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4" r:id="rId17"/>
    <p:sldId id="275" r:id="rId18"/>
    <p:sldId id="276" r:id="rId19"/>
    <p:sldId id="278" r:id="rId20"/>
    <p:sldId id="279" r:id="rId21"/>
    <p:sldId id="280" r:id="rId22"/>
    <p:sldId id="271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1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9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A3FA-4E31-472E-B1A7-73660E008C4E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60" y="2335823"/>
            <a:ext cx="9631119" cy="19243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42044" y="2628245"/>
            <a:ext cx="1316159" cy="2227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29982" y="2889350"/>
            <a:ext cx="9394772" cy="1151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181427" y="240644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22089" y="308149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0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97" y="975970"/>
            <a:ext cx="2972215" cy="43725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4247" y="1967095"/>
            <a:ext cx="1972420" cy="252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56855" y="196709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6855" y="23687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4246" y="2219807"/>
            <a:ext cx="2687203" cy="19213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3" y="130770"/>
            <a:ext cx="3391373" cy="5849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7750" y="760071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47750" y="1012784"/>
            <a:ext cx="3305636" cy="289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847750" y="1316878"/>
            <a:ext cx="3305636" cy="23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47750" y="1554864"/>
            <a:ext cx="3305636" cy="2893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610358" y="74534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0358" y="102809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10358" y="131084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0358" y="175151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08" y="766391"/>
            <a:ext cx="2419688" cy="5325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9968" y="1182843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39968" y="1554965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39968" y="1927087"/>
            <a:ext cx="2124371" cy="364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39967" y="2411493"/>
            <a:ext cx="2124372" cy="58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39967" y="3060399"/>
            <a:ext cx="1269587" cy="237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39967" y="3395175"/>
            <a:ext cx="2124372" cy="1048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236128" y="4444280"/>
            <a:ext cx="2124372" cy="324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239966" y="4760297"/>
            <a:ext cx="2124372" cy="266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43804" y="5025764"/>
            <a:ext cx="2124372" cy="875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002575" y="120292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02575" y="157213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2575" y="197862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02574" y="249688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02574" y="307953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02574" y="353239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98735" y="449959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02573" y="478059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6412" y="527898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0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6" y="706100"/>
            <a:ext cx="3277057" cy="22672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733" y="1320478"/>
            <a:ext cx="3105583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2733" y="1665543"/>
            <a:ext cx="3105583" cy="509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2733" y="2175076"/>
            <a:ext cx="3105583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05341" y="13567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341" y="178889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341" y="221323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5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18" y="1202076"/>
            <a:ext cx="7525800" cy="3343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82454" y="2909138"/>
            <a:ext cx="7194896" cy="1086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269867" y="2981325"/>
            <a:ext cx="4235707" cy="340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505574" y="2981325"/>
            <a:ext cx="1094291" cy="340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41912" y="294724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1953" y="323566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9641" y="306437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0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33" y="2042919"/>
            <a:ext cx="4353533" cy="2772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20260" y="2569029"/>
            <a:ext cx="3194940" cy="859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20260" y="3429001"/>
            <a:ext cx="3900334" cy="526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20260" y="3955110"/>
            <a:ext cx="3900334" cy="285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01051" y="278252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1051" y="358381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1051" y="398984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19" y="754772"/>
            <a:ext cx="9011908" cy="57729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0563" y="759013"/>
            <a:ext cx="5174506" cy="311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96317" y="828288"/>
            <a:ext cx="1233722" cy="241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934639" y="836335"/>
            <a:ext cx="580430" cy="233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1930" y="837813"/>
            <a:ext cx="566072" cy="220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40209" y="1499838"/>
            <a:ext cx="5143439" cy="4203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866061" y="1666532"/>
            <a:ext cx="649008" cy="2095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flipV="1">
            <a:off x="400935" y="5713738"/>
            <a:ext cx="4415009" cy="264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flipV="1">
            <a:off x="4815945" y="5713737"/>
            <a:ext cx="767704" cy="264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21867" y="5456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865" y="61984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04110" y="61712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12673" y="63645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6112" y="189470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15945" y="155828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1513" y="599466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92978" y="597071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209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4891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5069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3295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85413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2618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28627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86695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11637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64616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04411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51682" y="127927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98953" y="127646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50443" y="127646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2203" y="387521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50603" y="508488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30" y="66205"/>
            <a:ext cx="8697539" cy="6725589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723017" y="2856412"/>
            <a:ext cx="78377" cy="870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01079" y="2625466"/>
            <a:ext cx="274488" cy="2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66205"/>
            <a:ext cx="4753638" cy="6725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7566" y="732493"/>
            <a:ext cx="1489165" cy="216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743752" y="75093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7566" y="985091"/>
            <a:ext cx="4275908" cy="251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27566" y="1236618"/>
            <a:ext cx="4275908" cy="251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27566" y="1489758"/>
            <a:ext cx="4275908" cy="251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43752" y="100639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752" y="128684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3752" y="152552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53516" y="1775529"/>
            <a:ext cx="3854164" cy="2195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253516" y="4005353"/>
            <a:ext cx="3854164" cy="2195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073516" y="332449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69161" y="555431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6" y="0"/>
            <a:ext cx="336632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0979" y="443118"/>
            <a:ext cx="2434667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5647" y="443118"/>
            <a:ext cx="243840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49486" y="443117"/>
            <a:ext cx="278673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370979" y="722810"/>
            <a:ext cx="2957180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370979" y="1098804"/>
            <a:ext cx="2835261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03676" y="1098803"/>
            <a:ext cx="278673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370979" y="1387712"/>
            <a:ext cx="3111370" cy="3619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70979" y="5007427"/>
            <a:ext cx="3111370" cy="17242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003207" y="26311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7566" y="27140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8159" y="48011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0386" y="78065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979" y="114864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84442" y="115605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0979" y="185475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74479" y="520523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5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64" y="861411"/>
            <a:ext cx="5010849" cy="5087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2577" y="1301261"/>
            <a:ext cx="4560241" cy="27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19181" y="1769040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22112" y="2000568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19181" y="2227382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19181" y="2489364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719181" y="2807919"/>
            <a:ext cx="3639981" cy="471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9181" y="3349297"/>
            <a:ext cx="3639981" cy="501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719181" y="3920795"/>
            <a:ext cx="3639981" cy="501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19180" y="4495796"/>
            <a:ext cx="3639981" cy="463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19180" y="5059149"/>
            <a:ext cx="3639981" cy="308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458841" y="1722720"/>
            <a:ext cx="779551" cy="3645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472818" y="132353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8858" y="176904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858" y="200649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8858" y="223770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78858" y="25075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8858" y="28524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8858" y="338752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78858" y="398603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8858" y="455753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78858" y="512045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33945" y="18661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2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73" y="0"/>
            <a:ext cx="3835552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78" y="1138746"/>
            <a:ext cx="1951220" cy="8719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6442" y="356032"/>
            <a:ext cx="2939764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76206" y="356031"/>
            <a:ext cx="322217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98423" y="356031"/>
            <a:ext cx="322217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36442" y="712064"/>
            <a:ext cx="3584198" cy="646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93772" y="764316"/>
            <a:ext cx="322217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619795" y="1044009"/>
            <a:ext cx="3296194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537711" y="1435894"/>
            <a:ext cx="3582929" cy="767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769326" y="1434876"/>
            <a:ext cx="322217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37711" y="2331209"/>
            <a:ext cx="3582929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38333" y="2731192"/>
            <a:ext cx="3495221" cy="2633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538333" y="5364479"/>
            <a:ext cx="3495221" cy="1316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56442" y="34098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7314" y="17603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53554" y="17603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53752" y="71202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5989" y="80832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32110" y="108844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64413" y="152982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87892" y="147805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4413" y="238105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64413" y="290661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56442" y="55448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2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499653"/>
            <a:ext cx="8383170" cy="5858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05208" y="868169"/>
            <a:ext cx="1118403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123611" y="868169"/>
            <a:ext cx="1022785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146396" y="868169"/>
            <a:ext cx="379295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525691" y="868169"/>
            <a:ext cx="379295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04986" y="868169"/>
            <a:ext cx="379295" cy="27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84410" y="6881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75050" y="6881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7835" y="6881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04266" y="6881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83561" y="68816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3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/>
          <p:cNvSpPr/>
          <p:nvPr/>
        </p:nvSpPr>
        <p:spPr>
          <a:xfrm>
            <a:off x="7839807" y="1406770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saving</a:t>
            </a: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 : coins arrondis 3"/>
          <p:cNvSpPr/>
          <p:nvPr/>
        </p:nvSpPr>
        <p:spPr>
          <a:xfrm>
            <a:off x="1644162" y="1143001"/>
            <a:ext cx="1028700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file loader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3159369" y="615463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1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3159369" y="1670539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2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4806461" y="615463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3</a:t>
            </a:r>
          </a:p>
        </p:txBody>
      </p:sp>
      <p:sp>
        <p:nvSpPr>
          <p:cNvPr id="8" name="Rectangle : coins arrondis 7"/>
          <p:cNvSpPr/>
          <p:nvPr/>
        </p:nvSpPr>
        <p:spPr>
          <a:xfrm>
            <a:off x="6213230" y="1406770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4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6213230" y="2412024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display</a:t>
            </a:r>
          </a:p>
        </p:txBody>
      </p:sp>
      <p:sp>
        <p:nvSpPr>
          <p:cNvPr id="11" name="Triangle isocèle 10"/>
          <p:cNvSpPr/>
          <p:nvPr/>
        </p:nvSpPr>
        <p:spPr>
          <a:xfrm rot="5400000">
            <a:off x="2672862" y="1370354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 rot="5400000">
            <a:off x="4064977" y="825232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 rot="5400000">
            <a:off x="4069154" y="1821694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5400000">
            <a:off x="5712069" y="825232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5400000">
            <a:off x="7118838" y="1634123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5400000">
            <a:off x="4064977" y="2030215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5400000">
            <a:off x="3159369" y="82523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4808585" y="82523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5400000">
            <a:off x="6213230" y="1526123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5400000">
            <a:off x="6209053" y="1730215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3155192" y="189789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5400000">
            <a:off x="6209053" y="2621793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5400000">
            <a:off x="7839807" y="162533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ngle 25"/>
          <p:cNvCxnSpPr>
            <a:stCxn id="11" idx="0"/>
            <a:endCxn id="17" idx="3"/>
          </p:cNvCxnSpPr>
          <p:nvPr/>
        </p:nvCxnSpPr>
        <p:spPr>
          <a:xfrm flipV="1">
            <a:off x="2780862" y="879232"/>
            <a:ext cx="378507" cy="5451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/>
          <p:cNvCxnSpPr>
            <a:stCxn id="11" idx="0"/>
            <a:endCxn id="22" idx="3"/>
          </p:cNvCxnSpPr>
          <p:nvPr/>
        </p:nvCxnSpPr>
        <p:spPr>
          <a:xfrm>
            <a:off x="2780862" y="1424354"/>
            <a:ext cx="374330" cy="527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/>
          <p:cNvCxnSpPr>
            <a:cxnSpLocks/>
            <a:stCxn id="12" idx="0"/>
            <a:endCxn id="19" idx="3"/>
          </p:cNvCxnSpPr>
          <p:nvPr/>
        </p:nvCxnSpPr>
        <p:spPr>
          <a:xfrm>
            <a:off x="4172977" y="879232"/>
            <a:ext cx="63560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/>
          <p:cNvCxnSpPr>
            <a:stCxn id="13" idx="0"/>
            <a:endCxn id="20" idx="3"/>
          </p:cNvCxnSpPr>
          <p:nvPr/>
        </p:nvCxnSpPr>
        <p:spPr>
          <a:xfrm flipV="1">
            <a:off x="4177154" y="1580123"/>
            <a:ext cx="2036076" cy="295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/>
          <p:cNvCxnSpPr>
            <a:stCxn id="16" idx="0"/>
            <a:endCxn id="23" idx="3"/>
          </p:cNvCxnSpPr>
          <p:nvPr/>
        </p:nvCxnSpPr>
        <p:spPr>
          <a:xfrm>
            <a:off x="4172977" y="2084215"/>
            <a:ext cx="2036076" cy="591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/>
          <p:cNvCxnSpPr>
            <a:stCxn id="14" idx="0"/>
            <a:endCxn id="21" idx="3"/>
          </p:cNvCxnSpPr>
          <p:nvPr/>
        </p:nvCxnSpPr>
        <p:spPr>
          <a:xfrm>
            <a:off x="5820069" y="879232"/>
            <a:ext cx="388984" cy="9049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/>
          <p:cNvCxnSpPr>
            <a:stCxn id="15" idx="0"/>
            <a:endCxn id="24" idx="3"/>
          </p:cNvCxnSpPr>
          <p:nvPr/>
        </p:nvCxnSpPr>
        <p:spPr>
          <a:xfrm flipV="1">
            <a:off x="7226838" y="1679331"/>
            <a:ext cx="612969" cy="87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/>
          <p:cNvSpPr/>
          <p:nvPr/>
        </p:nvSpPr>
        <p:spPr>
          <a:xfrm>
            <a:off x="961292" y="4214448"/>
            <a:ext cx="1028700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file loader</a:t>
            </a:r>
          </a:p>
        </p:txBody>
      </p:sp>
      <p:sp>
        <p:nvSpPr>
          <p:cNvPr id="45" name="Triangle isocèle 44"/>
          <p:cNvSpPr/>
          <p:nvPr/>
        </p:nvSpPr>
        <p:spPr>
          <a:xfrm rot="5400000">
            <a:off x="1989992" y="4441801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/>
          <p:cNvSpPr/>
          <p:nvPr/>
        </p:nvSpPr>
        <p:spPr>
          <a:xfrm>
            <a:off x="2502875" y="4214448"/>
            <a:ext cx="1049217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riangle isocèle 46"/>
          <p:cNvSpPr/>
          <p:nvPr/>
        </p:nvSpPr>
        <p:spPr>
          <a:xfrm rot="5400000">
            <a:off x="3550408" y="4445981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riangle isocèle 47"/>
          <p:cNvSpPr/>
          <p:nvPr/>
        </p:nvSpPr>
        <p:spPr>
          <a:xfrm rot="5400000">
            <a:off x="2502876" y="444180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4172977" y="4214448"/>
            <a:ext cx="13310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Display</a:t>
            </a:r>
          </a:p>
          <a:p>
            <a:pPr algn="ctr"/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1">
                    <a:lumMod val="50000"/>
                  </a:schemeClr>
                </a:solidFill>
              </a:rPr>
              <a:t>player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0" name="Triangle isocèle 49"/>
          <p:cNvSpPr/>
          <p:nvPr/>
        </p:nvSpPr>
        <p:spPr>
          <a:xfrm rot="5400000">
            <a:off x="4172977" y="444180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 : en angle 51"/>
          <p:cNvCxnSpPr>
            <a:stCxn id="45" idx="0"/>
            <a:endCxn id="48" idx="3"/>
          </p:cNvCxnSpPr>
          <p:nvPr/>
        </p:nvCxnSpPr>
        <p:spPr>
          <a:xfrm>
            <a:off x="2097992" y="4495801"/>
            <a:ext cx="40488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/>
          <p:cNvCxnSpPr>
            <a:stCxn id="47" idx="0"/>
            <a:endCxn id="50" idx="3"/>
          </p:cNvCxnSpPr>
          <p:nvPr/>
        </p:nvCxnSpPr>
        <p:spPr>
          <a:xfrm flipV="1">
            <a:off x="3658408" y="4495801"/>
            <a:ext cx="514569" cy="4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9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0" y="85650"/>
            <a:ext cx="5210902" cy="66493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3640" y="787696"/>
            <a:ext cx="4839432" cy="3579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57597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3640" y="501785"/>
            <a:ext cx="252523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282170" y="99918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6163" y="501785"/>
            <a:ext cx="252523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6829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92731" y="502597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406874" y="505513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79933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889706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167037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90931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54239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74419" y="501785"/>
            <a:ext cx="216000" cy="233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73640" y="4415871"/>
            <a:ext cx="4839432" cy="240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473640" y="4705120"/>
            <a:ext cx="4839432" cy="1835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750173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82866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07386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39656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84001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88097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67037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07942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72239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7621" y="328011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6537" y="447597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6537" y="538951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0" y="521599"/>
            <a:ext cx="3772426" cy="51346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580" y="901221"/>
            <a:ext cx="3079710" cy="297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29597" y="1272480"/>
            <a:ext cx="1819275" cy="31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304790" y="2116498"/>
            <a:ext cx="3113195" cy="11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80593" y="94195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2954" y="132185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2104" y="225890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6988" y="1272479"/>
            <a:ext cx="294509" cy="31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101842" y="158772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6972" y="1272478"/>
            <a:ext cx="294509" cy="31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585013" y="130612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" y="549494"/>
            <a:ext cx="4029637" cy="53061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5556" y="892272"/>
            <a:ext cx="219074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04630" y="892272"/>
            <a:ext cx="219074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3704" y="892272"/>
            <a:ext cx="542926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66630" y="892272"/>
            <a:ext cx="2832794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603" y="3925666"/>
            <a:ext cx="3885547" cy="1865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1603" y="1161700"/>
            <a:ext cx="3885547" cy="2713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9005" y="87927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759" y="71209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5254" y="7158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7150" y="87927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9424" y="168415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14548" y="443217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84799" y="134588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"/>
            <a:ext cx="12192000" cy="6738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4" y="101600"/>
            <a:ext cx="1175272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84367" y="101600"/>
            <a:ext cx="1558834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65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005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3922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101827"/>
            <a:ext cx="1741713" cy="202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094" y="304800"/>
            <a:ext cx="9683546" cy="167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50422" y="323487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244" y="533900"/>
            <a:ext cx="9548563" cy="541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9187" y="492432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6982" y="726940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42697" y="304800"/>
            <a:ext cx="2449303" cy="6493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9657807" y="101600"/>
            <a:ext cx="1309541" cy="195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958640" y="106602"/>
            <a:ext cx="458298" cy="190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416938" y="104018"/>
            <a:ext cx="269965" cy="193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686903" y="108459"/>
            <a:ext cx="503400" cy="189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094" y="5992306"/>
            <a:ext cx="9683546" cy="883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9624001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61829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21472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896445" y="-1068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47461" y="726940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39967" y="960421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94" y="6643411"/>
            <a:ext cx="251955" cy="2334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7" y="948079"/>
            <a:ext cx="8897592" cy="10288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7059" y="951375"/>
            <a:ext cx="8886139" cy="594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445607" y="1644961"/>
            <a:ext cx="1734603" cy="283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06337" y="1645853"/>
            <a:ext cx="324092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601202" y="1644961"/>
            <a:ext cx="1527310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35848" y="1641124"/>
            <a:ext cx="289366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425214" y="1641123"/>
            <a:ext cx="254641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670208" y="1641123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949927" y="1641123"/>
            <a:ext cx="231491" cy="292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81418" y="1641123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61137" y="1641123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751653" y="1641123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042169" y="1643911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57060" y="72294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3625" y="191975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6337" y="193808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4271" y="192854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3464" y="192470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9313" y="192470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99032" y="192470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6976" y="19247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02581" y="192470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82300" y="192470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2817" y="192469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84496" y="192469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75755" y="998692"/>
            <a:ext cx="8282347" cy="312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9858102" y="103357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7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45" y="363937"/>
            <a:ext cx="6601746" cy="1552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1672" y="637324"/>
            <a:ext cx="231197" cy="825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12869" y="637546"/>
            <a:ext cx="5712822" cy="1051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344280" y="9419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5691" y="72544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6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7" y="209004"/>
            <a:ext cx="12192000" cy="5922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2196" y="296090"/>
            <a:ext cx="7420947" cy="173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66523" y="28793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8874" y="4720046"/>
            <a:ext cx="7143972" cy="79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00831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5513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9491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0567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93635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0365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5424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04249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47317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2259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77613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88833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7529" y="658110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89531" y="120239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0567" y="120239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2669" y="4472465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8874" y="489047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17561" y="231709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603561" y="461536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8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62" y="1695110"/>
            <a:ext cx="2553732" cy="2448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20794" y="2000134"/>
            <a:ext cx="2342106" cy="917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381474" y="208395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8866" y="3001938"/>
            <a:ext cx="2340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379546" y="3012333"/>
            <a:ext cx="253789" cy="2353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4385" y="3297950"/>
            <a:ext cx="266217" cy="261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898163" y="333633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3334" y="3306962"/>
            <a:ext cx="1948565" cy="245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392087" y="3351608"/>
            <a:ext cx="241247" cy="2542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14583</TotalTime>
  <Words>198</Words>
  <Application>Microsoft Office PowerPoint</Application>
  <PresentationFormat>Grand écran</PresentationFormat>
  <Paragraphs>180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60</cp:revision>
  <dcterms:created xsi:type="dcterms:W3CDTF">2017-02-26T12:53:14Z</dcterms:created>
  <dcterms:modified xsi:type="dcterms:W3CDTF">2019-06-03T15:21:27Z</dcterms:modified>
</cp:coreProperties>
</file>