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8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6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9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1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92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37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2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1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87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8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A3FA-4E31-472E-B1A7-73660E008C4E}" type="datetimeFigureOut">
              <a:rPr lang="fr-FR" smtClean="0"/>
              <a:t>20/04/2017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7161-2805-419A-AF14-BEA088CB4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1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038156"/>
            <a:ext cx="8735644" cy="2781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7663" y="2335823"/>
            <a:ext cx="1316159" cy="2227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62247" y="2672861"/>
            <a:ext cx="8701575" cy="1925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463822" y="234207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63822" y="267286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0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4" y="1509444"/>
            <a:ext cx="2695951" cy="38391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56643" y="2224270"/>
            <a:ext cx="1972420" cy="252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856643" y="2476982"/>
            <a:ext cx="2587332" cy="19213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619251" y="224238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9251" y="263386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2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66" y="838553"/>
            <a:ext cx="3305636" cy="52966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30666" y="1217271"/>
            <a:ext cx="1807147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30666" y="1469984"/>
            <a:ext cx="3305636" cy="289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130666" y="1774078"/>
            <a:ext cx="3305636" cy="237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30666" y="2012064"/>
            <a:ext cx="3305636" cy="2791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893274" y="120254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93274" y="148529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93274" y="176804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93274" y="220871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6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4" y="947391"/>
            <a:ext cx="2124371" cy="4963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33814" y="1066800"/>
            <a:ext cx="1807147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33814" y="1438922"/>
            <a:ext cx="1807147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033814" y="1811044"/>
            <a:ext cx="2124371" cy="364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033813" y="2295450"/>
            <a:ext cx="2124372" cy="586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033813" y="3001505"/>
            <a:ext cx="614633" cy="250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636872" y="3001505"/>
            <a:ext cx="614633" cy="250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33813" y="3344888"/>
            <a:ext cx="2124372" cy="7756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033813" y="4120587"/>
            <a:ext cx="2124372" cy="3240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33813" y="4444678"/>
            <a:ext cx="2124372" cy="266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033813" y="4714166"/>
            <a:ext cx="2124372" cy="320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033813" y="5034987"/>
            <a:ext cx="2124372" cy="8756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796421" y="108688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96421" y="145609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6421" y="186258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96420" y="238084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96420" y="302063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51504" y="302847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96420" y="348211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96420" y="417590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96420" y="446497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96420" y="475536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96420" y="518442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0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08" y="2552577"/>
            <a:ext cx="3105583" cy="17528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43208" y="2768278"/>
            <a:ext cx="3105583" cy="2527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543208" y="3113343"/>
            <a:ext cx="3105583" cy="509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43208" y="3622876"/>
            <a:ext cx="3105583" cy="25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05816" y="280450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5816" y="323669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5816" y="366103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5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69" y="2019103"/>
            <a:ext cx="6173061" cy="2819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9469" y="3310113"/>
            <a:ext cx="6173061" cy="10860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269993" y="3429000"/>
            <a:ext cx="4068356" cy="286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436879" y="3429000"/>
            <a:ext cx="1163111" cy="286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845187" y="324856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5353" y="357732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35672" y="355297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0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33" y="656838"/>
            <a:ext cx="5077534" cy="55443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7233" y="656838"/>
            <a:ext cx="5077534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298653" y="656838"/>
            <a:ext cx="687107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985759" y="656838"/>
            <a:ext cx="649008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58540" y="914028"/>
            <a:ext cx="350520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557232" y="656838"/>
            <a:ext cx="557568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09713" y="914028"/>
            <a:ext cx="281287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191000" y="914028"/>
            <a:ext cx="251460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2460" y="914028"/>
            <a:ext cx="281287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723747" y="914028"/>
            <a:ext cx="251460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975207" y="914028"/>
            <a:ext cx="281287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256493" y="914028"/>
            <a:ext cx="1836419" cy="2571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557231" y="1299812"/>
            <a:ext cx="5077535" cy="4438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917179" y="1466506"/>
            <a:ext cx="649008" cy="411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flipV="1">
            <a:off x="3557231" y="5904552"/>
            <a:ext cx="4245650" cy="296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flipV="1">
            <a:off x="7795261" y="5904552"/>
            <a:ext cx="839505" cy="296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464214" y="44650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5666" y="67718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43765" y="44650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34766" y="67264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15104" y="118030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31660" y="118030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05068" y="118030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64407" y="118030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37815" y="118029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12067" y="118029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42664" y="119156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57230" y="169468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67063" y="135825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9838" y="594819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34766" y="594461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1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 : coins arrondis 38"/>
          <p:cNvSpPr/>
          <p:nvPr/>
        </p:nvSpPr>
        <p:spPr>
          <a:xfrm>
            <a:off x="7839807" y="1406770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saving</a:t>
            </a:r>
            <a:endParaRPr lang="fr-F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 : coins arrondis 3"/>
          <p:cNvSpPr/>
          <p:nvPr/>
        </p:nvSpPr>
        <p:spPr>
          <a:xfrm>
            <a:off x="1644162" y="1143001"/>
            <a:ext cx="1028700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file loader</a:t>
            </a:r>
          </a:p>
        </p:txBody>
      </p:sp>
      <p:sp>
        <p:nvSpPr>
          <p:cNvPr id="5" name="Rectangle : coins arrondis 4"/>
          <p:cNvSpPr/>
          <p:nvPr/>
        </p:nvSpPr>
        <p:spPr>
          <a:xfrm>
            <a:off x="3159369" y="615463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1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3159369" y="1670539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2</a:t>
            </a:r>
          </a:p>
        </p:txBody>
      </p:sp>
      <p:sp>
        <p:nvSpPr>
          <p:cNvPr id="7" name="Rectangle : coins arrondis 6"/>
          <p:cNvSpPr/>
          <p:nvPr/>
        </p:nvSpPr>
        <p:spPr>
          <a:xfrm>
            <a:off x="4806461" y="615463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3</a:t>
            </a:r>
          </a:p>
        </p:txBody>
      </p:sp>
      <p:sp>
        <p:nvSpPr>
          <p:cNvPr id="8" name="Rectangle : coins arrondis 7"/>
          <p:cNvSpPr/>
          <p:nvPr/>
        </p:nvSpPr>
        <p:spPr>
          <a:xfrm>
            <a:off x="6213230" y="1406770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Algo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. 4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6213230" y="2412024"/>
            <a:ext cx="9056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display</a:t>
            </a:r>
          </a:p>
        </p:txBody>
      </p:sp>
      <p:sp>
        <p:nvSpPr>
          <p:cNvPr id="11" name="Triangle isocèle 10"/>
          <p:cNvSpPr/>
          <p:nvPr/>
        </p:nvSpPr>
        <p:spPr>
          <a:xfrm rot="5400000">
            <a:off x="2672862" y="1370354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 rot="5400000">
            <a:off x="4064977" y="825232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iangle isocèle 12"/>
          <p:cNvSpPr/>
          <p:nvPr/>
        </p:nvSpPr>
        <p:spPr>
          <a:xfrm rot="5400000">
            <a:off x="4069154" y="1821694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isocèle 13"/>
          <p:cNvSpPr/>
          <p:nvPr/>
        </p:nvSpPr>
        <p:spPr>
          <a:xfrm rot="5400000">
            <a:off x="5712069" y="825232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5400000">
            <a:off x="7118838" y="1634123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 rot="5400000">
            <a:off x="4064977" y="2030215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 rot="5400000">
            <a:off x="3159369" y="825232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5400000">
            <a:off x="4808585" y="825232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5400000">
            <a:off x="6213230" y="1526123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5400000">
            <a:off x="6209053" y="1730215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5400000">
            <a:off x="3155192" y="1897892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5400000">
            <a:off x="6209053" y="2621793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5400000">
            <a:off x="7839807" y="1625331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 : en angle 25"/>
          <p:cNvCxnSpPr>
            <a:stCxn id="11" idx="0"/>
            <a:endCxn id="17" idx="3"/>
          </p:cNvCxnSpPr>
          <p:nvPr/>
        </p:nvCxnSpPr>
        <p:spPr>
          <a:xfrm flipV="1">
            <a:off x="2780862" y="879232"/>
            <a:ext cx="378507" cy="5451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/>
          <p:cNvCxnSpPr>
            <a:stCxn id="11" idx="0"/>
            <a:endCxn id="22" idx="3"/>
          </p:cNvCxnSpPr>
          <p:nvPr/>
        </p:nvCxnSpPr>
        <p:spPr>
          <a:xfrm>
            <a:off x="2780862" y="1424354"/>
            <a:ext cx="374330" cy="5275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/>
          <p:cNvCxnSpPr>
            <a:cxnSpLocks/>
            <a:stCxn id="12" idx="0"/>
            <a:endCxn id="19" idx="3"/>
          </p:cNvCxnSpPr>
          <p:nvPr/>
        </p:nvCxnSpPr>
        <p:spPr>
          <a:xfrm>
            <a:off x="4172977" y="879232"/>
            <a:ext cx="63560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/>
          <p:cNvCxnSpPr>
            <a:stCxn id="13" idx="0"/>
            <a:endCxn id="20" idx="3"/>
          </p:cNvCxnSpPr>
          <p:nvPr/>
        </p:nvCxnSpPr>
        <p:spPr>
          <a:xfrm flipV="1">
            <a:off x="4177154" y="1580123"/>
            <a:ext cx="2036076" cy="2955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/>
          <p:cNvCxnSpPr>
            <a:stCxn id="16" idx="0"/>
            <a:endCxn id="23" idx="3"/>
          </p:cNvCxnSpPr>
          <p:nvPr/>
        </p:nvCxnSpPr>
        <p:spPr>
          <a:xfrm>
            <a:off x="4172977" y="2084215"/>
            <a:ext cx="2036076" cy="5915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/>
          <p:cNvCxnSpPr>
            <a:stCxn id="14" idx="0"/>
            <a:endCxn id="21" idx="3"/>
          </p:cNvCxnSpPr>
          <p:nvPr/>
        </p:nvCxnSpPr>
        <p:spPr>
          <a:xfrm>
            <a:off x="5820069" y="879232"/>
            <a:ext cx="388984" cy="9049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/>
          <p:cNvCxnSpPr>
            <a:stCxn id="15" idx="0"/>
            <a:endCxn id="24" idx="3"/>
          </p:cNvCxnSpPr>
          <p:nvPr/>
        </p:nvCxnSpPr>
        <p:spPr>
          <a:xfrm flipV="1">
            <a:off x="7226838" y="1679331"/>
            <a:ext cx="612969" cy="87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/>
          <p:cNvSpPr/>
          <p:nvPr/>
        </p:nvSpPr>
        <p:spPr>
          <a:xfrm>
            <a:off x="961292" y="4214448"/>
            <a:ext cx="1028700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file loader</a:t>
            </a:r>
          </a:p>
        </p:txBody>
      </p:sp>
      <p:sp>
        <p:nvSpPr>
          <p:cNvPr id="45" name="Triangle isocèle 44"/>
          <p:cNvSpPr/>
          <p:nvPr/>
        </p:nvSpPr>
        <p:spPr>
          <a:xfrm rot="5400000">
            <a:off x="1989992" y="4441801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/>
          <p:cNvSpPr/>
          <p:nvPr/>
        </p:nvSpPr>
        <p:spPr>
          <a:xfrm>
            <a:off x="2502875" y="4214448"/>
            <a:ext cx="1049217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Processing</a:t>
            </a:r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endParaRPr lang="fr-F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riangle isocèle 46"/>
          <p:cNvSpPr/>
          <p:nvPr/>
        </p:nvSpPr>
        <p:spPr>
          <a:xfrm rot="5400000">
            <a:off x="3550408" y="4445981"/>
            <a:ext cx="108000" cy="10800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riangle isocèle 47"/>
          <p:cNvSpPr/>
          <p:nvPr/>
        </p:nvSpPr>
        <p:spPr>
          <a:xfrm rot="5400000">
            <a:off x="2502876" y="4441801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/>
          <p:cNvSpPr/>
          <p:nvPr/>
        </p:nvSpPr>
        <p:spPr>
          <a:xfrm>
            <a:off x="4172977" y="4214448"/>
            <a:ext cx="1331008" cy="5275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accent1">
                    <a:lumMod val="50000"/>
                  </a:schemeClr>
                </a:solidFill>
              </a:rPr>
              <a:t>Display</a:t>
            </a:r>
          </a:p>
          <a:p>
            <a:pPr algn="ctr"/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sz="1200" dirty="0" err="1">
                <a:solidFill>
                  <a:schemeClr val="accent1">
                    <a:lumMod val="50000"/>
                  </a:schemeClr>
                </a:solidFill>
              </a:rPr>
              <a:t>video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1">
                    <a:lumMod val="50000"/>
                  </a:schemeClr>
                </a:solidFill>
              </a:rPr>
              <a:t>player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0" name="Triangle isocèle 49"/>
          <p:cNvSpPr/>
          <p:nvPr/>
        </p:nvSpPr>
        <p:spPr>
          <a:xfrm rot="5400000">
            <a:off x="4172977" y="4441801"/>
            <a:ext cx="108000" cy="1080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 : en angle 51"/>
          <p:cNvCxnSpPr>
            <a:stCxn id="45" idx="0"/>
            <a:endCxn id="48" idx="3"/>
          </p:cNvCxnSpPr>
          <p:nvPr/>
        </p:nvCxnSpPr>
        <p:spPr>
          <a:xfrm>
            <a:off x="2097992" y="4495801"/>
            <a:ext cx="40488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/>
          <p:cNvCxnSpPr>
            <a:stCxn id="47" idx="0"/>
            <a:endCxn id="50" idx="3"/>
          </p:cNvCxnSpPr>
          <p:nvPr/>
        </p:nvCxnSpPr>
        <p:spPr>
          <a:xfrm flipV="1">
            <a:off x="3658408" y="4495801"/>
            <a:ext cx="514569" cy="4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1" y="1123628"/>
            <a:ext cx="4753638" cy="4610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2577" y="1301261"/>
            <a:ext cx="4560241" cy="272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719181" y="1769040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722112" y="2000568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19181" y="2227382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19181" y="2489364"/>
            <a:ext cx="3639981" cy="226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719181" y="2807919"/>
            <a:ext cx="3639981" cy="4716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19181" y="3349297"/>
            <a:ext cx="3639981" cy="501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719181" y="3920795"/>
            <a:ext cx="3639981" cy="5017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719180" y="4495796"/>
            <a:ext cx="3639981" cy="463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19180" y="5059149"/>
            <a:ext cx="3639981" cy="308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458841" y="1722720"/>
            <a:ext cx="779551" cy="36453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8472818" y="132353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78858" y="176904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78858" y="200649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78858" y="223770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78858" y="2507502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8858" y="285243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78858" y="338752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78858" y="398603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78858" y="455753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78858" y="512045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33945" y="186613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2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39" y="685417"/>
            <a:ext cx="4458322" cy="5487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63166" y="779745"/>
            <a:ext cx="4361995" cy="2680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76725" y="1142078"/>
            <a:ext cx="1819275" cy="315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191001" y="1504412"/>
            <a:ext cx="1676399" cy="2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62451" y="1790163"/>
            <a:ext cx="2552699" cy="610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91001" y="2895600"/>
            <a:ext cx="4134160" cy="1133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8272409" y="85825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0082" y="119145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7400" y="151530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79982" y="187874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71566" y="300946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44116" y="1142077"/>
            <a:ext cx="294509" cy="3152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069624" y="118512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3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02" y="1842866"/>
            <a:ext cx="4086795" cy="31722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43377" y="2181225"/>
            <a:ext cx="219074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2451" y="2181225"/>
            <a:ext cx="219074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81525" y="2181225"/>
            <a:ext cx="542926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124451" y="2181225"/>
            <a:ext cx="3014946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081748" y="2443384"/>
            <a:ext cx="3728751" cy="223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10500" y="2443384"/>
            <a:ext cx="257176" cy="223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081748" y="2710082"/>
            <a:ext cx="4057649" cy="21286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96826" y="216822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3580" y="199233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63075" y="2004790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13021" y="216822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79523" y="242413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57781" y="243048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91681" y="288411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2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04" y="0"/>
            <a:ext cx="9508991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505" y="0"/>
            <a:ext cx="842896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66064" y="0"/>
            <a:ext cx="2072255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341504" y="203200"/>
            <a:ext cx="6837295" cy="193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341505" y="406400"/>
            <a:ext cx="6837294" cy="645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229983" y="203200"/>
            <a:ext cx="2620512" cy="665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434846" y="1554480"/>
            <a:ext cx="3849874" cy="4226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387413" y="5923280"/>
            <a:ext cx="6710107" cy="883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104111" y="-1328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43047" y="-21648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9783" y="11879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4111" y="61272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34845" y="209710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7412" y="592039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50495" y="43399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2809788"/>
            <a:ext cx="9040487" cy="12384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249" y="2809787"/>
            <a:ext cx="8708994" cy="9056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902671" y="2893671"/>
            <a:ext cx="6866362" cy="3125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575756" y="3764629"/>
            <a:ext cx="1734603" cy="2835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10359" y="3764628"/>
            <a:ext cx="324092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692873" y="3764628"/>
            <a:ext cx="1527310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220184" y="3764629"/>
            <a:ext cx="289366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09550" y="3764628"/>
            <a:ext cx="254641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754544" y="3764628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034263" y="3764628"/>
            <a:ext cx="231491" cy="2922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265754" y="3764628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545473" y="3764628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835989" y="3764628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126505" y="3767416"/>
            <a:ext cx="279719" cy="28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6233" y="291125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5279" y="294168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83774" y="403941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0359" y="405685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65942" y="404820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47800" y="404820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3649" y="404820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83368" y="404820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31312" y="404820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86917" y="404820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66636" y="404820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7153" y="404820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68832" y="4048204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8737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8" y="2142945"/>
            <a:ext cx="4067743" cy="2572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2129" y="2422581"/>
            <a:ext cx="822388" cy="2511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062127" y="2673753"/>
            <a:ext cx="4067744" cy="879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824736" y="243992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4734" y="2774131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6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8" y="904522"/>
            <a:ext cx="6115904" cy="5048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38048" y="904522"/>
            <a:ext cx="6115904" cy="287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026473" y="1192192"/>
            <a:ext cx="665851" cy="243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692324" y="1192192"/>
            <a:ext cx="231494" cy="243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23817" y="1190495"/>
            <a:ext cx="289367" cy="2447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13183" y="1192192"/>
            <a:ext cx="231494" cy="243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56252" y="1188797"/>
            <a:ext cx="231494" cy="243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681956" y="1188797"/>
            <a:ext cx="231494" cy="243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026473" y="1476467"/>
            <a:ext cx="6139054" cy="4477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794866" y="90112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94866" y="1215377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86427" y="143186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8230" y="143186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5822" y="143186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50350" y="143186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9719" y="1431865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83293" y="1988508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2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78" y="2600209"/>
            <a:ext cx="2210108" cy="19528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8578" y="2619259"/>
            <a:ext cx="2210108" cy="917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39258" y="2703079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7044" y="3610668"/>
            <a:ext cx="2192591" cy="280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856775" y="3621063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0506" y="3930430"/>
            <a:ext cx="1602030" cy="261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839258" y="397507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13904" y="3935820"/>
            <a:ext cx="266217" cy="2611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187682" y="3974206"/>
            <a:ext cx="237392" cy="2164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21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127</Words>
  <Application>Microsoft Office PowerPoint</Application>
  <PresentationFormat>Grand écran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Victor Moncada</cp:lastModifiedBy>
  <cp:revision>30</cp:revision>
  <dcterms:created xsi:type="dcterms:W3CDTF">2017-02-26T12:53:14Z</dcterms:created>
  <dcterms:modified xsi:type="dcterms:W3CDTF">2017-04-24T12:17:03Z</dcterms:modified>
</cp:coreProperties>
</file>