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2D2D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157AAD-9858-488C-9DB9-FD4E4E2A1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E5CDFAB-641D-4281-BA7E-EAC1EDAC8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3B11DE-76F3-4C32-A688-F25136DF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3F3F-3E05-4475-BDF7-9F1F10448BC5}" type="datetimeFigureOut">
              <a:rPr lang="fr-FR" smtClean="0"/>
              <a:t>28/02/2023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F901E2-A05F-4DA1-BA01-FA5EAF078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B000C3-EABD-4A99-B27C-8A9FE357B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8108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3B6FF7-7E11-4E22-AE42-8697C203B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96FFE1A-042B-4D7B-82A0-0FEA1DC27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93D8E7-C142-4487-AB28-EF81390FF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3F3F-3E05-4475-BDF7-9F1F10448BC5}" type="datetimeFigureOut">
              <a:rPr lang="fr-FR" smtClean="0"/>
              <a:t>28/02/2023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0B16A1-C680-4782-88D5-A40820E2A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BD5E8A-8C71-435B-AA8E-49E08C051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5907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D29A3E7-214B-46FD-9234-B4087D0797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9029E2B-22F0-4777-BDAE-1ECEA56DB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6F52E0-2DFA-4379-852B-C607EFE7E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3F3F-3E05-4475-BDF7-9F1F10448BC5}" type="datetimeFigureOut">
              <a:rPr lang="fr-FR" smtClean="0"/>
              <a:t>28/02/2023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89EF21-9447-4661-BA56-3B5DA26C2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C04EE4-5DAE-4F21-B539-429C75F8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6066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5C0438-6480-4C12-9F71-68D83F00F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1BA40D-D262-4EBF-BAB4-0CBC0F5CE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746313-989D-410F-9E4D-65D61F4EE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3F3F-3E05-4475-BDF7-9F1F10448BC5}" type="datetimeFigureOut">
              <a:rPr lang="fr-FR" smtClean="0"/>
              <a:t>28/02/2023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88EA96-5542-41D4-87CF-C84537D5C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5DD820-BC93-46C7-A8EB-0E9DDC33C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112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7670BF-F5C8-439D-8505-1FEB6361C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B32E4E-9381-4DFC-BF23-FCB09841A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26D45C-0B29-413E-A83C-55C9F2F2D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3F3F-3E05-4475-BDF7-9F1F10448BC5}" type="datetimeFigureOut">
              <a:rPr lang="fr-FR" smtClean="0"/>
              <a:t>28/02/2023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FD5DA4-02DC-4C3B-8749-27E35122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884CF5-D991-48C6-820D-13327A749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40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7D98C6-68FC-42A1-9131-0FA358004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91509F-9EEB-405E-81D9-C46108A8E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DB5E10-FD00-4EDC-90B4-A8BD3B15D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7A16E1-6C06-48B7-8E89-E64424C30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3F3F-3E05-4475-BDF7-9F1F10448BC5}" type="datetimeFigureOut">
              <a:rPr lang="fr-FR" smtClean="0"/>
              <a:t>28/02/2023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6D84E50-45ED-4780-9003-1F7FC851B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687EEA-5C0E-495C-BD5C-A84DDB86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157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9638F-F160-4022-B20B-7D2C23996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FF8291-2C24-4909-BF62-C252F35B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FF30EBB-70DF-4717-9E4E-CD3ACCE7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FBC39FA-07D1-415C-B419-02A72E6D85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00DBA3B-2D73-4C44-A0F8-9B882EF9E9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5081133-C337-416D-8406-7D63A4E03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3F3F-3E05-4475-BDF7-9F1F10448BC5}" type="datetimeFigureOut">
              <a:rPr lang="fr-FR" smtClean="0"/>
              <a:t>28/02/2023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DD76FEF-534E-42D2-A141-5595C0868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3882564-CB99-4926-A361-9FA194B22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860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01A488-F492-4CEB-997B-ED49A66FF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F36610D-2E3E-487F-B8F6-6F2E4C13A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3F3F-3E05-4475-BDF7-9F1F10448BC5}" type="datetimeFigureOut">
              <a:rPr lang="fr-FR" smtClean="0"/>
              <a:t>28/02/2023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DD3B8E7-99A5-4939-A19C-69FB0423B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FD23503-3A4F-492A-9D86-99AE48310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217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4A0C34-626C-4530-9049-563C0333A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3F3F-3E05-4475-BDF7-9F1F10448BC5}" type="datetimeFigureOut">
              <a:rPr lang="fr-FR" smtClean="0"/>
              <a:t>28/02/2023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291FF92-EB4B-42E1-BD20-5953C065C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5D6B27-785B-44EB-9D24-0FE126B4D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3685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36E3AC-FAFD-4F5F-83D0-C96EA60F9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5169DA-725E-487D-A79D-16DCC78B8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C7BB88E-3357-4F15-8322-4987FC84A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4CE11DE-3153-417C-B6A3-77239CCFF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3F3F-3E05-4475-BDF7-9F1F10448BC5}" type="datetimeFigureOut">
              <a:rPr lang="fr-FR" smtClean="0"/>
              <a:t>28/02/2023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D30656A-7A41-4038-8BDB-385E430C3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51C0BC-EC37-4D98-976F-992744B35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1784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5561DD-D0D1-4359-832A-96CE619C8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AFF24F1-E0CB-42D1-BA90-247B2BC238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7F5C43-21A3-4554-B524-72828F2DD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F3C20D4-89E4-4EE8-9E03-F09ADB4EF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3F3F-3E05-4475-BDF7-9F1F10448BC5}" type="datetimeFigureOut">
              <a:rPr lang="fr-FR" smtClean="0"/>
              <a:t>28/02/2023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D92393-60C3-444D-8C8D-75EDC0243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56F390-B224-4741-AA85-1CC37B889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18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62F36C7-006D-4183-8D1C-678D11B8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3EE7CA-C023-4C4A-A8BE-3C9E52886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ACEDEE-59E5-4453-8609-C97796FAE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F3F3F-3E05-4475-BDF7-9F1F10448BC5}" type="datetimeFigureOut">
              <a:rPr lang="fr-FR" smtClean="0"/>
              <a:t>28/02/2023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35DB7A-A7E6-45D4-B167-7832B924F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C70C1B-AD4A-472A-BA2F-B14BE141F9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108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fif"/><Relationship Id="rId3" Type="http://schemas.openxmlformats.org/officeDocument/2006/relationships/image" Target="../media/image16.png"/><Relationship Id="rId7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g"/><Relationship Id="rId4" Type="http://schemas.openxmlformats.org/officeDocument/2006/relationships/image" Target="../media/image17.jfif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avec coin rogné 3">
            <a:extLst>
              <a:ext uri="{FF2B5EF4-FFF2-40B4-BE49-F238E27FC236}">
                <a16:creationId xmlns:a16="http://schemas.microsoft.com/office/drawing/2014/main" id="{4235E02F-EA39-4F44-BE72-4CD0A741EA64}"/>
              </a:ext>
            </a:extLst>
          </p:cNvPr>
          <p:cNvSpPr/>
          <p:nvPr/>
        </p:nvSpPr>
        <p:spPr>
          <a:xfrm>
            <a:off x="4333710" y="859536"/>
            <a:ext cx="2824328" cy="1697927"/>
          </a:xfrm>
          <a:prstGeom prst="snip1Rect">
            <a:avLst>
              <a:gd name="adj" fmla="val 5556"/>
            </a:avLst>
          </a:prstGeom>
          <a:solidFill>
            <a:srgbClr val="2D2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DD6F4B8-9F34-4C2C-B716-EB10F72BD339}"/>
              </a:ext>
            </a:extLst>
          </p:cNvPr>
          <p:cNvSpPr txBox="1"/>
          <p:nvPr/>
        </p:nvSpPr>
        <p:spPr>
          <a:xfrm>
            <a:off x="4646119" y="972124"/>
            <a:ext cx="1272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ThermaVIP</a:t>
            </a:r>
            <a:r>
              <a:rPr lang="fr-FR" sz="1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CBE06BC-9C28-4D76-88BA-9E1DAF0D5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886" y="4242268"/>
            <a:ext cx="4023027" cy="217609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7743310-56F6-461D-80CB-F6071C35911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752" y="1316888"/>
            <a:ext cx="494322" cy="38828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E269B5D4-14F0-4984-8B15-E2D0EEE7C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2722" y="3398361"/>
            <a:ext cx="2080465" cy="19251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79FB24EE-1B0C-4792-B673-4A4C44A86B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0342" y="3665266"/>
            <a:ext cx="2456066" cy="83882"/>
          </a:xfrm>
          <a:prstGeom prst="rect">
            <a:avLst/>
          </a:prstGeom>
        </p:spPr>
      </p:pic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662858C4-4381-41AB-ACF4-F42942B2112C}"/>
              </a:ext>
            </a:extLst>
          </p:cNvPr>
          <p:cNvCxnSpPr>
            <a:cxnSpLocks/>
          </p:cNvCxnSpPr>
          <p:nvPr/>
        </p:nvCxnSpPr>
        <p:spPr>
          <a:xfrm>
            <a:off x="7301237" y="3833909"/>
            <a:ext cx="846933" cy="0"/>
          </a:xfrm>
          <a:prstGeom prst="line">
            <a:avLst/>
          </a:prstGeom>
          <a:ln w="127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 21">
            <a:extLst>
              <a:ext uri="{FF2B5EF4-FFF2-40B4-BE49-F238E27FC236}">
                <a16:creationId xmlns:a16="http://schemas.microsoft.com/office/drawing/2014/main" id="{4FC8337D-6869-48B3-8389-B62C656CA2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5552" y="1241750"/>
            <a:ext cx="98680" cy="170330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C2DF1E40-A8E0-4057-8C60-3DBEFDADAAE7}"/>
              </a:ext>
            </a:extLst>
          </p:cNvPr>
          <p:cNvSpPr txBox="1"/>
          <p:nvPr/>
        </p:nvSpPr>
        <p:spPr>
          <a:xfrm>
            <a:off x="4394320" y="1194396"/>
            <a:ext cx="1257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EAST </a:t>
            </a:r>
            <a:r>
              <a:rPr lang="fr-FR" sz="1050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edition</a:t>
            </a:r>
            <a:r>
              <a:rPr lang="fr-FR" sz="105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2022</a:t>
            </a:r>
            <a:endParaRPr lang="fr-FR" sz="105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0849F556-874A-452D-A235-617ED44FE0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9672" y="1189571"/>
            <a:ext cx="536818" cy="511255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63D79226-EA61-4976-8C22-FD2EF13D83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6840" y="3030616"/>
            <a:ext cx="602482" cy="573792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8D2025BF-9B4D-4720-8578-1AE767DBF3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02655" y="3146384"/>
            <a:ext cx="480925" cy="458024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8807BB0E-D06D-4F87-AC48-C8C77BAF5A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70602" y="3285384"/>
            <a:ext cx="464555" cy="442433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44E34F72-AAB0-4448-BB8E-42733D6CF4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509" y="2023890"/>
            <a:ext cx="2868899" cy="491657"/>
          </a:xfrm>
          <a:prstGeom prst="rect">
            <a:avLst/>
          </a:prstGeom>
        </p:spPr>
      </p:pic>
      <p:sp>
        <p:nvSpPr>
          <p:cNvPr id="38" name="Triangle rectangle 37">
            <a:extLst>
              <a:ext uri="{FF2B5EF4-FFF2-40B4-BE49-F238E27FC236}">
                <a16:creationId xmlns:a16="http://schemas.microsoft.com/office/drawing/2014/main" id="{0336BF78-C525-4143-87D2-2A722A01C007}"/>
              </a:ext>
            </a:extLst>
          </p:cNvPr>
          <p:cNvSpPr/>
          <p:nvPr/>
        </p:nvSpPr>
        <p:spPr>
          <a:xfrm>
            <a:off x="7063471" y="860477"/>
            <a:ext cx="95136" cy="93927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 : avec coin rogné 17">
            <a:extLst>
              <a:ext uri="{FF2B5EF4-FFF2-40B4-BE49-F238E27FC236}">
                <a16:creationId xmlns:a16="http://schemas.microsoft.com/office/drawing/2014/main" id="{00C27CCA-8363-431C-95D4-6016E803D159}"/>
              </a:ext>
            </a:extLst>
          </p:cNvPr>
          <p:cNvSpPr/>
          <p:nvPr/>
        </p:nvSpPr>
        <p:spPr>
          <a:xfrm>
            <a:off x="591048" y="3900926"/>
            <a:ext cx="3158274" cy="2066544"/>
          </a:xfrm>
          <a:prstGeom prst="snip1Rect">
            <a:avLst>
              <a:gd name="adj" fmla="val 5556"/>
            </a:avLst>
          </a:prstGeom>
          <a:solidFill>
            <a:srgbClr val="2D2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6C1B7B7-C852-4155-B20A-F5102A212A56}"/>
              </a:ext>
            </a:extLst>
          </p:cNvPr>
          <p:cNvSpPr txBox="1"/>
          <p:nvPr/>
        </p:nvSpPr>
        <p:spPr>
          <a:xfrm>
            <a:off x="768339" y="3940996"/>
            <a:ext cx="1272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ThermaVIP</a:t>
            </a:r>
            <a:r>
              <a:rPr lang="fr-FR" sz="1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53623696-EB35-4410-B756-6EA5E720A6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889" y="4242714"/>
            <a:ext cx="122149" cy="239410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20F9936C-728D-421A-803A-12B248C12DC7}"/>
              </a:ext>
            </a:extLst>
          </p:cNvPr>
          <p:cNvSpPr txBox="1"/>
          <p:nvPr/>
        </p:nvSpPr>
        <p:spPr>
          <a:xfrm>
            <a:off x="783579" y="4227473"/>
            <a:ext cx="1257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ARSA </a:t>
            </a:r>
            <a:r>
              <a:rPr lang="fr-FR" sz="1100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edition</a:t>
            </a:r>
            <a:endParaRPr lang="fr-FR" sz="11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BF6F38D0-9A7D-43B1-BAA7-53DD1D0BB49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99" y="5290053"/>
            <a:ext cx="2868899" cy="491657"/>
          </a:xfrm>
          <a:prstGeom prst="rect">
            <a:avLst/>
          </a:prstGeom>
        </p:spPr>
      </p:pic>
      <p:sp>
        <p:nvSpPr>
          <p:cNvPr id="26" name="Triangle rectangle 25">
            <a:extLst>
              <a:ext uri="{FF2B5EF4-FFF2-40B4-BE49-F238E27FC236}">
                <a16:creationId xmlns:a16="http://schemas.microsoft.com/office/drawing/2014/main" id="{3669CEC6-76D9-4141-AC0A-6D731AD6F6EE}"/>
              </a:ext>
            </a:extLst>
          </p:cNvPr>
          <p:cNvSpPr/>
          <p:nvPr/>
        </p:nvSpPr>
        <p:spPr>
          <a:xfrm>
            <a:off x="3620852" y="3899486"/>
            <a:ext cx="126000" cy="126000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Rectangle : avec coin rogné 17">
            <a:extLst>
              <a:ext uri="{FF2B5EF4-FFF2-40B4-BE49-F238E27FC236}">
                <a16:creationId xmlns:a16="http://schemas.microsoft.com/office/drawing/2014/main" id="{00C27CCA-8363-431C-95D4-6016E803D159}"/>
              </a:ext>
            </a:extLst>
          </p:cNvPr>
          <p:cNvSpPr/>
          <p:nvPr/>
        </p:nvSpPr>
        <p:spPr>
          <a:xfrm>
            <a:off x="8888074" y="4351816"/>
            <a:ext cx="3158274" cy="2066544"/>
          </a:xfrm>
          <a:prstGeom prst="snip1Rect">
            <a:avLst>
              <a:gd name="adj" fmla="val 5556"/>
            </a:avLst>
          </a:prstGeom>
          <a:solidFill>
            <a:srgbClr val="2D2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6C1B7B7-C852-4155-B20A-F5102A212A56}"/>
              </a:ext>
            </a:extLst>
          </p:cNvPr>
          <p:cNvSpPr txBox="1"/>
          <p:nvPr/>
        </p:nvSpPr>
        <p:spPr>
          <a:xfrm>
            <a:off x="9065365" y="4391886"/>
            <a:ext cx="1272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ThermaVIP</a:t>
            </a:r>
            <a:r>
              <a:rPr lang="fr-FR" sz="1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53623696-EB35-4410-B756-6EA5E720A6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9915" y="4693604"/>
            <a:ext cx="122149" cy="239410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20F9936C-728D-421A-803A-12B248C12DC7}"/>
              </a:ext>
            </a:extLst>
          </p:cNvPr>
          <p:cNvSpPr txBox="1"/>
          <p:nvPr/>
        </p:nvSpPr>
        <p:spPr>
          <a:xfrm>
            <a:off x="9080605" y="4678363"/>
            <a:ext cx="1257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CODAC </a:t>
            </a:r>
            <a:r>
              <a:rPr lang="fr-FR" sz="1100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edition</a:t>
            </a:r>
            <a:endParaRPr lang="fr-FR" sz="11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BF6F38D0-9A7D-43B1-BAA7-53DD1D0BB49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125" y="5740943"/>
            <a:ext cx="2868899" cy="491657"/>
          </a:xfrm>
          <a:prstGeom prst="rect">
            <a:avLst/>
          </a:prstGeom>
        </p:spPr>
      </p:pic>
      <p:sp>
        <p:nvSpPr>
          <p:cNvPr id="37" name="Triangle rectangle 36">
            <a:extLst>
              <a:ext uri="{FF2B5EF4-FFF2-40B4-BE49-F238E27FC236}">
                <a16:creationId xmlns:a16="http://schemas.microsoft.com/office/drawing/2014/main" id="{3669CEC6-76D9-4141-AC0A-6D731AD6F6EE}"/>
              </a:ext>
            </a:extLst>
          </p:cNvPr>
          <p:cNvSpPr/>
          <p:nvPr/>
        </p:nvSpPr>
        <p:spPr>
          <a:xfrm>
            <a:off x="11917878" y="4350376"/>
            <a:ext cx="126000" cy="126000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4434232" y="2131218"/>
            <a:ext cx="7505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6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© CEA/IRFM</a:t>
            </a:r>
          </a:p>
          <a:p>
            <a:r>
              <a:rPr lang="fr-FR" sz="6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All </a:t>
            </a:r>
            <a:r>
              <a:rPr lang="fr-FR" sz="600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rights</a:t>
            </a:r>
            <a:r>
              <a:rPr lang="fr-FR" sz="6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reserved</a:t>
            </a:r>
            <a:endParaRPr lang="fr-FR" sz="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39" name="Image 3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755" y="2131218"/>
            <a:ext cx="357112" cy="289032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225" y="2148499"/>
            <a:ext cx="403097" cy="25023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930" y="1037616"/>
            <a:ext cx="214872" cy="204020"/>
          </a:xfrm>
          <a:prstGeom prst="rect">
            <a:avLst/>
          </a:prstGeom>
        </p:spPr>
      </p:pic>
      <p:sp>
        <p:nvSpPr>
          <p:cNvPr id="41" name="Rectangle : avec coin rogné 3">
            <a:extLst>
              <a:ext uri="{FF2B5EF4-FFF2-40B4-BE49-F238E27FC236}">
                <a16:creationId xmlns:a16="http://schemas.microsoft.com/office/drawing/2014/main" id="{4235E02F-EA39-4F44-BE72-4CD0A741EA64}"/>
              </a:ext>
            </a:extLst>
          </p:cNvPr>
          <p:cNvSpPr/>
          <p:nvPr/>
        </p:nvSpPr>
        <p:spPr>
          <a:xfrm>
            <a:off x="269486" y="188652"/>
            <a:ext cx="2824328" cy="1697927"/>
          </a:xfrm>
          <a:prstGeom prst="snip1Rect">
            <a:avLst>
              <a:gd name="adj" fmla="val 5556"/>
            </a:avLst>
          </a:prstGeom>
          <a:solidFill>
            <a:srgbClr val="2D2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1DD6F4B8-9F34-4C2C-B716-EB10F72BD339}"/>
              </a:ext>
            </a:extLst>
          </p:cNvPr>
          <p:cNvSpPr txBox="1"/>
          <p:nvPr/>
        </p:nvSpPr>
        <p:spPr>
          <a:xfrm>
            <a:off x="581895" y="301240"/>
            <a:ext cx="1272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ThermaVIP</a:t>
            </a:r>
            <a:r>
              <a:rPr lang="fr-FR" sz="1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4FC8337D-6869-48B3-8389-B62C656CA2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28" y="570866"/>
            <a:ext cx="98680" cy="170330"/>
          </a:xfrm>
          <a:prstGeom prst="rect">
            <a:avLst/>
          </a:prstGeom>
        </p:spPr>
      </p:pic>
      <p:sp>
        <p:nvSpPr>
          <p:cNvPr id="44" name="ZoneTexte 43">
            <a:extLst>
              <a:ext uri="{FF2B5EF4-FFF2-40B4-BE49-F238E27FC236}">
                <a16:creationId xmlns:a16="http://schemas.microsoft.com/office/drawing/2014/main" id="{C2DF1E40-A8E0-4057-8C60-3DBEFDADAAE7}"/>
              </a:ext>
            </a:extLst>
          </p:cNvPr>
          <p:cNvSpPr txBox="1"/>
          <p:nvPr/>
        </p:nvSpPr>
        <p:spPr>
          <a:xfrm>
            <a:off x="330096" y="523512"/>
            <a:ext cx="1257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WEST </a:t>
            </a:r>
            <a:r>
              <a:rPr lang="fr-FR" sz="1050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edition</a:t>
            </a:r>
            <a:r>
              <a:rPr lang="fr-FR" sz="105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fr-FR" sz="105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2023</a:t>
            </a:r>
            <a:endParaRPr lang="fr-FR" sz="105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5" name="Triangle rectangle 44">
            <a:extLst>
              <a:ext uri="{FF2B5EF4-FFF2-40B4-BE49-F238E27FC236}">
                <a16:creationId xmlns:a16="http://schemas.microsoft.com/office/drawing/2014/main" id="{0336BF78-C525-4143-87D2-2A722A01C007}"/>
              </a:ext>
            </a:extLst>
          </p:cNvPr>
          <p:cNvSpPr/>
          <p:nvPr/>
        </p:nvSpPr>
        <p:spPr>
          <a:xfrm>
            <a:off x="2999247" y="189593"/>
            <a:ext cx="95136" cy="93927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Rectangle 45"/>
          <p:cNvSpPr/>
          <p:nvPr/>
        </p:nvSpPr>
        <p:spPr>
          <a:xfrm>
            <a:off x="370008" y="1460334"/>
            <a:ext cx="7505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6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© CEA/IRFM</a:t>
            </a:r>
          </a:p>
          <a:p>
            <a:r>
              <a:rPr lang="fr-FR" sz="6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All </a:t>
            </a:r>
            <a:r>
              <a:rPr lang="fr-FR" sz="600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rights</a:t>
            </a:r>
            <a:r>
              <a:rPr lang="fr-FR" sz="6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reserved</a:t>
            </a:r>
            <a:endParaRPr lang="fr-FR" sz="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47" name="Image 4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531" y="1460334"/>
            <a:ext cx="357112" cy="289032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001" y="1477615"/>
            <a:ext cx="403097" cy="250233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06" y="366732"/>
            <a:ext cx="214872" cy="20402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874" y="2036869"/>
            <a:ext cx="439550" cy="439550"/>
          </a:xfrm>
          <a:prstGeom prst="rect">
            <a:avLst/>
          </a:prstGeom>
        </p:spPr>
      </p:pic>
      <p:sp>
        <p:nvSpPr>
          <p:cNvPr id="3" name="Rectangle à coins arrondis 2"/>
          <p:cNvSpPr/>
          <p:nvPr/>
        </p:nvSpPr>
        <p:spPr>
          <a:xfrm>
            <a:off x="1218184" y="2256644"/>
            <a:ext cx="883105" cy="288016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Image 5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49" y="2263940"/>
            <a:ext cx="357112" cy="289032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420" y="2281221"/>
            <a:ext cx="401138" cy="25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600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avec coin rogné 3">
            <a:extLst>
              <a:ext uri="{FF2B5EF4-FFF2-40B4-BE49-F238E27FC236}">
                <a16:creationId xmlns:a16="http://schemas.microsoft.com/office/drawing/2014/main" id="{4235E02F-EA39-4F44-BE72-4CD0A741EA64}"/>
              </a:ext>
            </a:extLst>
          </p:cNvPr>
          <p:cNvSpPr/>
          <p:nvPr/>
        </p:nvSpPr>
        <p:spPr>
          <a:xfrm>
            <a:off x="2371904" y="3843282"/>
            <a:ext cx="4420401" cy="914903"/>
          </a:xfrm>
          <a:prstGeom prst="rect">
            <a:avLst/>
          </a:prstGeom>
          <a:solidFill>
            <a:srgbClr val="2D2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904" y="3911500"/>
            <a:ext cx="4420401" cy="771633"/>
          </a:xfrm>
          <a:prstGeom prst="rect">
            <a:avLst/>
          </a:prstGeom>
        </p:spPr>
      </p:pic>
      <p:pic>
        <p:nvPicPr>
          <p:cNvPr id="1028" name="Picture 4" descr="Commissariat à l'énergie atomique et aux énergies alternatives — Wikipé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95" y="4826402"/>
            <a:ext cx="2146203" cy="175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054" y="1516349"/>
            <a:ext cx="1551460" cy="60334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430" y="2689725"/>
            <a:ext cx="4772570" cy="3077395"/>
          </a:xfrm>
          <a:prstGeom prst="rect">
            <a:avLst/>
          </a:prstGeom>
        </p:spPr>
      </p:pic>
      <p:sp>
        <p:nvSpPr>
          <p:cNvPr id="13" name="Rectangle : avec coin rogné 3">
            <a:extLst>
              <a:ext uri="{FF2B5EF4-FFF2-40B4-BE49-F238E27FC236}">
                <a16:creationId xmlns:a16="http://schemas.microsoft.com/office/drawing/2014/main" id="{4235E02F-EA39-4F44-BE72-4CD0A741EA64}"/>
              </a:ext>
            </a:extLst>
          </p:cNvPr>
          <p:cNvSpPr/>
          <p:nvPr/>
        </p:nvSpPr>
        <p:spPr>
          <a:xfrm>
            <a:off x="3408218" y="3843283"/>
            <a:ext cx="3384087" cy="770281"/>
          </a:xfrm>
          <a:prstGeom prst="rect">
            <a:avLst/>
          </a:prstGeom>
          <a:solidFill>
            <a:srgbClr val="2D2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346" y="3637289"/>
            <a:ext cx="3565876" cy="3565876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136" y="3838575"/>
            <a:ext cx="638906" cy="51710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9685" y="-1272137"/>
            <a:ext cx="7221565" cy="4484972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668" y="4239683"/>
            <a:ext cx="713499" cy="442924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96C1B7B7-C852-4155-B20A-F5102A212A56}"/>
              </a:ext>
            </a:extLst>
          </p:cNvPr>
          <p:cNvSpPr txBox="1"/>
          <p:nvPr/>
        </p:nvSpPr>
        <p:spPr>
          <a:xfrm>
            <a:off x="3709457" y="3876197"/>
            <a:ext cx="2077399" cy="723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endParaRPr lang="fr-FR" sz="2400" b="1" dirty="0" smtClean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>
              <a:lnSpc>
                <a:spcPts val="1200"/>
              </a:lnSpc>
            </a:pPr>
            <a:r>
              <a:rPr lang="fr-FR" sz="16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	</a:t>
            </a:r>
            <a:r>
              <a:rPr lang="fr-FR" sz="1400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Viewing</a:t>
            </a:r>
            <a:endParaRPr lang="fr-FR" sz="1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>
              <a:lnSpc>
                <a:spcPts val="1200"/>
              </a:lnSpc>
            </a:pPr>
            <a:r>
              <a:rPr lang="fr-FR" sz="2000" b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Therma</a:t>
            </a:r>
            <a:r>
              <a:rPr lang="fr-FR" sz="16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 	</a:t>
            </a:r>
            <a:r>
              <a:rPr lang="fr-FR" sz="14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Imaging</a:t>
            </a:r>
            <a:endParaRPr lang="fr-FR" sz="1600" dirty="0" smtClean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>
              <a:lnSpc>
                <a:spcPts val="1200"/>
              </a:lnSpc>
            </a:pPr>
            <a:r>
              <a:rPr lang="fr-FR" sz="16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	</a:t>
            </a:r>
            <a:r>
              <a:rPr lang="fr-FR" sz="14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Platform</a:t>
            </a:r>
            <a:endParaRPr lang="fr-FR" sz="1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99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77" y="0"/>
            <a:ext cx="11047445" cy="6858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654" y="1204602"/>
            <a:ext cx="5496692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223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499" y="1814287"/>
            <a:ext cx="1629002" cy="3229426"/>
          </a:xfrm>
          <a:prstGeom prst="rect">
            <a:avLst/>
          </a:prstGeom>
        </p:spPr>
      </p:pic>
      <p:sp>
        <p:nvSpPr>
          <p:cNvPr id="5" name="Triangle isocèle 4"/>
          <p:cNvSpPr/>
          <p:nvPr/>
        </p:nvSpPr>
        <p:spPr>
          <a:xfrm rot="16200000">
            <a:off x="4215177" y="3104804"/>
            <a:ext cx="1076496" cy="64839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angle isocèle 5"/>
          <p:cNvSpPr/>
          <p:nvPr/>
        </p:nvSpPr>
        <p:spPr>
          <a:xfrm rot="5400000">
            <a:off x="6900327" y="3111039"/>
            <a:ext cx="1076496" cy="64839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464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10244</TotalTime>
  <Words>31</Words>
  <Application>Microsoft Office PowerPoint</Application>
  <PresentationFormat>Grand écran</PresentationFormat>
  <Paragraphs>16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Victor Moncada</dc:creator>
  <cp:lastModifiedBy>MONCADA Victor 213788</cp:lastModifiedBy>
  <cp:revision>31</cp:revision>
  <dcterms:created xsi:type="dcterms:W3CDTF">2017-08-04T12:26:38Z</dcterms:created>
  <dcterms:modified xsi:type="dcterms:W3CDTF">2023-02-28T10:16:50Z</dcterms:modified>
</cp:coreProperties>
</file>