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305" r:id="rId7"/>
    <p:sldId id="306" r:id="rId8"/>
    <p:sldId id="307" r:id="rId9"/>
    <p:sldId id="308" r:id="rId10"/>
    <p:sldId id="30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260988B-DAED-43E5-8438-A02D97CD78B3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9096735-DD60-4489-83AC-578717F91D76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8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54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8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69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fr-F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fr-F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fr-FR" sz="1800"/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marL="685800" lvl="1" indent="-228600" rtl="0"/>
            <a:r>
              <a:rPr lang="fr-FR"/>
              <a:t>Deuxième niveau</a:t>
            </a:r>
          </a:p>
          <a:p>
            <a:pPr marL="1143000" lvl="2" indent="-228600" rtl="0"/>
            <a:r>
              <a:rPr lang="fr-FR"/>
              <a:t>Troisième niveau</a:t>
            </a:r>
          </a:p>
          <a:p>
            <a:pPr marL="1600200" lvl="3" indent="-228600" rtl="0"/>
            <a:r>
              <a:rPr lang="fr-FR"/>
              <a:t>Quatrième niveau</a:t>
            </a:r>
          </a:p>
          <a:p>
            <a:pPr marL="2057400" lvl="4" indent="-228600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1731CCF-48A8-4F81-AFEC-9F7A165BD579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fr-F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fr-F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fr-F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fr-F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B4C17FE-30B5-499A-9EB6-5257A5DB07DA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tableau 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fr-F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fr-FR"/>
              <a:t>Cliquez sur l’icône pour insérer un tableau</a:t>
            </a:r>
          </a:p>
          <a:p>
            <a:pPr rtl="0"/>
            <a:endParaRPr lang="fr-FR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DF2B9AA-5015-4A55-BA56-BDA7635453D4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fr-F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0" name="Image 19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Graphisme 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C82C3739-A48D-4D72-8399-3A78E89347AF}" type="datetime1">
              <a:rPr lang="fr-FR" smtClean="0"/>
              <a:t>03/07/2024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Image 10" descr="Motif à bandes noires et blanches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e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e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e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8" name="Graphisme 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9C450D9F-4F50-4B61-ACBA-9BB53B857D6A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8" name="Graphisme 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sme 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73" name="Graphisme 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e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e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e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sur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DA043FB-7B03-4877-93EF-AE18CFEB6897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0FEAF1-E3C9-42F3-A01E-3018B9694D87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que 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 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3" name="Forme libre : Forme 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/>
            </a:lvl1pPr>
            <a:lvl2pPr>
              <a:lnSpc>
                <a:spcPts val="2000"/>
              </a:lnSpc>
              <a:defRPr lang="fr-FR" sz="1800"/>
            </a:lvl2pPr>
            <a:lvl3pPr>
              <a:lnSpc>
                <a:spcPts val="2000"/>
              </a:lnSpc>
              <a:defRPr lang="fr-FR" sz="1800"/>
            </a:lvl3pPr>
            <a:lvl4pPr>
              <a:lnSpc>
                <a:spcPts val="2000"/>
              </a:lnSpc>
              <a:defRPr lang="fr-FR" sz="1800"/>
            </a:lvl4pPr>
            <a:lvl5pPr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0F9B10-9921-4525-AB72-AC158EA52A87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3847E853-E806-4F96-ABC7-8B3A83E2C31C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6" name="Graphisme 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6A7216-21F6-47AF-AE32-212B6128DEAD}" type="datetime1">
              <a:rPr lang="fr-FR" smtClean="0"/>
              <a:t>03/07/2024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box-shad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etcssscan.com/css-box-shadow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5000" dirty="0"/>
              <a:t>CSS</a:t>
            </a:r>
            <a:br>
              <a:rPr lang="fr-FR" sz="5000" dirty="0"/>
            </a:br>
            <a:r>
              <a:rPr lang="fr-FR" sz="5000" dirty="0"/>
              <a:t>Ombres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Ombres en CSS</a:t>
            </a:r>
            <a:br>
              <a:rPr lang="fr-FR" dirty="0"/>
            </a:br>
            <a:r>
              <a:rPr lang="fr-FR" dirty="0"/>
              <a:t>Introduction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Avec CSS 3, la gestion des ombres s’est retrouvée facilitée.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Il existe deux types d’ombres en CSS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Les ombres de boîtes (box-</a:t>
            </a:r>
            <a:r>
              <a:rPr lang="fr-FR" dirty="0" err="1"/>
              <a:t>shadow</a:t>
            </a:r>
            <a:r>
              <a:rPr lang="fr-F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Les ombres de texte (</a:t>
            </a:r>
            <a:r>
              <a:rPr lang="fr-FR" dirty="0" err="1"/>
              <a:t>text-shadow</a:t>
            </a:r>
            <a:r>
              <a:rPr lang="fr-FR" dirty="0"/>
              <a:t>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Ombres en CSS</a:t>
            </a:r>
            <a:br>
              <a:rPr lang="fr-FR" dirty="0"/>
            </a:br>
            <a:r>
              <a:rPr lang="fr-FR" dirty="0"/>
              <a:t>box-</a:t>
            </a:r>
            <a:r>
              <a:rPr lang="fr-FR" dirty="0" err="1"/>
              <a:t>shadow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 propriété « box-</a:t>
            </a:r>
            <a:r>
              <a:rPr lang="fr-FR" dirty="0" err="1"/>
              <a:t>shadow</a:t>
            </a:r>
            <a:r>
              <a:rPr lang="fr-FR" dirty="0"/>
              <a:t> » s’applique à tout un bloc. Elle nécessite quatre valeurs à inscrire dans l’ordre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Décalage horizontal de l’ombre.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Décalage vertical de l’ombre.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Niveau de flou.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Couleur de l’ombre.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C1FE94-71F7-EED6-58E5-87039FA7C4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5102128"/>
            <a:ext cx="3613150" cy="11074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4F79D01-71D7-11C1-3BB5-AB82A9C4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28" y="5220447"/>
            <a:ext cx="4028986" cy="8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Ombres en CSS</a:t>
            </a:r>
            <a:br>
              <a:rPr lang="fr-FR" dirty="0"/>
            </a:br>
            <a:r>
              <a:rPr lang="fr-FR" dirty="0" err="1"/>
              <a:t>text-shadow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 propriété « </a:t>
            </a:r>
            <a:r>
              <a:rPr lang="fr-FR" dirty="0" err="1"/>
              <a:t>text-shadow</a:t>
            </a:r>
            <a:r>
              <a:rPr lang="fr-FR" dirty="0"/>
              <a:t> » permet d’ajouter de l’ombre directement sur un texte. Elle nécessite quatre valeurs à inscrire dans l’ordre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Décalage horizontal de l’ombre.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Décalage vertical de l’ombre.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Niveau de flou.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Couleur de l’ombre.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162F5A2-8500-76F8-37BD-9471B6681C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524" y="5188458"/>
            <a:ext cx="3059430" cy="7734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24C7DA-6CA2-528E-A8A9-603BD27F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58" y="5188458"/>
            <a:ext cx="3859602" cy="7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Ombres en CSS</a:t>
            </a:r>
            <a:br>
              <a:rPr lang="fr-FR" dirty="0"/>
            </a:br>
            <a:r>
              <a:rPr lang="fr-FR" dirty="0"/>
              <a:t>Mise en pratique (20mn)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Dans un nouveau répertoire, créez un fichier HTML avec le HTML minimum et un fichier CSS.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Liez les deux fichiers ensemble.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Dans le HTML, ajoutez 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Un titre &lt;h1&gt;.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Un paragraphe avec du texte.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Un second paragraphe avec du texte.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Grâce au CSS, mettez le tout en forme grâce au visuel ci-contre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84C5CF-DDC2-8604-83AB-57EE03AD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00" y="2988417"/>
            <a:ext cx="5209995" cy="19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Ombres en CSS</a:t>
            </a:r>
            <a:br>
              <a:rPr lang="fr-FR" dirty="0"/>
            </a:br>
            <a:r>
              <a:rPr lang="fr-FR" dirty="0"/>
              <a:t>Bonus : Mise en pratique (20mn)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Pour les plus rapides, reproduire l’image suivante :</a:t>
            </a:r>
          </a:p>
          <a:p>
            <a:pPr rtl="0"/>
            <a:r>
              <a:rPr lang="fr-FR" b="1" dirty="0"/>
              <a:t>Note</a:t>
            </a:r>
            <a:r>
              <a:rPr lang="fr-FR" dirty="0"/>
              <a:t> : La partie en violet est le body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139580-3B81-F57C-F5C6-E86850BA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34" y="3429000"/>
            <a:ext cx="6096548" cy="33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Ombres </a:t>
            </a:r>
            <a:r>
              <a:rPr lang="fr-FR"/>
              <a:t>en CSS</a:t>
            </a:r>
            <a:br>
              <a:rPr lang="fr-FR" dirty="0"/>
            </a:br>
            <a:r>
              <a:rPr lang="fr-FR" dirty="0"/>
              <a:t>Pour aller plus loin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fr-FR"/>
            </a:defPPr>
          </a:lstStyle>
          <a:p>
            <a:pPr marL="285750" indent="-285750" rt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/>
              <a:t>Documentation Mozilla : </a:t>
            </a:r>
            <a:r>
              <a:rPr lang="fr-FR" sz="1600" dirty="0">
                <a:hlinkClick r:id="rId3"/>
              </a:rPr>
              <a:t>https://developer.mozilla.org/fr/docs/Web/CSS/box-shadow</a:t>
            </a:r>
            <a:endParaRPr lang="fr-FR" sz="1600" dirty="0"/>
          </a:p>
          <a:p>
            <a:pPr marL="285750" indent="-285750" rt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 err="1"/>
              <a:t>Beautiful</a:t>
            </a:r>
            <a:r>
              <a:rPr lang="fr-FR" sz="1600" dirty="0"/>
              <a:t> CSS box-</a:t>
            </a:r>
            <a:r>
              <a:rPr lang="fr-FR" sz="1600" dirty="0" err="1"/>
              <a:t>shadow</a:t>
            </a:r>
            <a:r>
              <a:rPr lang="fr-FR" sz="1600" dirty="0"/>
              <a:t> </a:t>
            </a:r>
            <a:r>
              <a:rPr lang="fr-FR" sz="1600" dirty="0" err="1"/>
              <a:t>examples</a:t>
            </a:r>
            <a:r>
              <a:rPr lang="fr-FR" sz="1600" dirty="0"/>
              <a:t> : </a:t>
            </a:r>
            <a:r>
              <a:rPr lang="fr-FR" sz="1600" dirty="0">
                <a:hlinkClick r:id="rId4"/>
              </a:rPr>
              <a:t>https://getcssscan.com/css-box-shadow-examples</a:t>
            </a:r>
            <a:endParaRPr lang="fr-FR" sz="1600" dirty="0"/>
          </a:p>
          <a:p>
            <a:pPr marL="285750" indent="-285750" rt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285750" indent="-285750" rt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600" dirty="0"/>
          </a:p>
          <a:p>
            <a:pPr rtl="0">
              <a:lnSpc>
                <a:spcPct val="100000"/>
              </a:lnSpc>
              <a:spcAft>
                <a:spcPts val="600"/>
              </a:spcAft>
            </a:pPr>
            <a:r>
              <a:rPr lang="fr-FR" sz="1600" dirty="0"/>
              <a:t>	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1842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0_TF33968143_Win32" id="{8641F128-7FEB-43E8-A21B-BA125078AED1}" vid="{77CC1D9F-BAE1-40A4-99EF-F4D02F5295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{D8F33542-DD7F-4FC8-B03E-64BCB11EC79C}tf33968143_win32</Template>
  <TotalTime>30</TotalTime>
  <Words>286</Words>
  <Application>Microsoft Office PowerPoint</Application>
  <PresentationFormat>Grand écran</PresentationFormat>
  <Paragraphs>50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Wingdings</vt:lpstr>
      <vt:lpstr>Personnalisé</vt:lpstr>
      <vt:lpstr>CSS Ombres</vt:lpstr>
      <vt:lpstr>Ombres en CSS Introduction</vt:lpstr>
      <vt:lpstr>Ombres en CSS box-shadow</vt:lpstr>
      <vt:lpstr>Ombres en CSS text-shadow</vt:lpstr>
      <vt:lpstr>Ombres en CSS Mise en pratique (20mn)</vt:lpstr>
      <vt:lpstr>Ombres en CSS Bonus : Mise en pratique (20mn)</vt:lpstr>
      <vt:lpstr>Ombres en CSS 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Rodrigues</dc:creator>
  <cp:lastModifiedBy>Guillaume Rodrigues</cp:lastModifiedBy>
  <cp:revision>19</cp:revision>
  <dcterms:created xsi:type="dcterms:W3CDTF">2024-07-03T05:31:46Z</dcterms:created>
  <dcterms:modified xsi:type="dcterms:W3CDTF">2024-07-03T06:04:06Z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