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8BC8-C37A-2445-9132-3DB07715281C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6E37-1CC9-BA47-B762-E4509F8F3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8BC8-C37A-2445-9132-3DB07715281C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6E37-1CC9-BA47-B762-E4509F8F3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8BC8-C37A-2445-9132-3DB07715281C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6E37-1CC9-BA47-B762-E4509F8F3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8BC8-C37A-2445-9132-3DB07715281C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6E37-1CC9-BA47-B762-E4509F8F3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8BC8-C37A-2445-9132-3DB07715281C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6E37-1CC9-BA47-B762-E4509F8F3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8BC8-C37A-2445-9132-3DB07715281C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6E37-1CC9-BA47-B762-E4509F8F3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8BC8-C37A-2445-9132-3DB07715281C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6E37-1CC9-BA47-B762-E4509F8F3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8BC8-C37A-2445-9132-3DB07715281C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6E37-1CC9-BA47-B762-E4509F8F3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8BC8-C37A-2445-9132-3DB07715281C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6E37-1CC9-BA47-B762-E4509F8F3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8BC8-C37A-2445-9132-3DB07715281C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6E37-1CC9-BA47-B762-E4509F8F3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8BC8-C37A-2445-9132-3DB07715281C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6E37-1CC9-BA47-B762-E4509F8F3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8BC8-C37A-2445-9132-3DB07715281C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86E37-1CC9-BA47-B762-E4509F8F3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095" y="761264"/>
            <a:ext cx="4076781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Create a repository</a:t>
            </a:r>
          </a:p>
          <a:p>
            <a:r>
              <a:rPr lang="en-US" sz="1200" dirty="0" err="1">
                <a:latin typeface="Courier New"/>
                <a:cs typeface="Courier New"/>
              </a:rPr>
              <a:t>g</a:t>
            </a:r>
            <a:r>
              <a:rPr lang="en-US" sz="1200" dirty="0" err="1" smtClean="0">
                <a:latin typeface="Courier New"/>
                <a:cs typeface="Courier New"/>
              </a:rPr>
              <a:t>it</a:t>
            </a:r>
            <a:r>
              <a:rPr lang="en-US" sz="1200" dirty="0" smtClean="0">
                <a:latin typeface="Courier New"/>
                <a:cs typeface="Courier New"/>
              </a:rPr>
              <a:t> init</a:t>
            </a:r>
          </a:p>
          <a:p>
            <a:r>
              <a:rPr lang="en-US" sz="1200" dirty="0" err="1">
                <a:latin typeface="Courier New"/>
                <a:cs typeface="Courier New"/>
              </a:rPr>
              <a:t>g</a:t>
            </a:r>
            <a:r>
              <a:rPr lang="en-US" sz="1200" dirty="0" err="1" smtClean="0">
                <a:latin typeface="Courier New"/>
                <a:cs typeface="Courier New"/>
              </a:rPr>
              <a:t>it</a:t>
            </a:r>
            <a:r>
              <a:rPr lang="en-US" sz="1200" dirty="0" smtClean="0">
                <a:latin typeface="Courier New"/>
                <a:cs typeface="Courier New"/>
              </a:rPr>
              <a:t> add .</a:t>
            </a:r>
          </a:p>
          <a:p>
            <a:r>
              <a:rPr lang="en-US" sz="1200" b="1" dirty="0" smtClean="0"/>
              <a:t>Copy an existing repo</a:t>
            </a:r>
          </a:p>
          <a:p>
            <a:r>
              <a:rPr lang="en-US" sz="1200" dirty="0" err="1">
                <a:latin typeface="Courier New"/>
                <a:cs typeface="Courier New"/>
              </a:rPr>
              <a:t>g</a:t>
            </a:r>
            <a:r>
              <a:rPr lang="en-US" sz="1200" dirty="0" err="1" smtClean="0">
                <a:latin typeface="Courier New"/>
                <a:cs typeface="Courier New"/>
              </a:rPr>
              <a:t>it</a:t>
            </a:r>
            <a:r>
              <a:rPr lang="en-US" sz="1200" dirty="0" smtClean="0">
                <a:latin typeface="Courier New"/>
                <a:cs typeface="Courier New"/>
              </a:rPr>
              <a:t> clone </a:t>
            </a:r>
            <a:r>
              <a:rPr lang="en-US" sz="1200" dirty="0" err="1" smtClean="0">
                <a:latin typeface="Courier New"/>
                <a:cs typeface="Courier New"/>
              </a:rPr>
              <a:t>user@host:dir</a:t>
            </a:r>
            <a:r>
              <a:rPr lang="en-US" sz="1200" dirty="0" smtClean="0">
                <a:latin typeface="Courier New"/>
                <a:cs typeface="Courier New"/>
              </a:rPr>
              <a:t>/&lt;repo&gt;.</a:t>
            </a:r>
            <a:r>
              <a:rPr lang="en-US" sz="1200" dirty="0" err="1" smtClean="0">
                <a:latin typeface="Courier New"/>
                <a:cs typeface="Courier New"/>
              </a:rPr>
              <a:t>git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095" y="3596448"/>
            <a:ext cx="4076781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Fetch (from remote to local, not merging)</a:t>
            </a:r>
          </a:p>
          <a:p>
            <a:r>
              <a:rPr lang="en-US" sz="1200" dirty="0" err="1">
                <a:latin typeface="Courier New"/>
                <a:cs typeface="Courier New"/>
              </a:rPr>
              <a:t>g</a:t>
            </a:r>
            <a:r>
              <a:rPr lang="en-US" sz="1200" dirty="0" err="1" smtClean="0">
                <a:latin typeface="Courier New"/>
                <a:cs typeface="Courier New"/>
              </a:rPr>
              <a:t>it</a:t>
            </a:r>
            <a:r>
              <a:rPr lang="en-US" sz="1200" dirty="0" smtClean="0">
                <a:latin typeface="Courier New"/>
                <a:cs typeface="Courier New"/>
              </a:rPr>
              <a:t> fetch</a:t>
            </a:r>
          </a:p>
          <a:p>
            <a:r>
              <a:rPr lang="en-US" sz="1200" b="1" dirty="0" smtClean="0">
                <a:cs typeface="Andale Mono"/>
              </a:rPr>
              <a:t>Pull (from remote to local, and merging)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git</a:t>
            </a:r>
            <a:r>
              <a:rPr lang="en-US" sz="1200" dirty="0" smtClean="0">
                <a:latin typeface="Courier New"/>
                <a:cs typeface="Courier New"/>
              </a:rPr>
              <a:t> pull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096" y="1914072"/>
            <a:ext cx="4076781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Status of current repo</a:t>
            </a:r>
          </a:p>
          <a:p>
            <a:r>
              <a:rPr lang="en-US" sz="1200" dirty="0" err="1">
                <a:latin typeface="Courier New"/>
                <a:cs typeface="Courier New"/>
              </a:rPr>
              <a:t>g</a:t>
            </a:r>
            <a:r>
              <a:rPr lang="en-US" sz="1200" dirty="0" err="1" smtClean="0">
                <a:latin typeface="Courier New"/>
                <a:cs typeface="Courier New"/>
              </a:rPr>
              <a:t>it</a:t>
            </a:r>
            <a:r>
              <a:rPr lang="en-US" sz="1200" dirty="0" smtClean="0">
                <a:latin typeface="Courier New"/>
                <a:cs typeface="Courier New"/>
              </a:rPr>
              <a:t> status</a:t>
            </a:r>
          </a:p>
          <a:p>
            <a:r>
              <a:rPr lang="en-US" sz="1200" b="1" dirty="0" smtClean="0">
                <a:cs typeface="Andale Mono"/>
              </a:rPr>
              <a:t>Changes to tracked files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git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diff</a:t>
            </a:r>
          </a:p>
          <a:p>
            <a:r>
              <a:rPr lang="en-US" sz="1200" b="1" dirty="0" smtClean="0">
                <a:cs typeface="Courier New"/>
              </a:rPr>
              <a:t>What you are about to commit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Git</a:t>
            </a:r>
            <a:r>
              <a:rPr lang="en-US" sz="1200" dirty="0" smtClean="0">
                <a:latin typeface="Courier New"/>
                <a:cs typeface="Courier New"/>
              </a:rPr>
              <a:t> diff --cached</a:t>
            </a:r>
          </a:p>
          <a:p>
            <a:r>
              <a:rPr lang="en-US" sz="1200" b="1" dirty="0" smtClean="0"/>
              <a:t>History</a:t>
            </a:r>
          </a:p>
          <a:p>
            <a:r>
              <a:rPr lang="en-US" sz="1200" dirty="0" err="1">
                <a:latin typeface="Courier New"/>
                <a:cs typeface="Courier New"/>
              </a:rPr>
              <a:t>g</a:t>
            </a:r>
            <a:r>
              <a:rPr lang="en-US" sz="1200" dirty="0" err="1" smtClean="0">
                <a:latin typeface="Courier New"/>
                <a:cs typeface="Courier New"/>
              </a:rPr>
              <a:t>it</a:t>
            </a:r>
            <a:r>
              <a:rPr lang="en-US" sz="1200" dirty="0" smtClean="0">
                <a:latin typeface="Courier New"/>
                <a:cs typeface="Courier New"/>
              </a:rPr>
              <a:t> 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095" y="4553850"/>
            <a:ext cx="4076781" cy="20928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Add a file to the staging area</a:t>
            </a:r>
          </a:p>
          <a:p>
            <a:r>
              <a:rPr lang="en-US" sz="1200" dirty="0" err="1">
                <a:latin typeface="Courier New"/>
                <a:cs typeface="Courier New"/>
              </a:rPr>
              <a:t>g</a:t>
            </a:r>
            <a:r>
              <a:rPr lang="en-US" sz="1200" dirty="0" err="1" smtClean="0">
                <a:latin typeface="Courier New"/>
                <a:cs typeface="Courier New"/>
              </a:rPr>
              <a:t>it</a:t>
            </a:r>
            <a:r>
              <a:rPr lang="en-US" sz="1200" dirty="0" smtClean="0">
                <a:latin typeface="Courier New"/>
                <a:cs typeface="Courier New"/>
              </a:rPr>
              <a:t> add &lt;file&gt;</a:t>
            </a:r>
          </a:p>
          <a:p>
            <a:r>
              <a:rPr lang="en-US" sz="1200" b="1" dirty="0" smtClean="0">
                <a:cs typeface="Andale Mono"/>
              </a:rPr>
              <a:t>Add all files and sub directories to the staging area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git</a:t>
            </a:r>
            <a:r>
              <a:rPr lang="en-US" sz="1200" dirty="0" smtClean="0">
                <a:latin typeface="Courier New"/>
                <a:cs typeface="Courier New"/>
              </a:rPr>
              <a:t> add .</a:t>
            </a:r>
          </a:p>
          <a:p>
            <a:r>
              <a:rPr lang="en-US" sz="1200" b="1" dirty="0" smtClean="0">
                <a:cs typeface="Courier New"/>
              </a:rPr>
              <a:t>Remove file from the </a:t>
            </a:r>
            <a:r>
              <a:rPr lang="en-US" sz="1200" b="1" smtClean="0">
                <a:cs typeface="Courier New"/>
              </a:rPr>
              <a:t>stagng</a:t>
            </a:r>
            <a:r>
              <a:rPr lang="en-US" sz="1200" b="1" dirty="0" smtClean="0">
                <a:cs typeface="Courier New"/>
              </a:rPr>
              <a:t> area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git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rm</a:t>
            </a:r>
            <a:r>
              <a:rPr lang="en-US" sz="1200" dirty="0" smtClean="0">
                <a:latin typeface="Courier New"/>
                <a:cs typeface="Courier New"/>
              </a:rPr>
              <a:t> &lt;file&gt;</a:t>
            </a:r>
          </a:p>
          <a:p>
            <a:r>
              <a:rPr lang="en-US" sz="1200" b="1" dirty="0" smtClean="0">
                <a:cs typeface="Andale Mono"/>
              </a:rPr>
              <a:t>Commit to local repo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git</a:t>
            </a:r>
            <a:r>
              <a:rPr lang="en-US" sz="1200" dirty="0" smtClean="0">
                <a:latin typeface="Courier New"/>
                <a:cs typeface="Courier New"/>
              </a:rPr>
              <a:t> commit –</a:t>
            </a:r>
            <a:r>
              <a:rPr lang="en-US" sz="1200" dirty="0" err="1" smtClean="0">
                <a:latin typeface="Courier New"/>
                <a:cs typeface="Courier New"/>
              </a:rPr>
              <a:t>m</a:t>
            </a:r>
            <a:r>
              <a:rPr lang="en-US" sz="1200" dirty="0" smtClean="0">
                <a:latin typeface="Courier New"/>
                <a:cs typeface="Courier New"/>
              </a:rPr>
              <a:t> “&lt;</a:t>
            </a:r>
            <a:r>
              <a:rPr lang="en-US" sz="1200" dirty="0" err="1" smtClean="0">
                <a:latin typeface="Courier New"/>
                <a:cs typeface="Courier New"/>
              </a:rPr>
              <a:t>your_message</a:t>
            </a:r>
            <a:r>
              <a:rPr lang="en-US" sz="1200" dirty="0" smtClean="0">
                <a:latin typeface="Courier New"/>
                <a:cs typeface="Courier New"/>
              </a:rPr>
              <a:t>&gt;”</a:t>
            </a:r>
          </a:p>
          <a:p>
            <a:r>
              <a:rPr lang="en-US" sz="1200" b="1" dirty="0" smtClean="0">
                <a:cs typeface="Andale Mono"/>
              </a:rPr>
              <a:t>Push to remote repo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git</a:t>
            </a:r>
            <a:r>
              <a:rPr lang="en-US" sz="1200" dirty="0" smtClean="0">
                <a:latin typeface="Courier New"/>
                <a:cs typeface="Courier New"/>
              </a:rPr>
              <a:t> push &lt;</a:t>
            </a:r>
            <a:r>
              <a:rPr lang="en-US" sz="1200" dirty="0" err="1" smtClean="0">
                <a:latin typeface="Courier New"/>
                <a:cs typeface="Courier New"/>
              </a:rPr>
              <a:t>remote_alias</a:t>
            </a:r>
            <a:r>
              <a:rPr lang="en-US" sz="1200" dirty="0" smtClean="0">
                <a:latin typeface="Courier New"/>
                <a:cs typeface="Courier New"/>
              </a:rPr>
              <a:t>&gt; &lt;branch&gt;</a:t>
            </a:r>
          </a:p>
          <a:p>
            <a:r>
              <a:rPr lang="en-US" sz="1000" dirty="0" smtClean="0">
                <a:cs typeface="Andale Mono"/>
              </a:rPr>
              <a:t>(typically </a:t>
            </a:r>
            <a:r>
              <a:rPr lang="en-US" sz="1000" dirty="0" err="1" smtClean="0">
                <a:cs typeface="Andale Mono"/>
              </a:rPr>
              <a:t>git</a:t>
            </a:r>
            <a:r>
              <a:rPr lang="en-US" sz="1000" dirty="0" smtClean="0">
                <a:cs typeface="Andale Mono"/>
              </a:rPr>
              <a:t> push origin master)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9319" y="235185"/>
            <a:ext cx="4136042" cy="30469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Revert the current changes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git</a:t>
            </a:r>
            <a:r>
              <a:rPr lang="en-US" sz="1200" dirty="0" smtClean="0">
                <a:latin typeface="Courier New"/>
                <a:cs typeface="Courier New"/>
              </a:rPr>
              <a:t> checkout -</a:t>
            </a:r>
            <a:r>
              <a:rPr lang="en-US" sz="1200" dirty="0" err="1" smtClean="0">
                <a:latin typeface="Courier New"/>
                <a:cs typeface="Courier New"/>
              </a:rPr>
              <a:t>f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cs typeface="Andale Mono"/>
              </a:rPr>
              <a:t>Reset current changes (wipes out staging area)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git</a:t>
            </a:r>
            <a:r>
              <a:rPr lang="en-US" sz="1200" dirty="0" smtClean="0">
                <a:latin typeface="Courier New"/>
                <a:cs typeface="Courier New"/>
              </a:rPr>
              <a:t> reset --hard</a:t>
            </a:r>
          </a:p>
          <a:p>
            <a:r>
              <a:rPr lang="en-US" sz="1200" b="1" dirty="0" smtClean="0">
                <a:cs typeface="Andale Mono"/>
              </a:rPr>
              <a:t>Revert the last commit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git</a:t>
            </a:r>
            <a:r>
              <a:rPr lang="en-US" sz="1200" dirty="0" smtClean="0">
                <a:latin typeface="Courier New"/>
                <a:cs typeface="Courier New"/>
              </a:rPr>
              <a:t> revert HEAD</a:t>
            </a:r>
          </a:p>
          <a:p>
            <a:r>
              <a:rPr lang="en-US" sz="1200" b="1" dirty="0" smtClean="0">
                <a:cs typeface="Andale Mono"/>
              </a:rPr>
              <a:t>Revert specific commit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git</a:t>
            </a:r>
            <a:r>
              <a:rPr lang="en-US" sz="1200" dirty="0" smtClean="0">
                <a:latin typeface="Courier New"/>
                <a:cs typeface="Courier New"/>
              </a:rPr>
              <a:t> revert &lt;</a:t>
            </a:r>
            <a:r>
              <a:rPr lang="en-US" sz="1200" dirty="0" err="1" smtClean="0">
                <a:latin typeface="Courier New"/>
                <a:cs typeface="Courier New"/>
              </a:rPr>
              <a:t>commit_id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b="1" dirty="0" smtClean="0">
                <a:cs typeface="Andale Mono"/>
              </a:rPr>
              <a:t>Stash changes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git</a:t>
            </a:r>
            <a:r>
              <a:rPr lang="en-US" sz="1200" dirty="0" smtClean="0">
                <a:latin typeface="Courier New"/>
                <a:cs typeface="Courier New"/>
              </a:rPr>
              <a:t> stash &lt;</a:t>
            </a:r>
            <a:r>
              <a:rPr lang="en-US" sz="1200" dirty="0" err="1" smtClean="0">
                <a:latin typeface="Courier New"/>
                <a:cs typeface="Courier New"/>
              </a:rPr>
              <a:t>optional_id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b="1" dirty="0" err="1" smtClean="0">
                <a:cs typeface="Courier New"/>
              </a:rPr>
              <a:t>Unstash</a:t>
            </a:r>
            <a:r>
              <a:rPr lang="en-US" sz="1200" b="1" dirty="0" smtClean="0">
                <a:cs typeface="Courier New"/>
              </a:rPr>
              <a:t> last stashed changes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git</a:t>
            </a:r>
            <a:r>
              <a:rPr lang="en-US" sz="1200" dirty="0" smtClean="0">
                <a:latin typeface="Courier New"/>
                <a:cs typeface="Courier New"/>
              </a:rPr>
              <a:t> stash pop</a:t>
            </a:r>
          </a:p>
          <a:p>
            <a:r>
              <a:rPr lang="en-US" sz="1200" b="1" dirty="0" err="1" smtClean="0">
                <a:cs typeface="Courier New"/>
              </a:rPr>
              <a:t>Unstash</a:t>
            </a:r>
            <a:r>
              <a:rPr lang="en-US" sz="1200" b="1" dirty="0" smtClean="0">
                <a:cs typeface="Courier New"/>
              </a:rPr>
              <a:t> changes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git</a:t>
            </a:r>
            <a:r>
              <a:rPr lang="en-US" sz="1200" dirty="0" smtClean="0">
                <a:latin typeface="Courier New"/>
                <a:cs typeface="Courier New"/>
              </a:rPr>
              <a:t> stash apply stash@{0}</a:t>
            </a:r>
          </a:p>
          <a:p>
            <a:r>
              <a:rPr lang="en-US" sz="1200" b="1" dirty="0" smtClean="0">
                <a:cs typeface="Courier New"/>
              </a:rPr>
              <a:t>List stashed changes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git</a:t>
            </a:r>
            <a:r>
              <a:rPr lang="en-US" sz="1200" dirty="0" smtClean="0">
                <a:latin typeface="Courier New"/>
                <a:cs typeface="Courier New"/>
              </a:rPr>
              <a:t> stash list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9319" y="3415078"/>
            <a:ext cx="4136042" cy="32316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List all branches (even remote ones)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git</a:t>
            </a:r>
            <a:r>
              <a:rPr lang="en-US" sz="1200" dirty="0" smtClean="0">
                <a:latin typeface="Courier New"/>
                <a:cs typeface="Courier New"/>
              </a:rPr>
              <a:t> branch -a</a:t>
            </a:r>
          </a:p>
          <a:p>
            <a:r>
              <a:rPr lang="en-US" sz="1200" b="1" dirty="0" smtClean="0">
                <a:cs typeface="Andale Mono"/>
              </a:rPr>
              <a:t>Switch to a branch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git</a:t>
            </a:r>
            <a:r>
              <a:rPr lang="en-US" sz="1200" dirty="0" smtClean="0">
                <a:latin typeface="Courier New"/>
                <a:cs typeface="Courier New"/>
              </a:rPr>
              <a:t> checkout &lt;branch&gt;</a:t>
            </a:r>
          </a:p>
          <a:p>
            <a:r>
              <a:rPr lang="en-US" sz="1200" b="1" dirty="0" smtClean="0">
                <a:cs typeface="Andale Mono"/>
              </a:rPr>
              <a:t>Create a new branch from current branch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git</a:t>
            </a:r>
            <a:r>
              <a:rPr lang="en-US" sz="1200" dirty="0" smtClean="0">
                <a:latin typeface="Courier New"/>
                <a:cs typeface="Courier New"/>
              </a:rPr>
              <a:t> checkout –</a:t>
            </a:r>
            <a:r>
              <a:rPr lang="en-US" sz="1200" dirty="0" err="1" smtClean="0">
                <a:latin typeface="Courier New"/>
                <a:cs typeface="Courier New"/>
              </a:rPr>
              <a:t>b</a:t>
            </a:r>
            <a:r>
              <a:rPr lang="en-US" sz="1200" dirty="0" smtClean="0">
                <a:latin typeface="Courier New"/>
                <a:cs typeface="Courier New"/>
              </a:rPr>
              <a:t> &lt;branch&gt;</a:t>
            </a:r>
          </a:p>
          <a:p>
            <a:r>
              <a:rPr lang="en-US" sz="1200" b="1" dirty="0" smtClean="0">
                <a:cs typeface="Andale Mono"/>
              </a:rPr>
              <a:t>Merge branch b1 into branch b2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git</a:t>
            </a:r>
            <a:r>
              <a:rPr lang="en-US" sz="1200" dirty="0" smtClean="0">
                <a:latin typeface="Courier New"/>
                <a:cs typeface="Courier New"/>
              </a:rPr>
              <a:t> checkout b2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git</a:t>
            </a:r>
            <a:r>
              <a:rPr lang="en-US" sz="1200" dirty="0" smtClean="0">
                <a:latin typeface="Courier New"/>
                <a:cs typeface="Courier New"/>
              </a:rPr>
              <a:t> merge b1</a:t>
            </a:r>
          </a:p>
          <a:p>
            <a:r>
              <a:rPr lang="en-US" sz="1200" b="1" dirty="0" smtClean="0">
                <a:cs typeface="Andale Mono"/>
              </a:rPr>
              <a:t>Delete a branch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git</a:t>
            </a:r>
            <a:r>
              <a:rPr lang="en-US" sz="1200" dirty="0" smtClean="0">
                <a:latin typeface="Courier New"/>
                <a:cs typeface="Courier New"/>
              </a:rPr>
              <a:t> branch –</a:t>
            </a:r>
            <a:r>
              <a:rPr lang="en-US" sz="1200" dirty="0" err="1" smtClean="0">
                <a:latin typeface="Courier New"/>
                <a:cs typeface="Courier New"/>
              </a:rPr>
              <a:t>d</a:t>
            </a:r>
            <a:r>
              <a:rPr lang="en-US" sz="1200" dirty="0" smtClean="0">
                <a:latin typeface="Courier New"/>
                <a:cs typeface="Courier New"/>
              </a:rPr>
              <a:t> &lt;branch&gt;</a:t>
            </a:r>
          </a:p>
          <a:p>
            <a:r>
              <a:rPr lang="en-US" sz="1200" b="1" dirty="0" smtClean="0">
                <a:cs typeface="Andale Mono"/>
              </a:rPr>
              <a:t>Rebase current branch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git</a:t>
            </a:r>
            <a:r>
              <a:rPr lang="en-US" sz="1200" dirty="0" smtClean="0">
                <a:latin typeface="Courier New"/>
                <a:cs typeface="Courier New"/>
              </a:rPr>
              <a:t> rebase &lt;</a:t>
            </a:r>
            <a:r>
              <a:rPr lang="en-US" sz="1200" dirty="0" err="1" smtClean="0">
                <a:latin typeface="Courier New"/>
                <a:cs typeface="Courier New"/>
              </a:rPr>
              <a:t>remote_alias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b="1" dirty="0" smtClean="0">
                <a:cs typeface="Andale Mono"/>
              </a:rPr>
              <a:t>If conflicts during rebase, fix the conflicts and then: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git</a:t>
            </a:r>
            <a:r>
              <a:rPr lang="en-US" sz="1200" dirty="0" smtClean="0">
                <a:latin typeface="Courier New"/>
                <a:cs typeface="Courier New"/>
              </a:rPr>
              <a:t> rebase –continue</a:t>
            </a:r>
          </a:p>
          <a:p>
            <a:r>
              <a:rPr lang="en-US" sz="1200" b="1" dirty="0" smtClean="0">
                <a:cs typeface="Andale Mono"/>
              </a:rPr>
              <a:t>Abort a rebase because of conflicts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git</a:t>
            </a:r>
            <a:r>
              <a:rPr lang="en-US" sz="1200" dirty="0" smtClean="0">
                <a:latin typeface="Courier New"/>
                <a:cs typeface="Courier New"/>
              </a:rPr>
              <a:t> rebase --abort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096" y="235185"/>
            <a:ext cx="4076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SIMPLE GIT CHEAT SHEET</a:t>
            </a:r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303</Words>
  <Application>Microsoft Macintosh PowerPoint</Application>
  <PresentationFormat>On-screen Show (4:3)</PresentationFormat>
  <Paragraphs>62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Rule Financial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Fabien Deshayes</dc:creator>
  <cp:lastModifiedBy>Fabien Deshayes</cp:lastModifiedBy>
  <cp:revision>5</cp:revision>
  <dcterms:created xsi:type="dcterms:W3CDTF">2012-03-15T15:38:08Z</dcterms:created>
  <dcterms:modified xsi:type="dcterms:W3CDTF">2012-03-15T15:39:11Z</dcterms:modified>
</cp:coreProperties>
</file>