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2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GB"/>
              <a:t>PROJECT TRAINING I</a:t>
            </a:r>
            <a:endParaRPr lang="x-none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" y="5198745"/>
            <a:ext cx="5092700" cy="1655445"/>
          </a:xfrm>
        </p:spPr>
        <p:txBody>
          <a:bodyPr/>
          <a:p>
            <a:pPr algn="l"/>
            <a:r>
              <a:rPr lang="x-none" altLang="en-GB" sz="2000"/>
              <a:t>Fabien Gadet</a:t>
            </a:r>
            <a:endParaRPr lang="x-none" altLang="en-GB" sz="2000"/>
          </a:p>
          <a:p>
            <a:pPr algn="l"/>
            <a:r>
              <a:rPr lang="x-none" altLang="en-GB" sz="2000"/>
              <a:t>Pierre Saint-Sorny</a:t>
            </a:r>
            <a:endParaRPr lang="x-none" altLang="en-GB" sz="2000"/>
          </a:p>
          <a:p>
            <a:pPr algn="l"/>
            <a:r>
              <a:rPr lang="x-none" altLang="en-GB" sz="2000"/>
              <a:t>Gallien Wong</a:t>
            </a:r>
            <a:endParaRPr lang="x-none" altLang="en-GB" sz="2000"/>
          </a:p>
          <a:p>
            <a:pPr algn="l"/>
            <a:r>
              <a:rPr lang="x-none" altLang="en-GB" sz="2000"/>
              <a:t>Alexis Pottier</a:t>
            </a:r>
            <a:endParaRPr lang="x-none" altLang="en-GB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0" y="-165735"/>
            <a:ext cx="5140325" cy="2408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15" y="4563745"/>
            <a:ext cx="2126615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35" y="1778000"/>
            <a:ext cx="10515600" cy="2557780"/>
          </a:xfrm>
        </p:spPr>
        <p:txBody>
          <a:bodyPr/>
          <a:p>
            <a:endParaRPr lang="en-GB" altLang="en-US"/>
          </a:p>
          <a:p>
            <a:endParaRPr lang="en-GB" altLang="en-US"/>
          </a:p>
          <a:p>
            <a:pPr marL="0" indent="0">
              <a:buNone/>
            </a:pPr>
            <a:r>
              <a:rPr lang="en-GB" altLang="en-US"/>
              <a:t>You will find with this document our project , you will find everything you need to run a spark based app in this repo .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2" descr="Screenshot from 2018-01-07 19:33: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594360"/>
            <a:ext cx="12013565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/>
              <a:t>T</a:t>
            </a:r>
            <a:r>
              <a:rPr lang="x-none" altLang="en-GB"/>
              <a:t>echnologies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4034790"/>
            <a:ext cx="10972800" cy="1344295"/>
          </a:xfrm>
        </p:spPr>
        <p:txBody>
          <a:bodyPr/>
          <a:p>
            <a:r>
              <a:rPr lang="en-GB" altLang="en-US" sz="2400"/>
              <a:t>We use spark and r (SparkR) , we wrote all the process in SparkR, and Ruby / Ruby on Rails for the web</a:t>
            </a:r>
            <a:endParaRPr lang="en-GB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655955"/>
            <a:ext cx="21526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610" y="-27305"/>
            <a:ext cx="3505200" cy="6873875"/>
          </a:xfrm>
        </p:spPr>
        <p:txBody>
          <a:bodyPr/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datafrom -&gt;</a:t>
            </a: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text-file as input of the project.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result -&gt; the file where the result are written (read by the web-interface)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src/main/ -&gt; source files of the project.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</p:txBody>
      </p:sp>
      <p:pic>
        <p:nvPicPr>
          <p:cNvPr id="4" name="Picture 3" descr="Screenshot from 2018-01-07 20:41: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0"/>
            <a:ext cx="8709025" cy="6863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The Project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6230"/>
            <a:ext cx="10972800" cy="3270250"/>
          </a:xfrm>
        </p:spPr>
        <p:txBody>
          <a:bodyPr/>
          <a:p>
            <a:pPr marL="0" indent="0">
              <a:buNone/>
            </a:pPr>
            <a:endParaRPr lang="en-GB" altLang="en-US" sz="2400"/>
          </a:p>
          <a:p>
            <a:r>
              <a:rPr lang="en-GB" altLang="en-US" sz="2400"/>
              <a:t>We can handle text file in entry (like the one you gave to us in classes), calculate SD1 , SD2 , RR interval</a:t>
            </a:r>
            <a:r>
              <a:rPr lang="x-none" altLang="en-GB" sz="2400"/>
              <a:t>.</a:t>
            </a:r>
            <a:r>
              <a:rPr lang="en-GB" altLang="en-US" sz="2400"/>
              <a:t> And finally give an alert depending of these result.</a:t>
            </a:r>
            <a:endParaRPr lang="en-GB" altLang="en-US" sz="2400"/>
          </a:p>
        </p:txBody>
      </p:sp>
      <p:pic>
        <p:nvPicPr>
          <p:cNvPr id="4" name="Picture 3" descr="Screenshot from 2018-01-11 17:06: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5316855"/>
            <a:ext cx="1162812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W</a:t>
            </a:r>
            <a:r>
              <a:rPr lang="x-none"/>
              <a:t>eb Interface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6230"/>
            <a:ext cx="10972800" cy="3270250"/>
          </a:xfrm>
        </p:spPr>
        <p:txBody>
          <a:bodyPr/>
          <a:p>
            <a:pPr marL="0" indent="0">
              <a:buNone/>
            </a:pPr>
            <a:endParaRPr lang="en-GB" altLang="en-US" sz="2400"/>
          </a:p>
          <a:p>
            <a:r>
              <a:rPr lang="en-GB" altLang="en-US" sz="2400"/>
              <a:t>We also did a web interface for making this project more user-friendly it’s running on Ruby on Rails , if you want to run it yourself , just install rails and type “rails s” in the folder “hbWebsite” and then go to localhost:3000.</a:t>
            </a:r>
            <a:endParaRPr lang="en-GB" altLang="en-US" sz="2400"/>
          </a:p>
          <a:p>
            <a:endParaRPr lang="en-GB" altLang="en-US" sz="2400"/>
          </a:p>
          <a:p>
            <a:r>
              <a:rPr lang="x-none" altLang="en-GB" sz="2400"/>
              <a:t>A very simple plain-text app , there is a screenshot just after.</a:t>
            </a:r>
            <a:endParaRPr lang="x-none" alt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 descr="Screenshot from 2018-01-11 17:07:45"/>
          <p:cNvPicPr>
            <a:picLocks noChangeAspect="1"/>
          </p:cNvPicPr>
          <p:nvPr/>
        </p:nvPicPr>
        <p:blipFill>
          <a:blip r:embed="rId1"/>
          <a:srcRect l="87" t="-1159" r="-87" b="1159"/>
          <a:stretch>
            <a:fillRect/>
          </a:stretch>
        </p:blipFill>
        <p:spPr>
          <a:xfrm>
            <a:off x="239395" y="16510"/>
            <a:ext cx="11743690" cy="5807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Kingsoft Office WPP</Application>
  <PresentationFormat>Widescreen</PresentationFormat>
  <Paragraphs>36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Default Design</vt:lpstr>
      <vt:lpstr>PROJECT TRAINING I</vt:lpstr>
      <vt:lpstr>PowerPoint 演示文稿</vt:lpstr>
      <vt:lpstr>PowerPoint 演示文稿</vt:lpstr>
      <vt:lpstr>Technologies</vt:lpstr>
      <vt:lpstr>PowerPoint 演示文稿</vt:lpstr>
      <vt:lpstr>The Project</vt:lpstr>
      <vt:lpstr>Web Interface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TRAINING I</dc:title>
  <dc:creator>fabien</dc:creator>
  <cp:lastModifiedBy>fabien</cp:lastModifiedBy>
  <cp:revision>13</cp:revision>
  <dcterms:created xsi:type="dcterms:W3CDTF">2018-01-11T15:21:36Z</dcterms:created>
  <dcterms:modified xsi:type="dcterms:W3CDTF">2018-01-11T15:21:36Z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