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2" r:id="rId6"/>
    <p:sldId id="263" r:id="rId7"/>
    <p:sldId id="264" r:id="rId8"/>
    <p:sldId id="265" r:id="rId9"/>
    <p:sldId id="260" r:id="rId10"/>
    <p:sldId id="261"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varScale="1">
        <p:scale>
          <a:sx n="85" d="100"/>
          <a:sy n="85" d="100"/>
        </p:scale>
        <p:origin x="-152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731C0-092A-4B16-A740-7E644C3C322B}" type="datetimeFigureOut">
              <a:rPr lang="fr-FR" smtClean="0"/>
              <a:pPr/>
              <a:t>12/06/2013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0CE91-BF8F-4C9B-94DB-AC24D46C57A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Bonjour à tous, Les présentations du projet .NET se feront le 13 Juin durant la journée. Le rendu devra se faire par email le même jour. Le rendu devra contenir : * le code source du projet * un dump de la base de donnée * le </a:t>
            </a:r>
            <a:r>
              <a:rPr lang="fr-FR" dirty="0" err="1" smtClean="0"/>
              <a:t>ppt</a:t>
            </a:r>
            <a:r>
              <a:rPr lang="fr-FR" dirty="0" smtClean="0"/>
              <a:t> de la présentation du projet La présentation sera très courte (10 minutes par groupe) et comportera peu de </a:t>
            </a:r>
            <a:r>
              <a:rPr lang="fr-FR" dirty="0" err="1" smtClean="0"/>
              <a:t>slides</a:t>
            </a:r>
            <a:r>
              <a:rPr lang="fr-FR" dirty="0" smtClean="0"/>
              <a:t> (moins de 10). Voici comment elle se décomposera : * Présentation rapide de l'architecture * Description d'un use case pertinent (en utilisant un diagramme de séquence par exemple) * Description rapide des fonctionnalités (en utilisant un </a:t>
            </a:r>
            <a:r>
              <a:rPr lang="fr-FR" dirty="0" err="1" smtClean="0"/>
              <a:t>screen</a:t>
            </a:r>
            <a:r>
              <a:rPr lang="fr-FR" dirty="0" smtClean="0"/>
              <a:t> </a:t>
            </a:r>
            <a:r>
              <a:rPr lang="fr-FR" dirty="0" err="1" smtClean="0"/>
              <a:t>shot</a:t>
            </a:r>
            <a:r>
              <a:rPr lang="fr-FR" dirty="0" smtClean="0"/>
              <a:t> de chaque client par exemple) * 1 slide de prise de recul (ce qui a posé problème, comment l'a-t-on résolu ou pourquoi ne l'a-t-on pas résolu) * 1 slide de bilan (ce qu'il reste à faire, ce qui a été fait en bonus) Pour finir, une démo rapide vous est demandée (2 minutes max). Cette démo peut reprendre le use case décrit dans la présentation. Le timing étant très serré, il nous faut au maximum éviter les retards. C'est pourquoi les présentations se feront dans 2 salles distinctes. Chaque groupe pourra se préparer (</a:t>
            </a:r>
            <a:r>
              <a:rPr lang="fr-FR" dirty="0" err="1" smtClean="0"/>
              <a:t>ie</a:t>
            </a:r>
            <a:r>
              <a:rPr lang="fr-FR" dirty="0" smtClean="0"/>
              <a:t>. (</a:t>
            </a:r>
            <a:r>
              <a:rPr lang="fr-FR" dirty="0" err="1" smtClean="0"/>
              <a:t>re</a:t>
            </a:r>
            <a:r>
              <a:rPr lang="fr-FR" dirty="0" smtClean="0"/>
              <a:t>)tester le rétro, la démo, etc....) dans la salle dans laquelle il va passer pendant qu'un autre groupe présentera dans une autre salle. Il est quand même conseillé de faire une vidéo (avec </a:t>
            </a:r>
            <a:r>
              <a:rPr lang="fr-FR" dirty="0" err="1" smtClean="0"/>
              <a:t>Snagit</a:t>
            </a:r>
            <a:r>
              <a:rPr lang="fr-FR" dirty="0" smtClean="0"/>
              <a:t> par exemple) de la démo "au cas où". Le planning des présentations est fourni en pièce-jointe. Pour chaque groupe, il est pour l'instant indiqué une salle A ou B. Je vous enverrai un email ultérieurement pour vous préciser les vrais numéros de ces salles. N'hésitez pas à me dire s'il y a un souci ou si vous avez des questions. Cordialement, -- Aurélien MAZOYER Ingénieur en technologies de recherche France </a:t>
            </a:r>
            <a:r>
              <a:rPr lang="fr-FR" dirty="0" err="1" smtClean="0"/>
              <a:t>Labs</a:t>
            </a:r>
            <a:r>
              <a:rPr lang="fr-FR" dirty="0" smtClean="0"/>
              <a:t> Incubateur Télécom </a:t>
            </a:r>
            <a:r>
              <a:rPr lang="fr-FR" dirty="0" err="1" smtClean="0"/>
              <a:t>Paristech</a:t>
            </a:r>
            <a:r>
              <a:rPr lang="fr-FR" dirty="0" smtClean="0"/>
              <a:t> Business Pôle Bâtiment B -- Entrée A 1047 route des Dolines, Allée Pierre </a:t>
            </a:r>
            <a:r>
              <a:rPr lang="fr-FR" dirty="0" err="1" smtClean="0"/>
              <a:t>Ziller</a:t>
            </a:r>
            <a:r>
              <a:rPr lang="fr-FR" dirty="0" smtClean="0"/>
              <a:t> 06560 Valbonne Tel : +33 (0) 492911427 www.francelabs.com</a:t>
            </a:r>
            <a:endParaRPr lang="fr-FR" dirty="0"/>
          </a:p>
        </p:txBody>
      </p:sp>
      <p:sp>
        <p:nvSpPr>
          <p:cNvPr id="4" name="Espace réservé du numéro de diapositive 3"/>
          <p:cNvSpPr>
            <a:spLocks noGrp="1"/>
          </p:cNvSpPr>
          <p:nvPr>
            <p:ph type="sldNum" sz="quarter" idx="10"/>
          </p:nvPr>
        </p:nvSpPr>
        <p:spPr/>
        <p:txBody>
          <a:bodyPr/>
          <a:lstStyle/>
          <a:p>
            <a:fld id="{47C0CE91-BF8F-4C9B-94DB-AC24D46C57A3}"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D9398899-B823-4A8A-BE81-322D0D1822F7}" type="datetimeFigureOut">
              <a:rPr lang="fr-FR" smtClean="0"/>
              <a:pPr/>
              <a:t>12/06/2013</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CDE5A23B-8645-4050-B938-E53584239F9F}"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E5A23B-8645-4050-B938-E53584239F9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a:t>
            </a:r>
            <a:r>
              <a:rPr lang="fr-FR" dirty="0" err="1" smtClean="0"/>
              <a:t>PicasaLike</a:t>
            </a:r>
            <a:endParaRPr lang="fr-FR" dirty="0"/>
          </a:p>
        </p:txBody>
      </p:sp>
      <p:sp>
        <p:nvSpPr>
          <p:cNvPr id="3" name="Sous-titre 2"/>
          <p:cNvSpPr>
            <a:spLocks noGrp="1"/>
          </p:cNvSpPr>
          <p:nvPr>
            <p:ph type="subTitle" idx="1"/>
          </p:nvPr>
        </p:nvSpPr>
        <p:spPr/>
        <p:txBody>
          <a:bodyPr/>
          <a:lstStyle/>
          <a:p>
            <a:r>
              <a:rPr lang="fr-FR" dirty="0" smtClean="0"/>
              <a:t>Belli Fabien – </a:t>
            </a:r>
            <a:r>
              <a:rPr lang="fr-FR" dirty="0" err="1" smtClean="0"/>
              <a:t>Gorrieri</a:t>
            </a:r>
            <a:r>
              <a:rPr lang="fr-FR" dirty="0" smtClean="0"/>
              <a:t> Cyril</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Bonus</a:t>
            </a:r>
          </a:p>
          <a:p>
            <a:pPr lvl="1"/>
            <a:r>
              <a:rPr lang="fr-FR" dirty="0" smtClean="0"/>
              <a:t>Génération de miniatures</a:t>
            </a:r>
          </a:p>
          <a:p>
            <a:pPr lvl="1"/>
            <a:r>
              <a:rPr lang="fr-FR" dirty="0" smtClean="0"/>
              <a:t>Gestion des comptes utilisateur en ASPX</a:t>
            </a:r>
          </a:p>
          <a:p>
            <a:pPr lvl="1"/>
            <a:endParaRPr lang="fr-FR" dirty="0" smtClean="0"/>
          </a:p>
          <a:p>
            <a:r>
              <a:rPr lang="fr-FR" dirty="0" smtClean="0"/>
              <a:t>Ce qu’il reste à faire</a:t>
            </a:r>
          </a:p>
          <a:p>
            <a:pPr lvl="1"/>
            <a:r>
              <a:rPr lang="fr-FR" dirty="0" smtClean="0"/>
              <a:t>Le </a:t>
            </a:r>
            <a:r>
              <a:rPr lang="fr-FR" dirty="0" err="1" smtClean="0"/>
              <a:t>css</a:t>
            </a:r>
            <a:r>
              <a:rPr lang="fr-FR" dirty="0" smtClean="0"/>
              <a:t> du client web.</a:t>
            </a:r>
          </a:p>
          <a:p>
            <a:pPr lvl="1"/>
            <a:r>
              <a:rPr lang="fr-FR" dirty="0" smtClean="0"/>
              <a:t>Ajouter des fonctionnalités au client web</a:t>
            </a:r>
          </a:p>
          <a:p>
            <a:pPr lvl="1"/>
            <a:endParaRPr lang="fr-FR" dirty="0" smtClean="0"/>
          </a:p>
          <a:p>
            <a:r>
              <a:rPr lang="fr-FR" dirty="0" smtClean="0"/>
              <a:t>Installation</a:t>
            </a:r>
          </a:p>
          <a:p>
            <a:pPr lvl="1"/>
            <a:r>
              <a:rPr lang="fr-FR" dirty="0" smtClean="0"/>
              <a:t>Modifier le nom de la base dans la classe </a:t>
            </a:r>
            <a:r>
              <a:rPr lang="fr-FR" dirty="0" err="1" smtClean="0"/>
              <a:t>DataBase</a:t>
            </a:r>
            <a:r>
              <a:rPr lang="fr-FR" dirty="0" smtClean="0"/>
              <a:t>.</a:t>
            </a:r>
            <a:endParaRPr lang="fr-FR" dirty="0" smtClean="0"/>
          </a:p>
          <a:p>
            <a:pPr lvl="1"/>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a:t>
            </a:r>
            <a:endParaRPr lang="fr-FR" dirty="0"/>
          </a:p>
        </p:txBody>
      </p:sp>
      <p:sp>
        <p:nvSpPr>
          <p:cNvPr id="5" name="Espace réservé du contenu 4"/>
          <p:cNvSpPr>
            <a:spLocks noGrp="1"/>
          </p:cNvSpPr>
          <p:nvPr>
            <p:ph idx="1"/>
          </p:nvPr>
        </p:nvSpPr>
        <p:spPr>
          <a:xfrm>
            <a:off x="457200" y="1775191"/>
            <a:ext cx="3466728" cy="4625609"/>
          </a:xfrm>
        </p:spPr>
        <p:txBody>
          <a:bodyPr/>
          <a:lstStyle/>
          <a:p>
            <a:r>
              <a:rPr lang="fr-FR" dirty="0" smtClean="0"/>
              <a:t>Architecture </a:t>
            </a:r>
          </a:p>
          <a:p>
            <a:pPr lvl="1"/>
            <a:r>
              <a:rPr lang="fr-FR" dirty="0" smtClean="0"/>
              <a:t>3-tiers</a:t>
            </a:r>
            <a:endParaRPr lang="fr-FR" dirty="0" smtClean="0"/>
          </a:p>
          <a:p>
            <a:r>
              <a:rPr lang="fr-FR" dirty="0" smtClean="0"/>
              <a:t>Base de données</a:t>
            </a:r>
          </a:p>
          <a:p>
            <a:r>
              <a:rPr lang="fr-FR" dirty="0" smtClean="0"/>
              <a:t>Service métier</a:t>
            </a:r>
          </a:p>
          <a:p>
            <a:r>
              <a:rPr lang="fr-FR" dirty="0" smtClean="0"/>
              <a:t>Clients</a:t>
            </a:r>
            <a:endParaRPr lang="fr-FR" dirty="0" smtClean="0"/>
          </a:p>
        </p:txBody>
      </p:sp>
      <p:pic>
        <p:nvPicPr>
          <p:cNvPr id="5124" name="Picture 4" descr="C:\Users\user\Desktop\tutu.png"/>
          <p:cNvPicPr>
            <a:picLocks noChangeAspect="1" noChangeArrowheads="1"/>
          </p:cNvPicPr>
          <p:nvPr/>
        </p:nvPicPr>
        <p:blipFill>
          <a:blip r:embed="rId2" cstate="print"/>
          <a:srcRect/>
          <a:stretch>
            <a:fillRect/>
          </a:stretch>
        </p:blipFill>
        <p:spPr bwMode="auto">
          <a:xfrm>
            <a:off x="3779912" y="188640"/>
            <a:ext cx="5172075" cy="648811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Ajouter photo.jpg"/>
          <p:cNvPicPr>
            <a:picLocks noChangeAspect="1" noChangeArrowheads="1"/>
          </p:cNvPicPr>
          <p:nvPr/>
        </p:nvPicPr>
        <p:blipFill>
          <a:blip r:embed="rId2" cstate="print"/>
          <a:srcRect/>
          <a:stretch>
            <a:fillRect/>
          </a:stretch>
        </p:blipFill>
        <p:spPr bwMode="auto">
          <a:xfrm>
            <a:off x="0" y="260648"/>
            <a:ext cx="9174961" cy="65973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t>
            </a:r>
            <a:r>
              <a:rPr lang="fr-FR" dirty="0" smtClean="0"/>
              <a:t>WPF - </a:t>
            </a:r>
            <a:r>
              <a:rPr lang="fr-FR" dirty="0" smtClean="0"/>
              <a:t>Fonctionnalités</a:t>
            </a:r>
            <a:endParaRPr lang="fr-FR" dirty="0"/>
          </a:p>
        </p:txBody>
      </p:sp>
      <p:sp>
        <p:nvSpPr>
          <p:cNvPr id="3" name="Espace réservé du contenu 2"/>
          <p:cNvSpPr>
            <a:spLocks noGrp="1"/>
          </p:cNvSpPr>
          <p:nvPr>
            <p:ph idx="1"/>
          </p:nvPr>
        </p:nvSpPr>
        <p:spPr/>
        <p:txBody>
          <a:bodyPr>
            <a:normAutofit/>
          </a:bodyPr>
          <a:lstStyle/>
          <a:p>
            <a:r>
              <a:rPr lang="fr-FR" dirty="0" smtClean="0"/>
              <a:t>Albums</a:t>
            </a:r>
          </a:p>
          <a:p>
            <a:pPr lvl="1"/>
            <a:r>
              <a:rPr lang="fr-FR" dirty="0" smtClean="0"/>
              <a:t>Création, suppression.</a:t>
            </a:r>
            <a:endParaRPr lang="fr-FR" dirty="0" smtClean="0"/>
          </a:p>
          <a:p>
            <a:r>
              <a:rPr lang="fr-FR" dirty="0" smtClean="0"/>
              <a:t>Images</a:t>
            </a:r>
          </a:p>
          <a:p>
            <a:pPr lvl="1"/>
            <a:r>
              <a:rPr lang="fr-FR" dirty="0" smtClean="0"/>
              <a:t>Images d’un dossier</a:t>
            </a:r>
          </a:p>
          <a:p>
            <a:pPr lvl="1"/>
            <a:r>
              <a:rPr lang="fr-FR" dirty="0" smtClean="0"/>
              <a:t>Suppression d’un image</a:t>
            </a:r>
          </a:p>
          <a:p>
            <a:r>
              <a:rPr lang="fr-FR" dirty="0" smtClean="0"/>
              <a:t>Communication</a:t>
            </a:r>
            <a:endParaRPr lang="fr-FR" dirty="0" smtClean="0"/>
          </a:p>
          <a:p>
            <a:pPr lvl="1"/>
            <a:r>
              <a:rPr lang="fr-FR" dirty="0" err="1" smtClean="0"/>
              <a:t>Téléversement</a:t>
            </a:r>
            <a:r>
              <a:rPr lang="fr-FR" dirty="0" smtClean="0"/>
              <a:t> d’un images dans un album</a:t>
            </a:r>
          </a:p>
          <a:p>
            <a:pPr lvl="1"/>
            <a:r>
              <a:rPr lang="fr-FR" dirty="0" smtClean="0"/>
              <a:t>Téléchargement d’un image dans un dossier</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5724128" y="1628800"/>
            <a:ext cx="2619557" cy="300228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WPF</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331640" y="1268760"/>
            <a:ext cx="6935836" cy="5229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ASPX - Fonctionnalités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Connexion </a:t>
            </a:r>
          </a:p>
          <a:p>
            <a:pPr lvl="1"/>
            <a:r>
              <a:rPr lang="fr-FR" dirty="0" smtClean="0"/>
              <a:t>Visibilité  de tous les albums.</a:t>
            </a:r>
            <a:endParaRPr lang="fr-FR" dirty="0" smtClean="0"/>
          </a:p>
          <a:p>
            <a:r>
              <a:rPr lang="fr-FR" dirty="0" smtClean="0"/>
              <a:t> Acc</a:t>
            </a:r>
            <a:r>
              <a:rPr lang="fr-FR" dirty="0" smtClean="0"/>
              <a:t>ès public</a:t>
            </a:r>
          </a:p>
          <a:p>
            <a:pPr lvl="1"/>
            <a:r>
              <a:rPr lang="fr-FR" dirty="0" smtClean="0"/>
              <a:t>Visibilité de tous les albums, pas d’</a:t>
            </a:r>
            <a:r>
              <a:rPr lang="fr-FR" dirty="0" err="1" smtClean="0"/>
              <a:t>upload</a:t>
            </a:r>
            <a:r>
              <a:rPr lang="fr-FR" dirty="0" smtClean="0"/>
              <a:t>.</a:t>
            </a:r>
          </a:p>
          <a:p>
            <a:r>
              <a:rPr lang="fr-FR" dirty="0" smtClean="0"/>
              <a:t>Album</a:t>
            </a:r>
          </a:p>
          <a:p>
            <a:pPr lvl="1"/>
            <a:r>
              <a:rPr lang="fr-FR" dirty="0" smtClean="0"/>
              <a:t>Création / </a:t>
            </a:r>
            <a:r>
              <a:rPr lang="fr-FR" dirty="0" err="1" smtClean="0"/>
              <a:t>Séléction</a:t>
            </a:r>
            <a:endParaRPr lang="fr-FR" dirty="0" smtClean="0"/>
          </a:p>
          <a:p>
            <a:r>
              <a:rPr lang="fr-FR" dirty="0" smtClean="0"/>
              <a:t>Photo</a:t>
            </a:r>
          </a:p>
          <a:p>
            <a:pPr lvl="1"/>
            <a:r>
              <a:rPr lang="fr-FR" dirty="0" smtClean="0"/>
              <a:t>Téléchargement par défaut des miniatures</a:t>
            </a:r>
          </a:p>
          <a:p>
            <a:pPr lvl="1"/>
            <a:r>
              <a:rPr lang="fr-FR" dirty="0" err="1" smtClean="0"/>
              <a:t>Upload</a:t>
            </a:r>
            <a:endParaRPr lang="fr-FR" dirty="0" smtClean="0"/>
          </a:p>
          <a:p>
            <a:pPr lvl="1"/>
            <a:r>
              <a:rPr lang="fr-FR" dirty="0" smtClean="0"/>
              <a:t>Afficher l’originale</a:t>
            </a:r>
          </a:p>
          <a:p>
            <a:pPr lvl="1"/>
            <a:endParaRPr lang="fr-FR" dirty="0" smtClean="0"/>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2071" t="1273" r="582" b="2001"/>
          <a:stretch>
            <a:fillRect/>
          </a:stretch>
        </p:blipFill>
        <p:spPr bwMode="auto">
          <a:xfrm>
            <a:off x="683568" y="620688"/>
            <a:ext cx="3384376" cy="5472608"/>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3" cstate="print"/>
          <a:srcRect/>
          <a:stretch>
            <a:fillRect/>
          </a:stretch>
        </p:blipFill>
        <p:spPr bwMode="auto">
          <a:xfrm>
            <a:off x="5004048" y="332656"/>
            <a:ext cx="3390900" cy="594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t>
            </a:r>
            <a:r>
              <a:rPr lang="fr-FR" dirty="0" err="1" smtClean="0"/>
              <a:t>admin</a:t>
            </a:r>
            <a:endParaRPr lang="fr-FR" dirty="0"/>
          </a:p>
        </p:txBody>
      </p:sp>
      <p:sp>
        <p:nvSpPr>
          <p:cNvPr id="3" name="Espace réservé du contenu 2"/>
          <p:cNvSpPr>
            <a:spLocks noGrp="1"/>
          </p:cNvSpPr>
          <p:nvPr>
            <p:ph idx="1"/>
          </p:nvPr>
        </p:nvSpPr>
        <p:spPr/>
        <p:txBody>
          <a:bodyPr/>
          <a:lstStyle/>
          <a:p>
            <a:r>
              <a:rPr lang="fr-FR" dirty="0" smtClean="0"/>
              <a:t>Ajouter/Modifier/Supprimer</a:t>
            </a:r>
          </a:p>
          <a:p>
            <a:r>
              <a:rPr lang="fr-FR" dirty="0" smtClean="0"/>
              <a:t>Utilisateur/Album/Photo</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619672" y="3212976"/>
            <a:ext cx="5895975" cy="2343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Recul</a:t>
            </a:r>
            <a:endParaRPr lang="fr-FR" dirty="0"/>
          </a:p>
        </p:txBody>
      </p:sp>
      <p:sp>
        <p:nvSpPr>
          <p:cNvPr id="3" name="Espace réservé du contenu 2"/>
          <p:cNvSpPr>
            <a:spLocks noGrp="1"/>
          </p:cNvSpPr>
          <p:nvPr>
            <p:ph idx="1"/>
          </p:nvPr>
        </p:nvSpPr>
        <p:spPr/>
        <p:txBody>
          <a:bodyPr/>
          <a:lstStyle/>
          <a:p>
            <a:r>
              <a:rPr lang="fr-FR" dirty="0" smtClean="0"/>
              <a:t>Images de grandes tailles</a:t>
            </a:r>
          </a:p>
          <a:p>
            <a:pPr lvl="1"/>
            <a:r>
              <a:rPr lang="fr-FR" dirty="0" smtClean="0"/>
              <a:t>Utilisation des </a:t>
            </a:r>
            <a:r>
              <a:rPr lang="fr-FR" dirty="0" err="1" smtClean="0"/>
              <a:t>streams</a:t>
            </a:r>
            <a:endParaRPr lang="fr-FR" dirty="0" smtClean="0"/>
          </a:p>
          <a:p>
            <a:r>
              <a:rPr lang="fr-FR" dirty="0" smtClean="0"/>
              <a:t>Rechargement des pages en </a:t>
            </a:r>
            <a:r>
              <a:rPr lang="fr-FR" dirty="0" err="1" smtClean="0"/>
              <a:t>aspx</a:t>
            </a:r>
            <a:endParaRPr lang="fr-FR" dirty="0" smtClean="0"/>
          </a:p>
          <a:p>
            <a:pPr lvl="1"/>
            <a:r>
              <a:rPr lang="fr-FR" dirty="0" smtClean="0"/>
              <a:t>Utilisation de </a:t>
            </a:r>
            <a:r>
              <a:rPr lang="fr-FR" dirty="0" err="1" smtClean="0"/>
              <a:t>list</a:t>
            </a:r>
            <a:r>
              <a:rPr lang="fr-FR" dirty="0" smtClean="0"/>
              <a:t> </a:t>
            </a:r>
            <a:r>
              <a:rPr lang="fr-FR" dirty="0" err="1" smtClean="0"/>
              <a:t>view</a:t>
            </a:r>
            <a:r>
              <a:rPr lang="fr-FR" dirty="0" smtClean="0"/>
              <a:t> avec </a:t>
            </a:r>
            <a:r>
              <a:rPr lang="fr-FR" dirty="0" err="1" smtClean="0"/>
              <a:t>template</a:t>
            </a:r>
            <a:r>
              <a:rPr lang="fr-FR" dirty="0" smtClean="0"/>
              <a:t> au lieu de listes.</a:t>
            </a:r>
          </a:p>
          <a:p>
            <a:r>
              <a:rPr lang="fr-FR" dirty="0" smtClean="0"/>
              <a:t>Conversion de format</a:t>
            </a:r>
          </a:p>
          <a:p>
            <a:pPr lvl="1"/>
            <a:r>
              <a:rPr lang="fr-FR" dirty="0" smtClean="0"/>
              <a:t>Utilisation d’un </a:t>
            </a:r>
            <a:r>
              <a:rPr lang="fr-FR" dirty="0" err="1" smtClean="0"/>
              <a:t>converter</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533</Words>
  <Application>Microsoft Office PowerPoint</Application>
  <PresentationFormat>Affichage à l'écran (4:3)</PresentationFormat>
  <Paragraphs>52</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Module</vt:lpstr>
      <vt:lpstr>Projet PicasaLike</vt:lpstr>
      <vt:lpstr>Architecture</vt:lpstr>
      <vt:lpstr>Diapositive 3</vt:lpstr>
      <vt:lpstr>Client WPF - Fonctionnalités</vt:lpstr>
      <vt:lpstr>Client WPF</vt:lpstr>
      <vt:lpstr>Client ASPX - Fonctionnalités</vt:lpstr>
      <vt:lpstr>Diapositive 7</vt:lpstr>
      <vt:lpstr>Client admin</vt:lpstr>
      <vt:lpstr>Recul</vt:lpstr>
      <vt:lpstr>Bilan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Fabien</dc:creator>
  <cp:lastModifiedBy>Fabien</cp:lastModifiedBy>
  <cp:revision>32</cp:revision>
  <dcterms:created xsi:type="dcterms:W3CDTF">2013-06-11T18:27:59Z</dcterms:created>
  <dcterms:modified xsi:type="dcterms:W3CDTF">2013-06-12T12:55:25Z</dcterms:modified>
</cp:coreProperties>
</file>