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8B2A2C-A81A-4E77-B86A-6BA4172E1E87}">
          <p14:sldIdLst>
            <p14:sldId id="256"/>
            <p14:sldId id="257"/>
          </p14:sldIdLst>
        </p14:section>
        <p14:section name="Etat et Pb" id="{392A463F-7520-42B3-8E34-8B9C7937AC35}">
          <p14:sldIdLst>
            <p14:sldId id="262"/>
            <p14:sldId id="263"/>
          </p14:sldIdLst>
        </p14:section>
        <p14:section name="Implication perso" id="{6A2E158E-E86B-4D3E-8483-EB6762F3B70E}">
          <p14:sldIdLst>
            <p14:sldId id="258"/>
            <p14:sldId id="259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8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24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8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779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9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1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4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1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8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597E-027C-4E67-8AF2-76A19C2E561F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24A0F9-DBEB-4FBA-8BA9-5EA5F79C2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67201" y="1854559"/>
            <a:ext cx="3743459" cy="31235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9600" dirty="0" smtClean="0"/>
              <a:t>2I013</a:t>
            </a:r>
            <a:br>
              <a:rPr lang="fr-FR" sz="9600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r>
              <a:rPr lang="fr-FR" sz="2400" b="1" dirty="0" smtClean="0"/>
              <a:t>les 9 mercenaires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81047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156" y="662746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5072" y="1690688"/>
            <a:ext cx="7661856" cy="48131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3200" dirty="0" smtClean="0"/>
              <a:t>Etat d’avancement du projet 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fr-FR" dirty="0" smtClean="0"/>
              <a:t>Etat des fonctionnalités </a:t>
            </a:r>
            <a:endParaRPr lang="fr-FR" dirty="0" smtClean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fr-FR" dirty="0" smtClean="0"/>
              <a:t>Les problèmes rencontrés</a:t>
            </a:r>
            <a:endParaRPr lang="fr-F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3200" dirty="0" smtClean="0"/>
              <a:t>Participation </a:t>
            </a:r>
            <a:r>
              <a:rPr lang="fr-FR" sz="3200" dirty="0"/>
              <a:t>personnelle au </a:t>
            </a:r>
            <a:r>
              <a:rPr lang="fr-FR" sz="3200" dirty="0" smtClean="0"/>
              <a:t>projet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3200" dirty="0" smtClean="0"/>
              <a:t>Et après?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fr-FR" dirty="0" smtClean="0">
                <a:effectLst/>
              </a:rPr>
              <a:t>Les améliorations à venir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1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321" y="19096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Etat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8817" y="1040013"/>
            <a:ext cx="5626995" cy="220546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Modèle général fonctionnel:</a:t>
            </a:r>
          </a:p>
          <a:p>
            <a:pPr marL="0" indent="0">
              <a:buNone/>
            </a:pPr>
            <a:r>
              <a:rPr lang="fr-FR" sz="2000" dirty="0" smtClean="0"/>
              <a:t>-Une arène contient des Cubes</a:t>
            </a:r>
          </a:p>
          <a:p>
            <a:pPr marL="0" indent="0">
              <a:buNone/>
            </a:pPr>
            <a:r>
              <a:rPr lang="fr-FR" sz="2000" dirty="0" smtClean="0"/>
              <a:t>-Plusieurs types de cubes : mur, sol</a:t>
            </a:r>
          </a:p>
          <a:p>
            <a:pPr marL="0" indent="0">
              <a:buNone/>
            </a:pPr>
            <a:r>
              <a:rPr lang="fr-FR" sz="2000" dirty="0" smtClean="0"/>
              <a:t>-Une arène contient un robot</a:t>
            </a:r>
          </a:p>
          <a:p>
            <a:pPr marL="0" indent="0">
              <a:buNone/>
            </a:pPr>
            <a:r>
              <a:rPr lang="fr-FR" sz="2000" dirty="0" smtClean="0"/>
              <a:t>-Un robot peut avancer et tourner dans une arène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32901" y="3541689"/>
            <a:ext cx="4519414" cy="26916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Interface 2D: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-Affichage d’une arène avec tous les types de blocs (mur, sol, cube)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-affichage d’un robot et de sa direction mais pas de déplacement visuel du robot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21965" y="3541690"/>
            <a:ext cx="5139208" cy="26916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sz="3000" dirty="0" smtClean="0"/>
              <a:t>Interface 3D: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-Affichage d’une arène en 3D à partir d’un fichier texte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-Affichage des différents blocs (mur, sol, cube) avec des couleurs différentes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-pas de caméra ni de déplacement du robot dans l’arène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principaux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2758" y="1671079"/>
            <a:ext cx="4570927" cy="426608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/>
              <a:t>OpenGL</a:t>
            </a:r>
          </a:p>
          <a:p>
            <a:pPr marL="0" indent="0">
              <a:buNone/>
            </a:pPr>
            <a:r>
              <a:rPr lang="fr-FR" sz="2000" dirty="0" smtClean="0"/>
              <a:t>-Pb de compréhension de la bibliothèque graphique</a:t>
            </a:r>
          </a:p>
          <a:p>
            <a:pPr marL="0" indent="0">
              <a:buNone/>
            </a:pPr>
            <a:r>
              <a:rPr lang="fr-FR" sz="2000" dirty="0" smtClean="0"/>
              <a:t>-plusieurs tentatives de développement d’une caméra ~&gt; échec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-Stagnation de la partie 3D…</a:t>
            </a:r>
            <a:endParaRPr lang="fr-FR" sz="20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163852" y="1671079"/>
            <a:ext cx="4570927" cy="42660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général</a:t>
            </a:r>
          </a:p>
          <a:p>
            <a:pPr marL="0" indent="0">
              <a:buNone/>
            </a:pPr>
            <a:r>
              <a:rPr lang="fr-FR" sz="2000" dirty="0" smtClean="0"/>
              <a:t>-coordination de l’équipe ~&gt; loin d’être efficace</a:t>
            </a:r>
          </a:p>
          <a:p>
            <a:pPr marL="0" indent="0">
              <a:buNone/>
            </a:pPr>
            <a:r>
              <a:rPr lang="fr-FR" sz="2000" dirty="0" smtClean="0"/>
              <a:t>-manque d’investissement…</a:t>
            </a:r>
          </a:p>
        </p:txBody>
      </p:sp>
    </p:spTree>
    <p:extLst>
      <p:ext uri="{BB962C8B-B14F-4D97-AF65-F5344CB8AC3E}">
        <p14:creationId xmlns:p14="http://schemas.microsoft.com/office/powerpoint/2010/main" val="38370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666" y="418048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Implication personnelle 1/4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3187" y="1803221"/>
            <a:ext cx="4532291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000" dirty="0" smtClean="0"/>
              <a:t>Fabien MANSON:</a:t>
            </a:r>
          </a:p>
          <a:p>
            <a:pPr marL="0" indent="0">
              <a:buNone/>
            </a:pPr>
            <a:r>
              <a:rPr lang="fr-FR" sz="2000" dirty="0" smtClean="0"/>
              <a:t>-création class cube</a:t>
            </a:r>
          </a:p>
          <a:p>
            <a:pPr marL="0" indent="0">
              <a:buNone/>
            </a:pPr>
            <a:r>
              <a:rPr lang="fr-FR" sz="2000" dirty="0" smtClean="0"/>
              <a:t>-création de l’interface 2D</a:t>
            </a:r>
          </a:p>
          <a:p>
            <a:pPr marL="0" indent="0">
              <a:buNone/>
            </a:pPr>
            <a:r>
              <a:rPr lang="fr-FR" sz="2000" dirty="0" smtClean="0"/>
              <a:t>-premier développement cube 3D puis amélioration de la version de Ronald</a:t>
            </a:r>
          </a:p>
          <a:p>
            <a:pPr marL="0" indent="0">
              <a:buNone/>
            </a:pPr>
            <a:r>
              <a:rPr lang="fr-FR" sz="2000" dirty="0" smtClean="0"/>
              <a:t>-gestion trello (début) + CR2,3,4</a:t>
            </a:r>
          </a:p>
          <a:p>
            <a:pPr marL="0" indent="0">
              <a:buNone/>
            </a:pPr>
            <a:r>
              <a:rPr lang="fr-FR" sz="2000" dirty="0" smtClean="0"/>
              <a:t>-test d’une grande partie du code global</a:t>
            </a:r>
          </a:p>
          <a:p>
            <a:pPr marL="0" indent="0">
              <a:buNone/>
            </a:pPr>
            <a:r>
              <a:rPr lang="fr-FR" sz="2000" dirty="0" smtClean="0"/>
              <a:t>-chargé de la présentation de l’avancement du projet (au début)</a:t>
            </a:r>
          </a:p>
          <a:p>
            <a:pPr marL="0" indent="0">
              <a:buNone/>
            </a:pPr>
            <a:r>
              <a:rPr lang="fr-FR" sz="2000" dirty="0" smtClean="0"/>
              <a:t>-rédaction diapo..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399986" y="1809571"/>
            <a:ext cx="4365938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dirty="0" smtClean="0"/>
              <a:t>Daoud Kadoch: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-développement entier de la class Arène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-création générateur aléatoire pour l’affichage 2D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-reprise du code Cube3D de base et amélioration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-implémentation de fonctions (ajouter robot dans une arène)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513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6857" y="482442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Implication personnelle 2/4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3751" y="1904999"/>
            <a:ext cx="3575229" cy="41223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Paul VINSON</a:t>
            </a:r>
            <a:endParaRPr lang="fr-FR" sz="3200" dirty="0" smtClean="0"/>
          </a:p>
          <a:p>
            <a:pPr marL="0" indent="0">
              <a:buNone/>
            </a:pPr>
            <a:r>
              <a:rPr lang="fr-FR" sz="2000" dirty="0" smtClean="0"/>
              <a:t>-mise en place système de sauvegarde/chargement d’une arène dans un fichier texte</a:t>
            </a:r>
          </a:p>
          <a:p>
            <a:pPr marL="0" indent="0">
              <a:buNone/>
            </a:pPr>
            <a:r>
              <a:rPr lang="fr-FR" sz="2000" dirty="0" smtClean="0"/>
              <a:t>-développement d’un fichier de test de l’arène 3D</a:t>
            </a:r>
          </a:p>
          <a:p>
            <a:pPr marL="0" indent="0">
              <a:buNone/>
            </a:pPr>
            <a:r>
              <a:rPr lang="fr-FR" sz="2000" dirty="0" smtClean="0"/>
              <a:t>-gestion Git Hub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049595" y="1859922"/>
            <a:ext cx="4455017" cy="4212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Ronald ALEXANDRE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-développement de la base principale de l’interface 3D OpenGL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-rédaction d’un tutoriel OpenGL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330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494" y="533958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Implication personnelle 3/4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29439" y="1706539"/>
            <a:ext cx="4041817" cy="36897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Marc-Antoine GERARDIN</a:t>
            </a:r>
          </a:p>
          <a:p>
            <a:pPr marL="0" indent="0">
              <a:buNone/>
            </a:pPr>
            <a:r>
              <a:rPr lang="fr-FR" sz="2000" dirty="0" smtClean="0"/>
              <a:t>-début de développement de fonctions (interaction souris interface 2D) mais pris de vitesse par d’autres membres du groupe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049596" y="1706539"/>
            <a:ext cx="3755780" cy="36897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Dylan PACHECO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-développement fonction détection d’obstacle pour le robot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-modification de la fonction isCubeAtPoint() ~&gt; obsolète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-mise en place interaction clavier pour déplacement du robot ~&gt; obsolète  </a:t>
            </a:r>
          </a:p>
        </p:txBody>
      </p:sp>
    </p:spTree>
    <p:extLst>
      <p:ext uri="{BB962C8B-B14F-4D97-AF65-F5344CB8AC3E}">
        <p14:creationId xmlns:p14="http://schemas.microsoft.com/office/powerpoint/2010/main" val="39647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493" y="608056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Implication personnelle 4/4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2787" y="1888946"/>
            <a:ext cx="4455017" cy="224409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 smtClean="0"/>
              <a:t>Caroline HUYNH</a:t>
            </a:r>
          </a:p>
          <a:p>
            <a:pPr marL="0" indent="0">
              <a:buNone/>
            </a:pPr>
            <a:r>
              <a:rPr lang="fr-FR" sz="2000" dirty="0" smtClean="0"/>
              <a:t>-développement class tête robot</a:t>
            </a:r>
          </a:p>
          <a:p>
            <a:pPr marL="0" indent="0">
              <a:buNone/>
            </a:pPr>
            <a:r>
              <a:rPr lang="fr-FR" sz="2000" dirty="0" smtClean="0"/>
              <a:t>-affichage d’un robot 2D dans tkinter</a:t>
            </a:r>
          </a:p>
          <a:p>
            <a:pPr marL="0" indent="0">
              <a:buNone/>
            </a:pPr>
            <a:r>
              <a:rPr lang="fr-FR" sz="2000" dirty="0" smtClean="0"/>
              <a:t>-création de la class Mur</a:t>
            </a:r>
          </a:p>
          <a:p>
            <a:pPr marL="0" indent="0">
              <a:buNone/>
            </a:pPr>
            <a:r>
              <a:rPr lang="fr-FR" sz="2000" dirty="0" smtClean="0"/>
              <a:t>-CR1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249733" y="1905000"/>
            <a:ext cx="4455017" cy="2244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Ryan OHOUENS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-développement de toute la class Robot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-ajout d’un sol dans une arène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-fichier de test d’un robot complet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-gestion des imports 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91556" y="4552107"/>
            <a:ext cx="4458505" cy="1723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Ayoub DERDOUR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-?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276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3673" y="544735"/>
            <a:ext cx="8911687" cy="1280890"/>
          </a:xfrm>
        </p:spPr>
        <p:txBody>
          <a:bodyPr/>
          <a:lstStyle/>
          <a:p>
            <a:pPr algn="ctr"/>
            <a:r>
              <a:rPr lang="fr-FR" dirty="0" smtClean="0"/>
              <a:t>Et Après?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6543" y="2018808"/>
            <a:ext cx="9220200" cy="29653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000" dirty="0" smtClean="0"/>
              <a:t>Régler les problèmes d’interface graphique 3D ~&gt; OpenGL</a:t>
            </a:r>
          </a:p>
          <a:p>
            <a:pPr lvl="1"/>
            <a:r>
              <a:rPr lang="fr-FR" sz="1800" dirty="0" smtClean="0"/>
              <a:t>Création d’une Caméra pour visualiser correctement la simulation</a:t>
            </a:r>
          </a:p>
          <a:p>
            <a:pPr lvl="1"/>
            <a:r>
              <a:rPr lang="fr-FR" sz="1800" dirty="0" smtClean="0"/>
              <a:t>Revenir sur l’idée de capteur / camera du robot (-&gt; aspect mis de coté)</a:t>
            </a:r>
          </a:p>
          <a:p>
            <a:r>
              <a:rPr lang="fr-FR" sz="2000" dirty="0" smtClean="0"/>
              <a:t>Mise en place de stratégies variées (déplacement intelligent du robot)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Appliquer la simulation au vrai robot…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05100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489</Words>
  <Application>Microsoft Office PowerPoint</Application>
  <PresentationFormat>Grand écran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2I013   les 9 mercenaires</vt:lpstr>
      <vt:lpstr>Sommaire</vt:lpstr>
      <vt:lpstr>Etat du projet</vt:lpstr>
      <vt:lpstr>Les principaux problèmes</vt:lpstr>
      <vt:lpstr>Implication personnelle 1/4</vt:lpstr>
      <vt:lpstr>Implication personnelle 2/4</vt:lpstr>
      <vt:lpstr>Implication personnelle 3/4</vt:lpstr>
      <vt:lpstr>Implication personnelle 4/4</vt:lpstr>
      <vt:lpstr>Et Après?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2I013</dc:title>
  <dc:creator>shx</dc:creator>
  <cp:lastModifiedBy>shx</cp:lastModifiedBy>
  <cp:revision>49</cp:revision>
  <dcterms:created xsi:type="dcterms:W3CDTF">2018-02-21T23:58:19Z</dcterms:created>
  <dcterms:modified xsi:type="dcterms:W3CDTF">2018-02-22T01:21:35Z</dcterms:modified>
</cp:coreProperties>
</file>