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Cotoi" initials="DC" lastIdx="1" clrIdx="0">
    <p:extLst>
      <p:ext uri="{19B8F6BF-5375-455C-9EA6-DF929625EA0E}">
        <p15:presenceInfo xmlns:p15="http://schemas.microsoft.com/office/powerpoint/2012/main" userId="Denis Co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321-B106-4083-8C3B-FB4991AF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881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L’ICANN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2C8C-81B9-42D7-BB7C-1F0004FC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576" y="5264457"/>
            <a:ext cx="8915400" cy="2182601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Etudiants: 	Fabien MANSON</a:t>
            </a:r>
          </a:p>
          <a:p>
            <a:pPr marL="0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Alexandre MAZARS</a:t>
            </a:r>
          </a:p>
          <a:p>
            <a:pPr marL="1371600" lvl="3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Denis COTOI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6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101A-8886-464E-94DC-61338848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890440"/>
            <a:ext cx="8911687" cy="128089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68C3-9F06-4A29-907F-7B7770EC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 : 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réation de l’ICANN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Rôles: administrer les ressources numériques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Allouer l’espace des adresses de protocole Internet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Attribuer les identificateurs du protocole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 système de noms de domaines de premier niveau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Assurer les fonctions de gestion du DNS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255831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719C-CD9E-45C7-85DF-C9534CE1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94D-DE80-44FE-9A5D-6949974F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227668"/>
            <a:ext cx="8915400" cy="3777622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Société à but non-lucratif sous la tutelle de California Non-Profit Public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Corporation Law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Siège de l’ICANN: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Vista, Californie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Conseil d’administration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membres - droit de vote décisions importantes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membres – rôle de consultants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Médiateur –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depuis 2016</a:t>
            </a:r>
          </a:p>
          <a:p>
            <a:pPr indent="-28575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Président: Goran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Marby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 employés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sky, road, outdoor, highway&#10;&#10;Description automatically generated">
            <a:extLst>
              <a:ext uri="{FF2B5EF4-FFF2-40B4-BE49-F238E27FC236}">
                <a16:creationId xmlns:a16="http://schemas.microsoft.com/office/drawing/2014/main" id="{8FF7AA28-37ED-4FC3-9805-C48D77FF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9" y="2969299"/>
            <a:ext cx="4492101" cy="3642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3B9CA-8CA3-4D38-A989-F4D84E5E6255}"/>
              </a:ext>
            </a:extLst>
          </p:cNvPr>
          <p:cNvSpPr txBox="1"/>
          <p:nvPr/>
        </p:nvSpPr>
        <p:spPr>
          <a:xfrm>
            <a:off x="8229602" y="6611779"/>
            <a:ext cx="4492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Figure 1: Siège de l’ICANN à </a:t>
            </a:r>
            <a:r>
              <a:rPr lang="fr-FR" sz="1000" dirty="0" err="1"/>
              <a:t>Playa</a:t>
            </a:r>
            <a:r>
              <a:rPr lang="fr-FR" sz="1000" dirty="0"/>
              <a:t> Vista, Californie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105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6247-4C15-4AF0-827F-87A753DA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0C05600B-7973-4455-90F0-514579687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01091" y="2426176"/>
            <a:ext cx="5983283" cy="346662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A63935-4224-4A5E-8EA5-4B25C01F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7227" y="2426176"/>
            <a:ext cx="4313864" cy="429974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 employés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organisations avec un rôle de support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GNSO(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gTLDs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ccNSO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(Country Code Name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ccTLDs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ASO(Adresse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adressage IP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At-large Community –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mondial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130 structures At-large - 5 zones géographiques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Comités consultatifs</a:t>
            </a:r>
          </a:p>
        </p:txBody>
      </p:sp>
    </p:spTree>
    <p:extLst>
      <p:ext uri="{BB962C8B-B14F-4D97-AF65-F5344CB8AC3E}">
        <p14:creationId xmlns:p14="http://schemas.microsoft.com/office/powerpoint/2010/main" val="303219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99C-62CC-44AE-A145-1BF730BD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827535-66D3-48E0-9A89-356A28BF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Statuts d’origine – 1998 Art. III, section 1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 Postel – pionnier de l’Internet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Recensement et adressage IP selon des critères géographiques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l’IANA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1993 - enregistrement des noms de domaines de premier niveau et serveur root(A Root)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Gouvernement américain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NSF(National science Fondation)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NSI(Network Solutions INC.)</a:t>
            </a: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92C3-FDD3-451E-98D7-AF02F566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223E-5D8F-4FCF-8515-3C12B58A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1995 – NSF ne finance plus Internet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Frais pour enregistrement des noms de domaines – NSI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 Postel : réunir IANA et Internet Society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 – IAHC(International Ad Hoc Community) créée par Jon Postel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IANA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Society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Architecture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Trademark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Association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Nations Unies: Organisation Mondiale de la propriété intellectuelle et Union internationale des télécommunications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83821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433F-CC66-42C4-A7A4-907430C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4079-E9ED-4D1C-A3A5-83038272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septembre 1998 – création effective de l’ICANN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septembre 2009 – pressions internationales par Viviane Reding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Demande l’indépendance totale de l’organisation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Advisory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8575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 – 2013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Blocus Inde, Chine et Russie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Affaire Snowden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L’ICANN réclame son indépendance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– Administration Obama annonce fin de contrat avec ICANN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– Independence de l’ICANN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97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377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L’ICANN</vt:lpstr>
      <vt:lpstr>Introduction (1)</vt:lpstr>
      <vt:lpstr>Introduction (2)</vt:lpstr>
      <vt:lpstr>Introduction (3)</vt:lpstr>
      <vt:lpstr>Historique (1)</vt:lpstr>
      <vt:lpstr>Historique (2)</vt:lpstr>
      <vt:lpstr>Historique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Denis Cotoi</dc:creator>
  <cp:lastModifiedBy>Denis Cotoi</cp:lastModifiedBy>
  <cp:revision>9</cp:revision>
  <dcterms:created xsi:type="dcterms:W3CDTF">2021-01-17T12:33:32Z</dcterms:created>
  <dcterms:modified xsi:type="dcterms:W3CDTF">2021-01-17T17:32:45Z</dcterms:modified>
</cp:coreProperties>
</file>