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3.png" ContentType="image/png"/>
  <Override PartName="/ppt/media/image12.jpeg" ContentType="image/jpeg"/>
  <Override PartName="/ppt/media/image8.png" ContentType="image/png"/>
  <Override PartName="/ppt/media/image7.png" ContentType="image/png"/>
  <Override PartName="/ppt/media/image16.jpeg" ContentType="image/jpeg"/>
  <Override PartName="/ppt/media/image15.png" ContentType="image/png"/>
  <Override PartName="/ppt/media/image14.png" ContentType="image/png"/>
  <Override PartName="/ppt/media/image1.png" ContentType="image/png"/>
  <Override PartName="/ppt/media/image9.jpeg" ContentType="image/jpeg"/>
  <Override PartName="/ppt/media/image17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Times New Roman"/>
              </a:rPr>
              <a:t>&lt;footer&gt;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3A23C93-A87D-43BF-986C-8028B75C9DC0}" type="slidenum">
              <a:rPr b="0" lang="fr-FR" sz="1400" spc="-1" strike="noStrike">
                <a:latin typeface="Times New Roman"/>
              </a:rPr>
              <a:t>&lt;number&gt;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Répartion des domaines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005840" y="2103120"/>
            <a:ext cx="1463040" cy="14630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383280" y="2560320"/>
            <a:ext cx="3291840" cy="6944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7747560" y="2073600"/>
            <a:ext cx="1030680" cy="10353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533520" y="3825000"/>
            <a:ext cx="1935360" cy="111276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5"/>
          <a:stretch/>
        </p:blipFill>
        <p:spPr>
          <a:xfrm>
            <a:off x="3200400" y="4023360"/>
            <a:ext cx="2682000" cy="93852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6"/>
          <a:stretch/>
        </p:blipFill>
        <p:spPr>
          <a:xfrm>
            <a:off x="6949440" y="4023360"/>
            <a:ext cx="2095200" cy="1066320"/>
          </a:xfrm>
          <a:prstGeom prst="rect">
            <a:avLst/>
          </a:prstGeom>
          <a:ln>
            <a:noFill/>
          </a:ln>
        </p:spPr>
      </p:pic>
      <p:sp>
        <p:nvSpPr>
          <p:cNvPr id="48" name="TextShape 2"/>
          <p:cNvSpPr txBox="1"/>
          <p:nvPr/>
        </p:nvSpPr>
        <p:spPr>
          <a:xfrm>
            <a:off x="1097280" y="3311280"/>
            <a:ext cx="1188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.com, .net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3566160" y="3402720"/>
            <a:ext cx="2651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250 noms de domaines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0" name="TextShape 4"/>
          <p:cNvSpPr txBox="1"/>
          <p:nvPr/>
        </p:nvSpPr>
        <p:spPr>
          <a:xfrm>
            <a:off x="7680960" y="320040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.org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1" name="TextShape 5"/>
          <p:cNvSpPr txBox="1"/>
          <p:nvPr/>
        </p:nvSpPr>
        <p:spPr>
          <a:xfrm>
            <a:off x="548640" y="4846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.info, .pro, .asia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2" name="TextShape 6"/>
          <p:cNvSpPr txBox="1"/>
          <p:nvPr/>
        </p:nvSpPr>
        <p:spPr>
          <a:xfrm>
            <a:off x="1645920" y="1280160"/>
            <a:ext cx="6309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2012 :  1511 noms de domaines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Registrats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57200" y="1866600"/>
            <a:ext cx="26517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-Certains à but Lucratif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383280" y="1463040"/>
            <a:ext cx="1463040" cy="1463040"/>
          </a:xfrm>
          <a:prstGeom prst="rect">
            <a:avLst/>
          </a:prstGeom>
          <a:ln>
            <a:noFill/>
          </a:ln>
        </p:spPr>
      </p:pic>
      <p:sp>
        <p:nvSpPr>
          <p:cNvPr id="56" name="TextShape 3"/>
          <p:cNvSpPr txBox="1"/>
          <p:nvPr/>
        </p:nvSpPr>
        <p:spPr>
          <a:xfrm>
            <a:off x="457200" y="2743200"/>
            <a:ext cx="7589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-en 2017 500 millions de dollars de benefices pour 1000 employés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7" name="TextShape 4"/>
          <p:cNvSpPr txBox="1"/>
          <p:nvPr/>
        </p:nvSpPr>
        <p:spPr>
          <a:xfrm>
            <a:off x="457200" y="3146760"/>
            <a:ext cx="7406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- .com coute  8 dollars l’année  dont 7.85 a verisign et 0.15 à l’ICANN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8" name="TextShape 5"/>
          <p:cNvSpPr txBox="1"/>
          <p:nvPr/>
        </p:nvSpPr>
        <p:spPr>
          <a:xfrm>
            <a:off x="365760" y="4351320"/>
            <a:ext cx="5943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-tentative de vente du .org par la PIR pour 1.135 milliard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6675120" y="3900600"/>
            <a:ext cx="1396440" cy="1402920"/>
          </a:xfrm>
          <a:prstGeom prst="rect">
            <a:avLst/>
          </a:prstGeom>
          <a:ln>
            <a:noFill/>
          </a:ln>
        </p:spPr>
      </p:pic>
      <p:sp>
        <p:nvSpPr>
          <p:cNvPr id="60" name="TextShape 6"/>
          <p:cNvSpPr txBox="1"/>
          <p:nvPr/>
        </p:nvSpPr>
        <p:spPr>
          <a:xfrm>
            <a:off x="457200" y="1371600"/>
            <a:ext cx="2834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-supervisé par L’ICANN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Amazon contre L’Amazonie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5669280" y="1513080"/>
            <a:ext cx="3893760" cy="205308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822960" y="1737360"/>
            <a:ext cx="3380760" cy="142092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2885760" y="3200400"/>
            <a:ext cx="2966400" cy="236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Probleme du .vin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097280" y="965520"/>
            <a:ext cx="3033000" cy="2783520"/>
          </a:xfrm>
          <a:prstGeom prst="rect">
            <a:avLst/>
          </a:prstGeom>
          <a:ln>
            <a:noFill/>
          </a:ln>
        </p:spPr>
      </p:pic>
      <p:pic>
        <p:nvPicPr>
          <p:cNvPr id="67" name="Flag_of_Europe.svg" descr="European flag"/>
          <p:cNvPicPr/>
          <p:nvPr/>
        </p:nvPicPr>
        <p:blipFill>
          <a:blip r:embed="rId2"/>
          <a:stretch/>
        </p:blipFill>
        <p:spPr>
          <a:xfrm>
            <a:off x="5669280" y="1583640"/>
            <a:ext cx="3383280" cy="225684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/>
        </p:blipFill>
        <p:spPr>
          <a:xfrm>
            <a:off x="2871000" y="4206240"/>
            <a:ext cx="4718520" cy="99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Quelles sont ses pouvoirs ?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Ce qu’elle ne peut pas faire :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-aucun pouvoir legislatif 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-fermer un site illegal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-résoudre un probleme de spam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-refuser le nom d’un site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Quelles sont ses pouvoirs ?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Ce  qu’elle peut faire :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-accorder la creation d’un domaine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-déléguer les droits de ventes d’un domaine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-Empécher des pratiques abusives de la part des registraires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 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Gouvernance qui divise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Avant 2016 conflit d’intérêt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Après 2016 privatisation → conlflit avec union européene et amerique du Sud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Bénéficie que pour les GAFA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Faire de L’ICANN une organisation intergouvernementale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Plus de problème de neutralité</a:t>
            </a:r>
            <a:endParaRPr b="0" lang="fr-FR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Plus de controverse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6858000" y="2011680"/>
            <a:ext cx="2651760" cy="149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ICANN et Verisign en 2020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566160" y="1280160"/>
            <a:ext cx="2937960" cy="2937960"/>
          </a:xfrm>
          <a:prstGeom prst="rect">
            <a:avLst/>
          </a:prstGeom>
          <a:ln>
            <a:noFill/>
          </a:ln>
        </p:spPr>
      </p:pic>
      <p:sp>
        <p:nvSpPr>
          <p:cNvPr id="78" name="TextShape 2"/>
          <p:cNvSpPr txBox="1"/>
          <p:nvPr/>
        </p:nvSpPr>
        <p:spPr>
          <a:xfrm>
            <a:off x="457200" y="1645920"/>
            <a:ext cx="2834640" cy="159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ICANN reçoit 20 millions sur 5 ans de Verisign pour l’amelioration de la sécurité et la stabilité des DNS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457200" y="3407760"/>
            <a:ext cx="2485440" cy="1347120"/>
          </a:xfrm>
          <a:prstGeom prst="rect">
            <a:avLst/>
          </a:prstGeom>
          <a:ln>
            <a:noFill/>
          </a:ln>
        </p:spPr>
      </p:pic>
      <p:sp>
        <p:nvSpPr>
          <p:cNvPr id="80" name="TextShape 3"/>
          <p:cNvSpPr txBox="1"/>
          <p:nvPr/>
        </p:nvSpPr>
        <p:spPr>
          <a:xfrm>
            <a:off x="6858000" y="1463040"/>
            <a:ext cx="29260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Verisign peut augment le prix du .com de 7 % tous les 3 ans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1" name="TextShape 4"/>
          <p:cNvSpPr txBox="1"/>
          <p:nvPr/>
        </p:nvSpPr>
        <p:spPr>
          <a:xfrm>
            <a:off x="3566160" y="4957200"/>
            <a:ext cx="3108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Manque de transparence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2" name="TextShape 5"/>
          <p:cNvSpPr txBox="1"/>
          <p:nvPr/>
        </p:nvSpPr>
        <p:spPr>
          <a:xfrm>
            <a:off x="6858000" y="2616480"/>
            <a:ext cx="25603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Possibilité d’avoir d’autre registraires affilié à Verisign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2021-01-17T18:54:23Z</dcterms:created>
  <dc:creator/>
  <dc:description/>
  <dc:language>en-US</dc:language>
  <cp:lastModifiedBy/>
  <dcterms:modified xsi:type="dcterms:W3CDTF">2021-01-17T20:23:49Z</dcterms:modified>
  <cp:revision>18</cp:revision>
  <dc:subject/>
  <dc:title/>
</cp:coreProperties>
</file>