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64" r:id="rId14"/>
    <p:sldId id="266" r:id="rId15"/>
    <p:sldId id="268" r:id="rId16"/>
    <p:sldId id="271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576463" y="3105834"/>
            <a:ext cx="5039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</a:t>
            </a:r>
            <a:r>
              <a:rPr lang="fr-FR" dirty="0" smtClean="0"/>
              <a:t>partie pratique du </a:t>
            </a:r>
            <a:r>
              <a:rPr lang="fr-FR" dirty="0" smtClean="0"/>
              <a:t>streaming</a:t>
            </a:r>
          </a:p>
          <a:p>
            <a:pPr algn="ctr"/>
            <a:r>
              <a:rPr lang="fr-FR" dirty="0" smtClean="0"/>
              <a:t>Partie export au format DASH et lecture sur le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</a:t>
            </a:r>
            <a:r>
              <a:rPr lang="fr-FR" dirty="0" smtClean="0"/>
              <a:t>mots </a:t>
            </a:r>
            <a:r>
              <a:rPr lang="fr-FR" dirty="0" smtClean="0"/>
              <a:t>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tuiles</a:t>
            </a:r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186</Words>
  <Application>Microsoft Office PowerPoint</Application>
  <PresentationFormat>Grand écran</PresentationFormat>
  <Paragraphs>65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30</cp:revision>
  <dcterms:created xsi:type="dcterms:W3CDTF">2020-06-12T16:24:26Z</dcterms:created>
  <dcterms:modified xsi:type="dcterms:W3CDTF">2020-06-12T18:01:33Z</dcterms:modified>
</cp:coreProperties>
</file>