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2" r:id="rId11"/>
    <p:sldId id="273" r:id="rId12"/>
    <p:sldId id="274" r:id="rId13"/>
    <p:sldId id="264" r:id="rId14"/>
    <p:sldId id="266" r:id="rId15"/>
    <p:sldId id="268" r:id="rId16"/>
    <p:sldId id="271" r:id="rId17"/>
    <p:sldId id="267" r:id="rId18"/>
    <p:sldId id="269" r:id="rId19"/>
    <p:sldId id="270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56E12-A7B0-40BB-B53B-545BE3161811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64FFC-9B66-4F48-830D-CDE6869DA7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39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64FFC-9B66-4F48-830D-CDE6869DA76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21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9AD2-F1A2-4E74-92F5-24F9B59D7573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28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9E74-F135-472D-9DB2-DF9CBB980889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65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058-C0DB-48EC-8AB0-832BB3642373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5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52B7-3FED-4BAB-9F63-01DE7F9FB2B9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02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BBCA-4E0E-41A5-8927-176BBBB2638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F7E9-1BAD-4703-8D58-CE48142E5A5A}" type="datetime1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16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7241-5728-45F1-8AF7-C3841E4FE797}" type="datetime1">
              <a:rPr lang="fr-FR" smtClean="0"/>
              <a:t>12/06/2020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5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D680-D819-474A-8D7B-CFB7F721C2AD}" type="datetime1">
              <a:rPr lang="fr-FR" smtClean="0"/>
              <a:t>12/06/2020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68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58CE-068E-4EE3-B99A-44087A7E6EFC}" type="datetime1">
              <a:rPr lang="fr-FR" smtClean="0"/>
              <a:t>12/06/2020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27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17FF-4C54-4A8A-A564-9AE950381E3B}" type="datetime1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84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6678-C011-4E2C-A958-44E1DAFC1EA2}" type="datetime1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29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4C28D-ABFF-4D11-8CAD-94D8A13303CD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9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60400" y="1015999"/>
            <a:ext cx="10871200" cy="969963"/>
          </a:xfrm>
        </p:spPr>
        <p:txBody>
          <a:bodyPr>
            <a:normAutofit/>
          </a:bodyPr>
          <a:lstStyle/>
          <a:p>
            <a:r>
              <a:rPr lang="fr-FR" sz="4000" dirty="0" smtClean="0"/>
              <a:t>Impact des régions d’intérêt dans le streaming vidéo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744522"/>
            <a:ext cx="9144000" cy="2853267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Encadré par </a:t>
            </a:r>
          </a:p>
          <a:p>
            <a:r>
              <a:rPr lang="fr-FR" dirty="0" smtClean="0"/>
              <a:t>Olivier FOURMAUX</a:t>
            </a:r>
          </a:p>
          <a:p>
            <a:endParaRPr lang="fr-FR" dirty="0" smtClean="0"/>
          </a:p>
          <a:p>
            <a:r>
              <a:rPr lang="fr-FR" dirty="0" smtClean="0"/>
              <a:t>Et présenté par </a:t>
            </a:r>
          </a:p>
          <a:p>
            <a:r>
              <a:rPr lang="fr-FR" dirty="0" smtClean="0"/>
              <a:t>Sonia LOUNIS</a:t>
            </a:r>
          </a:p>
          <a:p>
            <a:r>
              <a:rPr lang="fr-FR" dirty="0" smtClean="0"/>
              <a:t>Fabien MANSON</a:t>
            </a:r>
          </a:p>
          <a:p>
            <a:r>
              <a:rPr lang="fr-FR" dirty="0" smtClean="0"/>
              <a:t>Alexandre MAZARS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96" y="1008793"/>
            <a:ext cx="9008956" cy="5168354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10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80733" y="426306"/>
            <a:ext cx="72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d’encodage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398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21" y="1008793"/>
            <a:ext cx="9008956" cy="5168354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11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480733" y="426306"/>
            <a:ext cx="72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d’encodage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60349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12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3576463" y="3105834"/>
            <a:ext cx="5039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Schéma de la </a:t>
            </a:r>
            <a:r>
              <a:rPr lang="fr-FR" dirty="0" smtClean="0"/>
              <a:t>partie pratique du </a:t>
            </a:r>
            <a:r>
              <a:rPr lang="fr-FR" dirty="0" smtClean="0"/>
              <a:t>streaming</a:t>
            </a:r>
          </a:p>
          <a:p>
            <a:pPr algn="ctr"/>
            <a:r>
              <a:rPr lang="fr-FR" dirty="0" smtClean="0"/>
              <a:t>Partie export au format DASH et lecture sur le client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2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67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13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3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80733" y="426306"/>
            <a:ext cx="72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notre architecture de test</a:t>
            </a:r>
            <a:endParaRPr lang="fr-FR" sz="2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17" y="989741"/>
            <a:ext cx="7805765" cy="554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6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14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4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73417" y="3244334"/>
            <a:ext cx="2245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Problèmes rencontrés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242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15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4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73417" y="3244334"/>
            <a:ext cx="2245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Problèmes rencontrés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12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16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85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Vidéo démonstration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43220" y="3167390"/>
            <a:ext cx="1105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VIDEO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55151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17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5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61383" y="3244334"/>
            <a:ext cx="7269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Peut être un slide de trop ou alors a rajouter pour les problèmes rencontrés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08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18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Conclusion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4443" y="3244334"/>
            <a:ext cx="1563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Bilan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17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19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Merci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25940" y="3167390"/>
            <a:ext cx="1140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 smtClean="0"/>
              <a:t>MERCI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701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2413000" cy="31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Contexte technologique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2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412067" y="3244334"/>
            <a:ext cx="536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Définir les </a:t>
            </a:r>
            <a:r>
              <a:rPr lang="fr-FR" dirty="0" smtClean="0"/>
              <a:t>mots </a:t>
            </a:r>
            <a:r>
              <a:rPr lang="fr-FR" dirty="0" smtClean="0"/>
              <a:t>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01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3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2413000" cy="31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Contexte technologique 2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412067" y="3244334"/>
            <a:ext cx="536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Définir les </a:t>
            </a:r>
            <a:r>
              <a:rPr lang="fr-FR" dirty="0" smtClean="0"/>
              <a:t>mots </a:t>
            </a:r>
            <a:r>
              <a:rPr lang="fr-FR" dirty="0" smtClean="0"/>
              <a:t>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56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4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2413000" cy="31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Contexte technologique 3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412067" y="3244334"/>
            <a:ext cx="536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Définir les </a:t>
            </a:r>
            <a:r>
              <a:rPr lang="fr-FR" dirty="0" smtClean="0"/>
              <a:t>mots </a:t>
            </a:r>
            <a:r>
              <a:rPr lang="fr-FR" dirty="0" smtClean="0"/>
              <a:t>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783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471333" y="3244334"/>
            <a:ext cx="52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Lister les points importants du cahier des charges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5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1710267" cy="31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Cahier des charges 1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7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6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93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Analyse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8636" y="3244334"/>
            <a:ext cx="4854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Présentation de la théorie du découpage en tuiles</a:t>
            </a:r>
          </a:p>
        </p:txBody>
      </p:sp>
    </p:spTree>
    <p:extLst>
      <p:ext uri="{BB962C8B-B14F-4D97-AF65-F5344CB8AC3E}">
        <p14:creationId xmlns:p14="http://schemas.microsoft.com/office/powerpoint/2010/main" val="553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7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93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Analyse 2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55547" y="3244334"/>
            <a:ext cx="4480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Présentation de la théorie </a:t>
            </a:r>
            <a:r>
              <a:rPr lang="fr-FR" dirty="0" smtClean="0"/>
              <a:t>du streaming DASH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057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8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93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Analyse 3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16140" y="3244334"/>
            <a:ext cx="4359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Schéma de la chaine théorique de streaming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04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89" y="1008793"/>
            <a:ext cx="9011420" cy="5169768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9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80733" y="426306"/>
            <a:ext cx="72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d’encodage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418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186</Words>
  <Application>Microsoft Office PowerPoint</Application>
  <PresentationFormat>Grand écran</PresentationFormat>
  <Paragraphs>65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Impact des régions d’intérêt dans le streaming vidéo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des régions d’intérêt dans le streaming vidéo</dc:title>
  <dc:creator>Fabien MANSON</dc:creator>
  <cp:lastModifiedBy>Fabien MANSON</cp:lastModifiedBy>
  <cp:revision>30</cp:revision>
  <dcterms:created xsi:type="dcterms:W3CDTF">2020-06-12T16:24:26Z</dcterms:created>
  <dcterms:modified xsi:type="dcterms:W3CDTF">2020-06-12T18:01:02Z</dcterms:modified>
</cp:coreProperties>
</file>