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73" r:id="rId12"/>
    <p:sldId id="274" r:id="rId13"/>
    <p:sldId id="275" r:id="rId14"/>
    <p:sldId id="276" r:id="rId15"/>
    <p:sldId id="264" r:id="rId16"/>
    <p:sldId id="266" r:id="rId17"/>
    <p:sldId id="268" r:id="rId18"/>
    <p:sldId id="271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6E12-A7B0-40BB-B53B-545BE3161811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FFC-9B66-4F48-830D-CDE6869DA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39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64FFC-9B66-4F48-830D-CDE6869DA7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AD2-F1A2-4E74-92F5-24F9B59D75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8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E74-F135-472D-9DB2-DF9CBB98088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6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5058-C0DB-48EC-8AB0-832BB3642373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52B7-3FED-4BAB-9F63-01DE7F9FB2B9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BBCA-4E0E-41A5-8927-176BBBB26381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F7E9-1BAD-4703-8D58-CE48142E5A5A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1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7241-5728-45F1-8AF7-C3841E4FE797}" type="datetime1">
              <a:rPr lang="fr-FR" smtClean="0"/>
              <a:t>13/06/2020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D680-D819-474A-8D7B-CFB7F721C2AD}" type="datetime1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58CE-068E-4EE3-B99A-44087A7E6EFC}" type="datetime1">
              <a:rPr lang="fr-FR" smtClean="0"/>
              <a:t>13/06/2020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17FF-4C54-4A8A-A564-9AE950381E3B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8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678-C011-4E2C-A958-44E1DAFC1EA2}" type="datetime1">
              <a:rPr lang="fr-FR" smtClean="0"/>
              <a:t>13/06/2020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C28D-ABFF-4D11-8CAD-94D8A13303CD}" type="datetime1">
              <a:rPr lang="fr-FR" smtClean="0"/>
              <a:t>13/06/2020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7F9A-838C-4734-8EB0-754A37D9A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0400" y="1015999"/>
            <a:ext cx="10871200" cy="9699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Impact des régions d’intérêt dans le streaming vidéo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744522"/>
            <a:ext cx="9144000" cy="285326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Encadré par </a:t>
            </a:r>
          </a:p>
          <a:p>
            <a:r>
              <a:rPr lang="fr-FR" dirty="0" smtClean="0"/>
              <a:t>Olivier FOURMAUX</a:t>
            </a:r>
          </a:p>
          <a:p>
            <a:endParaRPr lang="fr-FR" dirty="0" smtClean="0"/>
          </a:p>
          <a:p>
            <a:r>
              <a:rPr lang="fr-FR" dirty="0" smtClean="0"/>
              <a:t>Et présenté par </a:t>
            </a:r>
          </a:p>
          <a:p>
            <a:r>
              <a:rPr lang="fr-FR" dirty="0" smtClean="0"/>
              <a:t>Sonia LOUNIS</a:t>
            </a:r>
          </a:p>
          <a:p>
            <a:r>
              <a:rPr lang="fr-FR" dirty="0" smtClean="0"/>
              <a:t>Fabien MANSON</a:t>
            </a:r>
          </a:p>
          <a:p>
            <a:r>
              <a:rPr lang="fr-FR" dirty="0" smtClean="0"/>
              <a:t>Alexandre MAZARS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96" y="1008793"/>
            <a:ext cx="9008956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9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1" y="1008793"/>
            <a:ext cx="9996540" cy="5168354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03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</a:t>
            </a:r>
            <a:r>
              <a:rPr lang="fr-FR" sz="2800" dirty="0" smtClean="0"/>
              <a:t>de </a:t>
            </a:r>
            <a:r>
              <a:rPr lang="fr-FR" sz="2800" dirty="0" smtClean="0"/>
              <a:t>segmentation</a:t>
            </a:r>
            <a:r>
              <a:rPr lang="fr-FR" sz="2800" dirty="0" smtClean="0"/>
              <a:t>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36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</a:t>
            </a:r>
            <a:r>
              <a:rPr lang="fr-FR" sz="2800" dirty="0" smtClean="0"/>
              <a:t>de </a:t>
            </a:r>
            <a:r>
              <a:rPr lang="fr-FR" sz="2800" dirty="0" smtClean="0"/>
              <a:t>segmentation</a:t>
            </a:r>
            <a:r>
              <a:rPr lang="fr-FR" sz="2800" dirty="0" smtClean="0"/>
              <a:t>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26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" y="1229863"/>
            <a:ext cx="10588773" cy="4398273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53732" y="417840"/>
            <a:ext cx="748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</a:t>
            </a:r>
            <a:r>
              <a:rPr lang="fr-FR" sz="2800" dirty="0" smtClean="0"/>
              <a:t>de </a:t>
            </a:r>
            <a:r>
              <a:rPr lang="fr-FR" sz="2800" dirty="0" smtClean="0"/>
              <a:t>segmentation</a:t>
            </a:r>
            <a:r>
              <a:rPr lang="fr-FR" sz="2800" dirty="0" smtClean="0"/>
              <a:t> de la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112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notre architecture de test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17" y="989741"/>
            <a:ext cx="7805765" cy="55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4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3417" y="3244334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2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85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Vidéo démonstration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43220" y="3167390"/>
            <a:ext cx="1105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VIDEO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5515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5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1383" y="3244334"/>
            <a:ext cx="726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Peut être un slide de trop ou alors a rajouter pour les problèmes 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Conclusion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4443" y="3244334"/>
            <a:ext cx="15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Merci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5940" y="3167390"/>
            <a:ext cx="114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/>
              <a:t>MERCI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70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2413000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Contexte technologique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12067" y="3244334"/>
            <a:ext cx="53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Définir les 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33" y="3244334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Lister les points importants du cahier des charges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1710267" cy="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Cahier des charges 1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636" y="3244334"/>
            <a:ext cx="4854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du découpage en </a:t>
            </a:r>
            <a:r>
              <a:rPr lang="fr-FR" dirty="0" smtClean="0"/>
              <a:t>tuiles</a:t>
            </a:r>
          </a:p>
          <a:p>
            <a:pPr algn="ctr"/>
            <a:r>
              <a:rPr lang="fr-FR" dirty="0" smtClean="0"/>
              <a:t>(avec </a:t>
            </a:r>
            <a:r>
              <a:rPr lang="fr-FR" smtClean="0"/>
              <a:t>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5547" y="3244334"/>
            <a:ext cx="4480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Présentation de la théorie </a:t>
            </a:r>
            <a:r>
              <a:rPr lang="fr-FR" dirty="0" smtClean="0"/>
              <a:t>du streaming </a:t>
            </a:r>
            <a:r>
              <a:rPr lang="fr-FR" dirty="0" smtClean="0"/>
              <a:t>DASH</a:t>
            </a:r>
          </a:p>
          <a:p>
            <a:pPr algn="ctr"/>
            <a:r>
              <a:rPr lang="fr-FR" dirty="0" smtClean="0"/>
              <a:t>(avec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5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0"/>
            <a:ext cx="93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Analyse 3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6140" y="3244334"/>
            <a:ext cx="4359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Schéma de la chaine théorique de </a:t>
            </a:r>
            <a:r>
              <a:rPr lang="fr-FR" dirty="0" smtClean="0"/>
              <a:t>streaming</a:t>
            </a:r>
          </a:p>
          <a:p>
            <a:pPr algn="ctr"/>
            <a:r>
              <a:rPr lang="fr-FR" dirty="0" smtClean="0"/>
              <a:t>(image de la bibliographie)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9" y="1008793"/>
            <a:ext cx="9011420" cy="516976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F9A-838C-4734-8EB0-754A37D9A5A7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1" y="0"/>
            <a:ext cx="153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Développement 1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80733" y="426306"/>
            <a:ext cx="723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Schéma de la chaine d’encodage vidéo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18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218</Words>
  <Application>Microsoft Office PowerPoint</Application>
  <PresentationFormat>Grand écran</PresentationFormat>
  <Paragraphs>73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Impact des régions d’intérêt dans le streaming vidéo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des régions d’intérêt dans le streaming vidéo</dc:title>
  <dc:creator>Fabien MANSON</dc:creator>
  <cp:lastModifiedBy>Fabien MANSON</cp:lastModifiedBy>
  <cp:revision>34</cp:revision>
  <dcterms:created xsi:type="dcterms:W3CDTF">2020-06-12T16:24:26Z</dcterms:created>
  <dcterms:modified xsi:type="dcterms:W3CDTF">2020-06-13T15:17:26Z</dcterms:modified>
</cp:coreProperties>
</file>