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72" r:id="rId11"/>
    <p:sldId id="273" r:id="rId12"/>
    <p:sldId id="274" r:id="rId13"/>
    <p:sldId id="275" r:id="rId14"/>
    <p:sldId id="276" r:id="rId15"/>
    <p:sldId id="264" r:id="rId16"/>
    <p:sldId id="266" r:id="rId17"/>
    <p:sldId id="268" r:id="rId18"/>
    <p:sldId id="271" r:id="rId19"/>
    <p:sldId id="267" r:id="rId20"/>
    <p:sldId id="269" r:id="rId21"/>
    <p:sldId id="270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7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956E12-A7B0-40BB-B53B-545BE3161811}" type="datetimeFigureOut">
              <a:rPr lang="fr-FR" smtClean="0"/>
              <a:t>13/06/2020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64FFC-9B66-4F48-830D-CDE6869DA7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2398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64FFC-9B66-4F48-830D-CDE6869DA76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4214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29AD2-F1A2-4E74-92F5-24F9B59D7573}" type="datetime1">
              <a:rPr lang="fr-FR" smtClean="0"/>
              <a:t>13/06/2020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6285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79E74-F135-472D-9DB2-DF9CBB980889}" type="datetime1">
              <a:rPr lang="fr-FR" smtClean="0"/>
              <a:t>13/06/2020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1656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5058-C0DB-48EC-8AB0-832BB3642373}" type="datetime1">
              <a:rPr lang="fr-FR" smtClean="0"/>
              <a:t>13/06/2020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0520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652B7-3FED-4BAB-9F63-01DE7F9FB2B9}" type="datetime1">
              <a:rPr lang="fr-FR" smtClean="0"/>
              <a:t>13/06/2020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8023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BBCA-4E0E-41A5-8927-176BBBB26381}" type="datetime1">
              <a:rPr lang="fr-FR" smtClean="0"/>
              <a:t>13/06/2020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75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F7E9-1BAD-4703-8D58-CE48142E5A5A}" type="datetime1">
              <a:rPr lang="fr-FR" smtClean="0"/>
              <a:t>13/06/2020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3166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E7241-5728-45F1-8AF7-C3841E4FE797}" type="datetime1">
              <a:rPr lang="fr-FR" smtClean="0"/>
              <a:t>13/06/2020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85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4D680-D819-474A-8D7B-CFB7F721C2AD}" type="datetime1">
              <a:rPr lang="fr-FR" smtClean="0"/>
              <a:t>13/06/2020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8685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58CE-068E-4EE3-B99A-44087A7E6EFC}" type="datetime1">
              <a:rPr lang="fr-FR" smtClean="0"/>
              <a:t>13/06/2020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3272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17FF-4C54-4A8A-A564-9AE950381E3B}" type="datetime1">
              <a:rPr lang="fr-FR" smtClean="0"/>
              <a:t>13/06/2020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4849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86678-C011-4E2C-A958-44E1DAFC1EA2}" type="datetime1">
              <a:rPr lang="fr-FR" smtClean="0"/>
              <a:t>13/06/2020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5297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4C28D-ABFF-4D11-8CAD-94D8A13303CD}" type="datetime1">
              <a:rPr lang="fr-FR" smtClean="0"/>
              <a:t>13/06/2020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67F9A-838C-4734-8EB0-754A37D9A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795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60400" y="1015999"/>
            <a:ext cx="10871200" cy="969963"/>
          </a:xfrm>
        </p:spPr>
        <p:txBody>
          <a:bodyPr>
            <a:normAutofit/>
          </a:bodyPr>
          <a:lstStyle/>
          <a:p>
            <a:r>
              <a:rPr lang="fr-FR" sz="4000" dirty="0" smtClean="0"/>
              <a:t>Impact des régions d’intérêt dans le streaming vidéo</a:t>
            </a:r>
            <a:endParaRPr lang="fr-FR" sz="4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2744522"/>
            <a:ext cx="9144000" cy="2853267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Encadré par </a:t>
            </a:r>
          </a:p>
          <a:p>
            <a:r>
              <a:rPr lang="fr-FR" dirty="0" smtClean="0"/>
              <a:t>Olivier FOURMAUX</a:t>
            </a:r>
          </a:p>
          <a:p>
            <a:endParaRPr lang="fr-FR" dirty="0" smtClean="0"/>
          </a:p>
          <a:p>
            <a:r>
              <a:rPr lang="fr-FR" dirty="0" smtClean="0"/>
              <a:t>Et présenté par </a:t>
            </a:r>
          </a:p>
          <a:p>
            <a:r>
              <a:rPr lang="fr-FR" dirty="0" smtClean="0"/>
              <a:t>Sonia LOUNIS</a:t>
            </a:r>
          </a:p>
          <a:p>
            <a:r>
              <a:rPr lang="fr-FR" dirty="0" smtClean="0"/>
              <a:t>Fabien MANSON</a:t>
            </a:r>
          </a:p>
          <a:p>
            <a:r>
              <a:rPr lang="fr-FR" dirty="0" smtClean="0"/>
              <a:t>Alexandre MAZARS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848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996" y="1008793"/>
            <a:ext cx="9008956" cy="5168354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10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-1" y="0"/>
            <a:ext cx="153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Développement 1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480733" y="426306"/>
            <a:ext cx="7230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Schéma de la chaine d’encodage vidéo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3982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521" y="1008793"/>
            <a:ext cx="9996540" cy="5168354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11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-1" y="0"/>
            <a:ext cx="153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Développement 1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480733" y="426306"/>
            <a:ext cx="7230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Schéma de la chaine d’encodage vidéo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60349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12</a:t>
            </a:fld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-1" y="0"/>
            <a:ext cx="153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Développement 2</a:t>
            </a:r>
            <a:endParaRPr lang="fr-FR" sz="1400" dirty="0">
              <a:solidFill>
                <a:srgbClr val="FF0000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13" y="1229863"/>
            <a:ext cx="10588773" cy="4398273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353732" y="417840"/>
            <a:ext cx="7484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Schéma de la chaine de segmentation de la vidéo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973676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13" y="1229863"/>
            <a:ext cx="10588773" cy="4398273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13</a:t>
            </a:fld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-1" y="0"/>
            <a:ext cx="153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Développement 2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353732" y="417840"/>
            <a:ext cx="7484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Schéma de la chaine de segmentation de la vidéo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32650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13" y="1229863"/>
            <a:ext cx="10588773" cy="4398273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14</a:t>
            </a:fld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-1" y="0"/>
            <a:ext cx="153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Développement 2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353732" y="417840"/>
            <a:ext cx="7484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Schéma de la chaine de segmentation de la vidéo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311244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15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-1" y="0"/>
            <a:ext cx="153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Développement 3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480733" y="426306"/>
            <a:ext cx="7230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Schéma de notre architecture de test</a:t>
            </a:r>
            <a:endParaRPr lang="fr-FR" sz="28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117" y="989741"/>
            <a:ext cx="7805765" cy="554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96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16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-1" y="0"/>
            <a:ext cx="153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Développement 4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73417" y="3244334"/>
            <a:ext cx="2245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smtClean="0"/>
              <a:t>Problèmes rencontrés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242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17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-1" y="0"/>
            <a:ext cx="153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Développement 4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73417" y="3244334"/>
            <a:ext cx="2245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smtClean="0"/>
              <a:t>Problèmes rencontrés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120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18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-1" y="0"/>
            <a:ext cx="1854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Vidéo démonstration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43220" y="3167390"/>
            <a:ext cx="11055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smtClean="0"/>
              <a:t>VIDEO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655151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19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-1" y="0"/>
            <a:ext cx="153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Développement 5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61383" y="3244334"/>
            <a:ext cx="7269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smtClean="0"/>
              <a:t>Peut être un slide de trop ou alors a rajouter pour les problèmes rencontrés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08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0"/>
            <a:ext cx="2413000" cy="313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Contexte technologique 1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2</a:t>
            </a:fld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3412067" y="3244334"/>
            <a:ext cx="536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Définir les mots clés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011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20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-1" y="0"/>
            <a:ext cx="153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Conclusion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14443" y="3244334"/>
            <a:ext cx="1563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smtClean="0"/>
              <a:t>Bilan du 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171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21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-1" y="0"/>
            <a:ext cx="153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Merci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25940" y="3167390"/>
            <a:ext cx="11401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800" dirty="0" smtClean="0"/>
              <a:t>MERCI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67016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3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0" y="0"/>
            <a:ext cx="2413000" cy="313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Contexte technologique 2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412067" y="3244334"/>
            <a:ext cx="536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Définir les mots clés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569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4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0" y="0"/>
            <a:ext cx="2413000" cy="313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Contexte technologique 3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412067" y="3244334"/>
            <a:ext cx="536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Définir les mots clés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783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471333" y="3244334"/>
            <a:ext cx="524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Lister les points importants du cahier des charges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5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0" y="0"/>
            <a:ext cx="1710267" cy="313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Cahier des charges 1</a:t>
            </a:r>
            <a:endParaRPr lang="fr-F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71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6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0" y="0"/>
            <a:ext cx="93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Analyse 1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68636" y="3244334"/>
            <a:ext cx="48547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/>
              <a:t>Présentation de la théorie du découpage en </a:t>
            </a:r>
            <a:r>
              <a:rPr lang="fr-FR" dirty="0" smtClean="0"/>
              <a:t>tuiles</a:t>
            </a:r>
          </a:p>
          <a:p>
            <a:pPr algn="ctr"/>
            <a:r>
              <a:rPr lang="fr-FR" dirty="0" smtClean="0"/>
              <a:t>(avec </a:t>
            </a:r>
            <a:r>
              <a:rPr lang="fr-FR" smtClean="0"/>
              <a:t>la bibliographie)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37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7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0" y="0"/>
            <a:ext cx="93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Analyse 2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55547" y="3244334"/>
            <a:ext cx="44809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/>
              <a:t>Présentation de la théorie </a:t>
            </a:r>
            <a:r>
              <a:rPr lang="fr-FR" dirty="0" smtClean="0"/>
              <a:t>du streaming DASH</a:t>
            </a:r>
          </a:p>
          <a:p>
            <a:pPr algn="ctr"/>
            <a:r>
              <a:rPr lang="fr-FR" dirty="0" smtClean="0"/>
              <a:t>(avec la bibliographie)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057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8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0" y="0"/>
            <a:ext cx="93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Analyse 3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16140" y="3244334"/>
            <a:ext cx="43597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smtClean="0"/>
              <a:t>Schéma de la chaine théorique de streaming</a:t>
            </a:r>
          </a:p>
          <a:p>
            <a:pPr algn="ctr"/>
            <a:r>
              <a:rPr lang="fr-FR" dirty="0" smtClean="0"/>
              <a:t>(image de la bibliographie)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047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89" y="1008793"/>
            <a:ext cx="9011420" cy="5169768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9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-1" y="0"/>
            <a:ext cx="153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Développement 1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480733" y="426306"/>
            <a:ext cx="7230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Schéma de la chaine d’encodage vidéo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4189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218</Words>
  <Application>Microsoft Office PowerPoint</Application>
  <PresentationFormat>Grand écran</PresentationFormat>
  <Paragraphs>73</Paragraphs>
  <Slides>21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Thème Office</vt:lpstr>
      <vt:lpstr>Impact des régions d’intérêt dans le streaming vidéo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des régions d’intérêt dans le streaming vidéo</dc:title>
  <dc:creator>Fabien MANSON</dc:creator>
  <cp:lastModifiedBy>Fabien MANSON</cp:lastModifiedBy>
  <cp:revision>34</cp:revision>
  <dcterms:created xsi:type="dcterms:W3CDTF">2020-06-12T16:24:26Z</dcterms:created>
  <dcterms:modified xsi:type="dcterms:W3CDTF">2020-06-13T15:20:36Z</dcterms:modified>
</cp:coreProperties>
</file>