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64" r:id="rId16"/>
    <p:sldId id="266" r:id="rId17"/>
    <p:sldId id="268" r:id="rId18"/>
    <p:sldId id="271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5E85C6-C25B-4A98-ACA4-0EBF4B21FED0}">
          <p14:sldIdLst/>
        </p14:section>
        <p14:section name="Intro" id="{F122474E-CDB8-47A6-B855-136EBD470666}">
          <p14:sldIdLst>
            <p14:sldId id="256"/>
          </p14:sldIdLst>
        </p14:section>
        <p14:section name="Contexte" id="{08C4CE12-E34A-426B-982B-D2D44B5114F1}">
          <p14:sldIdLst>
            <p14:sldId id="257"/>
            <p14:sldId id="258"/>
            <p14:sldId id="259"/>
          </p14:sldIdLst>
        </p14:section>
        <p14:section name="Cahier des charges" id="{359407FB-6B27-40D3-8FEF-A087B63F9706}">
          <p14:sldIdLst>
            <p14:sldId id="260"/>
          </p14:sldIdLst>
        </p14:section>
        <p14:section name="Analyse" id="{E87E9BC5-D0B5-4709-832D-787E121133F7}">
          <p14:sldIdLst>
            <p14:sldId id="261"/>
            <p14:sldId id="262"/>
            <p14:sldId id="263"/>
          </p14:sldIdLst>
        </p14:section>
        <p14:section name="Developpement" id="{CBA642EE-975E-48A5-9CE5-A2EC198CF8E4}">
          <p14:sldIdLst>
            <p14:sldId id="265"/>
            <p14:sldId id="272"/>
            <p14:sldId id="273"/>
            <p14:sldId id="274"/>
            <p14:sldId id="275"/>
            <p14:sldId id="276"/>
            <p14:sldId id="264"/>
            <p14:sldId id="266"/>
            <p14:sldId id="268"/>
          </p14:sldIdLst>
        </p14:section>
        <p14:section name="Demonstration" id="{56155059-68A4-4C75-96D6-BFEF409A2169}">
          <p14:sldIdLst>
            <p14:sldId id="271"/>
          </p14:sldIdLst>
        </p14:section>
        <p14:section name="Autres" id="{FC34B4B2-8D49-4EFF-B430-26570ADA881D}">
          <p14:sldIdLst>
            <p14:sldId id="267"/>
          </p14:sldIdLst>
        </p14:section>
        <p14:section name="Conclusion" id="{5E18C0D0-7BE9-49D4-A4FC-D9D67C19F982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996540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6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1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5940" y="3167390"/>
            <a:ext cx="114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MERCI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</a:t>
            </a:r>
            <a:r>
              <a:rPr lang="fr-FR" dirty="0" smtClean="0"/>
              <a:t>tuiles</a:t>
            </a:r>
          </a:p>
          <a:p>
            <a:pPr algn="ctr"/>
            <a:r>
              <a:rPr lang="fr-FR" dirty="0" smtClean="0"/>
              <a:t>(avec </a:t>
            </a:r>
            <a:r>
              <a:rPr lang="fr-FR" smtClean="0"/>
              <a:t>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</a:p>
          <a:p>
            <a:pPr algn="ctr"/>
            <a:r>
              <a:rPr lang="fr-FR" dirty="0" smtClean="0"/>
              <a:t>(avec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</a:p>
          <a:p>
            <a:pPr algn="ctr"/>
            <a:r>
              <a:rPr lang="fr-FR" dirty="0" smtClean="0"/>
              <a:t>(image de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218</Words>
  <Application>Microsoft Office PowerPoint</Application>
  <PresentationFormat>Grand écran</PresentationFormat>
  <Paragraphs>73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35</cp:revision>
  <dcterms:created xsi:type="dcterms:W3CDTF">2020-06-12T16:24:26Z</dcterms:created>
  <dcterms:modified xsi:type="dcterms:W3CDTF">2020-06-13T15:34:43Z</dcterms:modified>
</cp:coreProperties>
</file>