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75" r:id="rId14"/>
    <p:sldId id="276" r:id="rId15"/>
    <p:sldId id="264" r:id="rId16"/>
    <p:sldId id="268" r:id="rId17"/>
    <p:sldId id="266" r:id="rId18"/>
    <p:sldId id="277" r:id="rId19"/>
    <p:sldId id="271" r:id="rId20"/>
    <p:sldId id="267" r:id="rId21"/>
    <p:sldId id="269" r:id="rId22"/>
    <p:sldId id="27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5E85C6-C25B-4A98-ACA4-0EBF4B21FED0}">
          <p14:sldIdLst/>
        </p14:section>
        <p14:section name="Intro" id="{F122474E-CDB8-47A6-B855-136EBD470666}">
          <p14:sldIdLst>
            <p14:sldId id="256"/>
          </p14:sldIdLst>
        </p14:section>
        <p14:section name="Contexte" id="{08C4CE12-E34A-426B-982B-D2D44B5114F1}">
          <p14:sldIdLst>
            <p14:sldId id="257"/>
            <p14:sldId id="258"/>
            <p14:sldId id="259"/>
          </p14:sldIdLst>
        </p14:section>
        <p14:section name="Cahier des charges" id="{359407FB-6B27-40D3-8FEF-A087B63F9706}">
          <p14:sldIdLst>
            <p14:sldId id="260"/>
          </p14:sldIdLst>
        </p14:section>
        <p14:section name="Analyse" id="{E87E9BC5-D0B5-4709-832D-787E121133F7}">
          <p14:sldIdLst>
            <p14:sldId id="261"/>
            <p14:sldId id="262"/>
            <p14:sldId id="263"/>
          </p14:sldIdLst>
        </p14:section>
        <p14:section name="Developpement" id="{CBA642EE-975E-48A5-9CE5-A2EC198CF8E4}">
          <p14:sldIdLst>
            <p14:sldId id="265"/>
            <p14:sldId id="272"/>
            <p14:sldId id="273"/>
            <p14:sldId id="274"/>
            <p14:sldId id="275"/>
            <p14:sldId id="276"/>
            <p14:sldId id="264"/>
            <p14:sldId id="268"/>
            <p14:sldId id="266"/>
            <p14:sldId id="277"/>
          </p14:sldIdLst>
        </p14:section>
        <p14:section name="Demonstration" id="{56155059-68A4-4C75-96D6-BFEF409A2169}">
          <p14:sldIdLst>
            <p14:sldId id="271"/>
          </p14:sldIdLst>
        </p14:section>
        <p14:section name="Autres" id="{FC34B4B2-8D49-4EFF-B430-26570ADA881D}">
          <p14:sldIdLst>
            <p14:sldId id="267"/>
          </p14:sldIdLst>
        </p14:section>
        <p14:section name="Conclusion" id="{5E18C0D0-7BE9-49D4-A4FC-D9D67C19F982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6E12-A7B0-40BB-B53B-545BE3161811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FFC-9B66-4F48-830D-CDE6869DA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64FFC-9B66-4F48-830D-CDE6869DA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AD2-F1A2-4E74-92F5-24F9B59D75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E74-F135-472D-9DB2-DF9CBB98088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058-C0DB-48EC-8AB0-832BB36423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52B7-3FED-4BAB-9F63-01DE7F9FB2B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BBCA-4E0E-41A5-8927-176BBBB26381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7E9-1BAD-4703-8D58-CE48142E5A5A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241-5728-45F1-8AF7-C3841E4FE797}" type="datetime1">
              <a:rPr lang="fr-FR" smtClean="0"/>
              <a:t>13/06/2020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80-D819-474A-8D7B-CFB7F721C2AD}" type="datetime1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58CE-068E-4EE3-B99A-44087A7E6EFC}" type="datetime1">
              <a:rPr lang="fr-FR" smtClean="0"/>
              <a:t>13/06/2020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17FF-4C54-4A8A-A564-9AE950381E3B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678-C011-4E2C-A958-44E1DAFC1EA2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C28D-ABFF-4D11-8CAD-94D8A13303CD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400" y="1015999"/>
            <a:ext cx="10871200" cy="969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Impact des régions d’intérêt dans le streaming vidéo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744522"/>
            <a:ext cx="9144000" cy="285326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Encadré par </a:t>
            </a:r>
          </a:p>
          <a:p>
            <a:r>
              <a:rPr lang="fr-FR" dirty="0" smtClean="0"/>
              <a:t>Olivier FOURMAUX</a:t>
            </a:r>
          </a:p>
          <a:p>
            <a:endParaRPr lang="fr-FR" dirty="0" smtClean="0"/>
          </a:p>
          <a:p>
            <a:r>
              <a:rPr lang="fr-FR" dirty="0" smtClean="0"/>
              <a:t>Et présenté par </a:t>
            </a:r>
          </a:p>
          <a:p>
            <a:r>
              <a:rPr lang="fr-FR" dirty="0" smtClean="0"/>
              <a:t>Sonia LOUNIS</a:t>
            </a:r>
          </a:p>
          <a:p>
            <a:r>
              <a:rPr lang="fr-FR" dirty="0" smtClean="0"/>
              <a:t>Fabien MANSON</a:t>
            </a:r>
          </a:p>
          <a:p>
            <a:r>
              <a:rPr lang="fr-FR" dirty="0" smtClean="0"/>
              <a:t>Alexandre MAZARS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6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1" y="1008793"/>
            <a:ext cx="9996540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36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6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12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notre architecture de test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17" y="989741"/>
            <a:ext cx="7805765" cy="55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05931" y="1536174"/>
            <a:ext cx="5452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Temps d’encodage très long, taille des fichiers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Bande passante de l’architecture de test limitée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Limite </a:t>
            </a:r>
            <a:r>
              <a:rPr lang="fr-FR" sz="2000" dirty="0"/>
              <a:t>du nombre de tuiles maximum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Limite du nombre de bitrates </a:t>
            </a:r>
            <a:r>
              <a:rPr lang="fr-FR" sz="2000" dirty="0" smtClean="0"/>
              <a:t>différents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Choix de la ROI limité</a:t>
            </a:r>
            <a:endParaRPr lang="fr-FR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Stabilité du lecteur GPAC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Problèmes rencontrés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712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05931" y="1536174"/>
            <a:ext cx="5452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Temps d’encodage très long, taille des fichiers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Bande passante de l’architecture de test limitée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Limite </a:t>
            </a:r>
            <a:r>
              <a:rPr lang="fr-FR" sz="2000" dirty="0"/>
              <a:t>du nombre de tuiles maximum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Limite du nombre de bitrates </a:t>
            </a:r>
            <a:r>
              <a:rPr lang="fr-FR" sz="2000" dirty="0" smtClean="0"/>
              <a:t>différents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Choix de la ROI limité</a:t>
            </a:r>
            <a:endParaRPr lang="fr-FR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Stabilité du lecteur GPAC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Problèmes rencontrés</a:t>
            </a:r>
            <a:endParaRPr lang="fr-FR" sz="2800" dirty="0"/>
          </a:p>
        </p:txBody>
      </p:sp>
      <p:sp>
        <p:nvSpPr>
          <p:cNvPr id="7" name="Accolade fermante 6"/>
          <p:cNvSpPr/>
          <p:nvPr/>
        </p:nvSpPr>
        <p:spPr>
          <a:xfrm>
            <a:off x="6180667" y="1667933"/>
            <a:ext cx="347133" cy="118533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6180666" y="3056038"/>
            <a:ext cx="347133" cy="226578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22534" y="2018211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Limite matérielle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722534" y="3956448"/>
            <a:ext cx="216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Limite logiciel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42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05931" y="1536174"/>
            <a:ext cx="5452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Temps d’encodage très long, taille des fichiers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Bande passante de l’architecture de test limitée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Limite </a:t>
            </a:r>
            <a:r>
              <a:rPr lang="fr-FR" sz="2000" dirty="0"/>
              <a:t>du nombre de tuiles maximum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Limite du nombre de bitrates </a:t>
            </a:r>
            <a:r>
              <a:rPr lang="fr-FR" sz="2000" dirty="0" smtClean="0"/>
              <a:t>différents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Choix de la ROI limité</a:t>
            </a:r>
            <a:endParaRPr lang="fr-FR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Stabilité du lecteur GPAC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Problèmes rencontrés</a:t>
            </a:r>
            <a:endParaRPr lang="fr-FR" sz="2800" dirty="0"/>
          </a:p>
        </p:txBody>
      </p:sp>
      <p:sp>
        <p:nvSpPr>
          <p:cNvPr id="7" name="Accolade fermante 6"/>
          <p:cNvSpPr/>
          <p:nvPr/>
        </p:nvSpPr>
        <p:spPr>
          <a:xfrm>
            <a:off x="6180667" y="1667933"/>
            <a:ext cx="347133" cy="118533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6180666" y="3056038"/>
            <a:ext cx="347133" cy="226578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22534" y="2018211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Limite matérielle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722534" y="3956448"/>
            <a:ext cx="216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Limite logiciel</a:t>
            </a:r>
            <a:endParaRPr lang="fr-FR" sz="2400" dirty="0"/>
          </a:p>
        </p:txBody>
      </p:sp>
      <p:sp>
        <p:nvSpPr>
          <p:cNvPr id="13" name="Flèche à angle droit 12"/>
          <p:cNvSpPr/>
          <p:nvPr/>
        </p:nvSpPr>
        <p:spPr>
          <a:xfrm rot="5400000">
            <a:off x="6856287" y="2504425"/>
            <a:ext cx="502741" cy="381213"/>
          </a:xfrm>
          <a:prstGeom prst="bentUpArrow">
            <a:avLst>
              <a:gd name="adj1" fmla="val 25100"/>
              <a:gd name="adj2" fmla="val 26553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365999" y="2598003"/>
            <a:ext cx="4267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800000"/>
                </a:solidFill>
              </a:rPr>
              <a:t>Solution : architecture de test de laboratoire</a:t>
            </a:r>
            <a:endParaRPr lang="fr-FR" sz="2400" dirty="0">
              <a:solidFill>
                <a:srgbClr val="80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65999" y="4520397"/>
            <a:ext cx="437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800000"/>
                </a:solidFill>
              </a:rPr>
              <a:t>Solution : utiliser un autre lecteur</a:t>
            </a:r>
            <a:endParaRPr lang="fr-FR" sz="2400" dirty="0">
              <a:solidFill>
                <a:srgbClr val="800000"/>
              </a:solidFill>
            </a:endParaRPr>
          </a:p>
        </p:txBody>
      </p:sp>
      <p:sp>
        <p:nvSpPr>
          <p:cNvPr id="17" name="Flèche à angle droit 16"/>
          <p:cNvSpPr/>
          <p:nvPr/>
        </p:nvSpPr>
        <p:spPr>
          <a:xfrm rot="5400000">
            <a:off x="6856287" y="4438742"/>
            <a:ext cx="502741" cy="381213"/>
          </a:xfrm>
          <a:prstGeom prst="bentUpArrow">
            <a:avLst>
              <a:gd name="adj1" fmla="val 25100"/>
              <a:gd name="adj2" fmla="val 26553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9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8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Vidéo démonstration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3220" y="3167390"/>
            <a:ext cx="11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VIDEO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515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5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1383" y="3244334"/>
            <a:ext cx="726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Peut être un slide de trop ou alors a rajouter pour les 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Conclusion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4443" y="3244334"/>
            <a:ext cx="15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Merci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9508" y="2921168"/>
            <a:ext cx="22329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000" dirty="0" smtClean="0"/>
              <a:t>MERCI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670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33" y="3244334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Lister les points importants du cahier des charges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1710267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Cahier des charges 1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636" y="3244334"/>
            <a:ext cx="4854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du découpage en </a:t>
            </a:r>
            <a:r>
              <a:rPr lang="fr-FR" dirty="0" smtClean="0"/>
              <a:t>tuiles</a:t>
            </a:r>
          </a:p>
          <a:p>
            <a:pPr algn="ctr"/>
            <a:r>
              <a:rPr lang="fr-FR" dirty="0" smtClean="0"/>
              <a:t>(avec </a:t>
            </a:r>
            <a:r>
              <a:rPr lang="fr-FR" smtClean="0"/>
              <a:t>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5547" y="3244334"/>
            <a:ext cx="4480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</a:t>
            </a:r>
            <a:r>
              <a:rPr lang="fr-FR" dirty="0" smtClean="0"/>
              <a:t>du streaming DASH</a:t>
            </a:r>
          </a:p>
          <a:p>
            <a:pPr algn="ctr"/>
            <a:r>
              <a:rPr lang="fr-FR" dirty="0" smtClean="0"/>
              <a:t>(avec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6140" y="3244334"/>
            <a:ext cx="4359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chaine théorique de streaming</a:t>
            </a:r>
          </a:p>
          <a:p>
            <a:pPr algn="ctr"/>
            <a:r>
              <a:rPr lang="fr-FR" dirty="0" smtClean="0"/>
              <a:t>(image de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9" y="1008793"/>
            <a:ext cx="9011420" cy="516976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8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352</Words>
  <Application>Microsoft Office PowerPoint</Application>
  <PresentationFormat>Grand écran</PresentationFormat>
  <Paragraphs>100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Impact des régions d’intérêt dans le streaming vidéo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régions d’intérêt dans le streaming vidéo</dc:title>
  <dc:creator>Fabien MANSON</dc:creator>
  <cp:lastModifiedBy>Fabien MANSON</cp:lastModifiedBy>
  <cp:revision>49</cp:revision>
  <dcterms:created xsi:type="dcterms:W3CDTF">2020-06-12T16:24:26Z</dcterms:created>
  <dcterms:modified xsi:type="dcterms:W3CDTF">2020-06-13T16:42:10Z</dcterms:modified>
</cp:coreProperties>
</file>