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9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892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83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99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0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5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6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4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3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9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8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2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42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TUTORÉ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VISITE VIRTUELLE DE L'IUT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B24D674-3BA6-42BA-9598-1E9ABD99607A}"/>
              </a:ext>
            </a:extLst>
          </p:cNvPr>
          <p:cNvSpPr txBox="1"/>
          <p:nvPr/>
        </p:nvSpPr>
        <p:spPr>
          <a:xfrm>
            <a:off x="1157356" y="5381487"/>
            <a:ext cx="914841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Encadrant : M. SALVA</a:t>
            </a:r>
          </a:p>
          <a:p>
            <a:r>
              <a:rPr lang="fr-FR" dirty="0"/>
              <a:t>Etudiants : NARBOUX Fabien - GARRIGUES Enki - SŒUR Hugo - MORA Enzo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E3B0CFF5-B288-4A29-AD25-A3733F06B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875" y="5298922"/>
            <a:ext cx="1569962" cy="15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4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06D63-A14F-459B-8D66-3DCBD994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816038-98D5-44FE-8878-81F9B0262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Application web de visite de lieu (Hugo – Enzo)</a:t>
            </a:r>
          </a:p>
          <a:p>
            <a:r>
              <a:rPr lang="fr-FR" dirty="0"/>
              <a:t>Application web de création de visite (Fabien – Enki)</a:t>
            </a:r>
          </a:p>
          <a:p>
            <a:r>
              <a:rPr lang="fr-FR" dirty="0"/>
              <a:t>Utilisation du </a:t>
            </a:r>
            <a:r>
              <a:rPr lang="fr-FR" dirty="0" err="1"/>
              <a:t>framework</a:t>
            </a:r>
            <a:r>
              <a:rPr lang="fr-FR" dirty="0"/>
              <a:t> </a:t>
            </a:r>
            <a:r>
              <a:rPr lang="fr-FR" dirty="0" err="1"/>
              <a:t>AFrame</a:t>
            </a:r>
          </a:p>
          <a:p>
            <a:r>
              <a:rPr lang="fr-FR" dirty="0"/>
              <a:t>Application multi-plateformes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2A45E804-7DD0-41E1-9125-AF0315571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876" y="5298923"/>
            <a:ext cx="1569962" cy="15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1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4F3E1-A5D7-4028-81DA-B52C5C09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E6A489-6E0C-4F88-88D0-EAFD6F78D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4135"/>
            <a:ext cx="8946541" cy="849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Pour visiter un lieu à distance</a:t>
            </a:r>
          </a:p>
          <a:p>
            <a:r>
              <a:rPr lang="fr-FR" dirty="0"/>
              <a:t>Pour créer une visite virtuelle sans difficulté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7AF5BA8-AE7C-46E0-8060-293687F7E95E}"/>
              </a:ext>
            </a:extLst>
          </p:cNvPr>
          <p:cNvSpPr txBox="1">
            <a:spLocks/>
          </p:cNvSpPr>
          <p:nvPr/>
        </p:nvSpPr>
        <p:spPr>
          <a:xfrm>
            <a:off x="646111" y="284915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POUR QUI ?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8CF3A17-084C-4040-B48E-18C6638DDDC1}"/>
              </a:ext>
            </a:extLst>
          </p:cNvPr>
          <p:cNvSpPr txBox="1">
            <a:spLocks/>
          </p:cNvSpPr>
          <p:nvPr/>
        </p:nvSpPr>
        <p:spPr>
          <a:xfrm>
            <a:off x="1103312" y="4250570"/>
            <a:ext cx="8946541" cy="1810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Pour de futurs étudiants (dans le cadre de la visite de l'IUT) </a:t>
            </a:r>
          </a:p>
          <a:p>
            <a:r>
              <a:rPr lang="fr-FR" dirty="0"/>
              <a:t>Pour un particulier qui veut vendre un domicile</a:t>
            </a:r>
          </a:p>
        </p:txBody>
      </p:sp>
      <p:pic>
        <p:nvPicPr>
          <p:cNvPr id="10" name="Image 6">
            <a:extLst>
              <a:ext uri="{FF2B5EF4-FFF2-40B4-BE49-F238E27FC236}">
                <a16:creationId xmlns:a16="http://schemas.microsoft.com/office/drawing/2014/main" id="{6AFBCEE7-1413-4C5A-AA6B-5BC1B404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875" y="5298922"/>
            <a:ext cx="1569962" cy="15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0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81D5E-E478-4DAF-8BD7-9C6438C1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</a:t>
            </a:r>
          </a:p>
        </p:txBody>
      </p:sp>
      <p:pic>
        <p:nvPicPr>
          <p:cNvPr id="6" name="Image 6" descr="Une image contenant clipart, trousse de secours, objet&#10;&#10;Description générée avec un niveau de confiance élevé">
            <a:extLst>
              <a:ext uri="{FF2B5EF4-FFF2-40B4-BE49-F238E27FC236}">
                <a16:creationId xmlns:a16="http://schemas.microsoft.com/office/drawing/2014/main" id="{83C4D94C-A730-43A2-BC16-B0A0327C3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544" y="1863310"/>
            <a:ext cx="1408044" cy="2004944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7BDB6C3E-C0CC-43D6-AF2E-518C6068F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357" y="4321313"/>
            <a:ext cx="2301461" cy="2301461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963E4F9F-4E45-4BFC-B373-E20806458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2" y="1853785"/>
            <a:ext cx="1376018" cy="2012951"/>
          </a:xfrm>
          <a:prstGeom prst="rect">
            <a:avLst/>
          </a:prstGeom>
        </p:spPr>
      </p:pic>
      <p:pic>
        <p:nvPicPr>
          <p:cNvPr id="12" name="Image 12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1A9F6AB2-6ADE-4547-8ADB-1AE0E86E2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401" y="1857682"/>
            <a:ext cx="1506331" cy="2005157"/>
          </a:xfrm>
          <a:prstGeom prst="rect">
            <a:avLst/>
          </a:prstGeom>
        </p:spPr>
      </p:pic>
      <p:pic>
        <p:nvPicPr>
          <p:cNvPr id="14" name="Image 14" descr="Une image contenant signe, moniteur&#10;&#10;Description générée avec un niveau de confiance très élevé">
            <a:extLst>
              <a:ext uri="{FF2B5EF4-FFF2-40B4-BE49-F238E27FC236}">
                <a16:creationId xmlns:a16="http://schemas.microsoft.com/office/drawing/2014/main" id="{C5BA855E-319C-437E-A47F-B316910FE3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1222" y="1947102"/>
            <a:ext cx="1368426" cy="1914664"/>
          </a:xfrm>
          <a:prstGeom prst="rect">
            <a:avLst/>
          </a:prstGeom>
        </p:spPr>
      </p:pic>
      <p:pic>
        <p:nvPicPr>
          <p:cNvPr id="16" name="Image 16">
            <a:extLst>
              <a:ext uri="{FF2B5EF4-FFF2-40B4-BE49-F238E27FC236}">
                <a16:creationId xmlns:a16="http://schemas.microsoft.com/office/drawing/2014/main" id="{4BAEAB79-CC54-465A-AF49-F0CC25EEFD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851" y="4515833"/>
            <a:ext cx="2390775" cy="1914525"/>
          </a:xfrm>
          <a:prstGeom prst="rect">
            <a:avLst/>
          </a:prstGeom>
        </p:spPr>
      </p:pic>
      <p:pic>
        <p:nvPicPr>
          <p:cNvPr id="18" name="Image 18">
            <a:extLst>
              <a:ext uri="{FF2B5EF4-FFF2-40B4-BE49-F238E27FC236}">
                <a16:creationId xmlns:a16="http://schemas.microsoft.com/office/drawing/2014/main" id="{64F4C8A1-5C54-4033-A286-3253137D16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4876" y="1863876"/>
            <a:ext cx="2743200" cy="2743200"/>
          </a:xfrm>
          <a:prstGeom prst="rect">
            <a:avLst/>
          </a:prstGeom>
        </p:spPr>
      </p:pic>
      <p:pic>
        <p:nvPicPr>
          <p:cNvPr id="20" name="Image 20" descr="Une image contenant équipement électronique, noir, photo&#10;&#10;Description générée avec un niveau de confiance très élevé">
            <a:extLst>
              <a:ext uri="{FF2B5EF4-FFF2-40B4-BE49-F238E27FC236}">
                <a16:creationId xmlns:a16="http://schemas.microsoft.com/office/drawing/2014/main" id="{70E54483-4B4C-449E-A114-4726C1D894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6590" y="4319209"/>
            <a:ext cx="1811867" cy="1787677"/>
          </a:xfrm>
          <a:prstGeom prst="rect">
            <a:avLst/>
          </a:prstGeom>
        </p:spPr>
      </p:pic>
      <p:pic>
        <p:nvPicPr>
          <p:cNvPr id="23" name="Image 6">
            <a:extLst>
              <a:ext uri="{FF2B5EF4-FFF2-40B4-BE49-F238E27FC236}">
                <a16:creationId xmlns:a16="http://schemas.microsoft.com/office/drawing/2014/main" id="{8CF8CCC0-4A1E-4A37-AFD3-538EA3CFEC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6875" y="5298922"/>
            <a:ext cx="1569962" cy="15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4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A2A31-B7CD-419E-AC0E-A5C643D7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fr-FR" dirty="0"/>
              <a:t>AVANCEMENT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053E741A-7A7D-46A0-ACB7-0736C3293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61CB9C-DF84-425E-928F-6B6ABABCE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7ECE4AC-C37F-40D5-9FE4-F07DE92F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Image 6" descr="Une image contenant plancher, intérieur, mur, pièce&#10;&#10;Description générée avec un niveau de confiance très élevé">
            <a:extLst>
              <a:ext uri="{FF2B5EF4-FFF2-40B4-BE49-F238E27FC236}">
                <a16:creationId xmlns:a16="http://schemas.microsoft.com/office/drawing/2014/main" id="{A468C029-96DB-451D-AA9D-4497A6FB4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568" y="2213597"/>
            <a:ext cx="5139704" cy="2422838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B983088-62B5-4A2F-8098-BBF212104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CEFF22-E67D-4B81-B003-26560C170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Application de visite en ligne :</a:t>
            </a:r>
          </a:p>
          <a:p>
            <a:pPr lvl="1"/>
            <a:r>
              <a:rPr lang="fr-FR" dirty="0"/>
              <a:t>Changement de pièce grâce aux points</a:t>
            </a:r>
          </a:p>
          <a:p>
            <a:pPr lvl="1"/>
            <a:r>
              <a:rPr lang="fr-FR" dirty="0"/>
              <a:t>Portabilité mobile</a:t>
            </a:r>
          </a:p>
          <a:p>
            <a:pPr lvl="1"/>
            <a:r>
              <a:rPr lang="fr-FR" dirty="0"/>
              <a:t>Animations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Application de création :</a:t>
            </a:r>
          </a:p>
          <a:p>
            <a:pPr lvl="1"/>
            <a:r>
              <a:rPr lang="fr-FR" dirty="0"/>
              <a:t>Ajout d'images</a:t>
            </a:r>
          </a:p>
          <a:p>
            <a:pPr lvl="1"/>
            <a:r>
              <a:rPr lang="fr-FR" dirty="0"/>
              <a:t>Ajout de points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0" name="Image 6">
            <a:extLst>
              <a:ext uri="{FF2B5EF4-FFF2-40B4-BE49-F238E27FC236}">
                <a16:creationId xmlns:a16="http://schemas.microsoft.com/office/drawing/2014/main" id="{F5A6E3EB-045D-4DA8-BE5E-20A7CD98C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6874" y="5298922"/>
            <a:ext cx="1569962" cy="15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3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2168E1-C2BD-4E6B-AA64-A020775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84E63B-655D-4786-BE63-6BFFF5106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5CC17AAC-BEDA-43F6-96F9-6D5C1DCC3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00F8EE10-0C40-4342-A4FE-84120113E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13786"/>
          <a:stretch/>
        </p:blipFill>
        <p:spPr>
          <a:xfrm>
            <a:off x="5656751" y="263459"/>
            <a:ext cx="4794752" cy="4317609"/>
          </a:xfrm>
          <a:prstGeom prst="rect">
            <a:avLst/>
          </a:prstGeom>
          <a:effectLst/>
        </p:spPr>
      </p:pic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27C31358-DB76-4D08-880F-623FB14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183CE-F1B6-49B2-85F3-298D65E4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ANALYSE DE L'APPLI DE VISITE</a:t>
            </a:r>
          </a:p>
        </p:txBody>
      </p:sp>
      <p:pic>
        <p:nvPicPr>
          <p:cNvPr id="6" name="Image 7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7336A18E-22C5-477A-91C9-F986CA5183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5" y="636083"/>
            <a:ext cx="5083929" cy="3291844"/>
          </a:xfrm>
          <a:prstGeom prst="rect">
            <a:avLst/>
          </a:prstGeom>
          <a:effectLst/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F6294E76-C0C5-409C-A41D-FA2C412ADE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26875" y="5298922"/>
            <a:ext cx="1569962" cy="15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4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7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B98B2A-0D47-4CF2-BBA5-8FE11EA7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ANALYSE DE L'APPLI DE CRÉATION</a:t>
            </a:r>
          </a:p>
        </p:txBody>
      </p:sp>
      <p:pic>
        <p:nvPicPr>
          <p:cNvPr id="4" name="Image 4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033A5FF0-FF31-45AD-A3D7-F88745944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151268" y="265129"/>
            <a:ext cx="5030624" cy="4102224"/>
          </a:xfrm>
          <a:prstGeom prst="rect">
            <a:avLst/>
          </a:prstGeom>
          <a:effectLst/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C213FE1E-0921-4D5E-86BF-17E5A17548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6875" y="5298922"/>
            <a:ext cx="1569962" cy="15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2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DABEC-B4B6-4BC6-8860-A8EE6947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PRÉVISIONS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912AB5-ABC8-40D7-948F-5CF1F7787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Ajout de la carte</a:t>
            </a:r>
          </a:p>
          <a:p>
            <a:r>
              <a:rPr lang="fr-FR" dirty="0"/>
              <a:t>Sauvegarde / chargement du tour créé</a:t>
            </a:r>
          </a:p>
          <a:p>
            <a:r>
              <a:rPr lang="fr-FR" dirty="0"/>
              <a:t>Amélioration du placement des points</a:t>
            </a:r>
          </a:p>
          <a:p>
            <a:r>
              <a:rPr lang="fr-FR" dirty="0"/>
              <a:t>Ajout de panneaux descriptifs</a:t>
            </a:r>
          </a:p>
          <a:p>
            <a:r>
              <a:rPr lang="fr-FR" dirty="0"/>
              <a:t>Portabilité sur Samsung </a:t>
            </a:r>
            <a:r>
              <a:rPr lang="fr-FR" dirty="0" err="1"/>
              <a:t>Odyssey</a:t>
            </a:r>
          </a:p>
          <a:p>
            <a:r>
              <a:rPr lang="fr-FR" dirty="0"/>
              <a:t>Ajout de lieux dans la visite de l'IUT</a:t>
            </a: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0437E481-E732-45B7-8BF2-68A20FCBE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875" y="5298922"/>
            <a:ext cx="1569962" cy="15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25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158</Words>
  <Application>Microsoft Office PowerPoint</Application>
  <PresentationFormat>Grand écran</PresentationFormat>
  <Paragraphs>34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PROJET TUTORÉ</vt:lpstr>
      <vt:lpstr>OBJECTIFS</vt:lpstr>
      <vt:lpstr>POURQUOI ?</vt:lpstr>
      <vt:lpstr>TECHNOLOGIES</vt:lpstr>
      <vt:lpstr>AVANCEMENT</vt:lpstr>
      <vt:lpstr>ANALYSE DE L'APPLI DE VISITE</vt:lpstr>
      <vt:lpstr>ANALYSE DE L'APPLI DE CRÉATION</vt:lpstr>
      <vt:lpstr>PRÉVISIONS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Petr Barborik</dc:creator>
  <cp:lastModifiedBy>Enzo MORA</cp:lastModifiedBy>
  <cp:revision>8</cp:revision>
  <dcterms:created xsi:type="dcterms:W3CDTF">2013-08-01T12:27:02Z</dcterms:created>
  <dcterms:modified xsi:type="dcterms:W3CDTF">2019-01-22T13:04:47Z</dcterms:modified>
</cp:coreProperties>
</file>