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2" r:id="rId3"/>
    <p:sldId id="296" r:id="rId4"/>
    <p:sldId id="263" r:id="rId5"/>
    <p:sldId id="301" r:id="rId6"/>
    <p:sldId id="294" r:id="rId7"/>
    <p:sldId id="276" r:id="rId8"/>
    <p:sldId id="298" r:id="rId9"/>
    <p:sldId id="305" r:id="rId10"/>
    <p:sldId id="307" r:id="rId11"/>
    <p:sldId id="306" r:id="rId12"/>
    <p:sldId id="312" r:id="rId13"/>
    <p:sldId id="310" r:id="rId14"/>
    <p:sldId id="309" r:id="rId15"/>
    <p:sldId id="311" r:id="rId16"/>
    <p:sldId id="299" r:id="rId17"/>
    <p:sldId id="313" r:id="rId18"/>
    <p:sldId id="322" r:id="rId19"/>
    <p:sldId id="321" r:id="rId20"/>
    <p:sldId id="323" r:id="rId21"/>
    <p:sldId id="324" r:id="rId22"/>
    <p:sldId id="325" r:id="rId23"/>
    <p:sldId id="326" r:id="rId24"/>
    <p:sldId id="315" r:id="rId25"/>
    <p:sldId id="314" r:id="rId26"/>
    <p:sldId id="319" r:id="rId27"/>
    <p:sldId id="320" r:id="rId28"/>
    <p:sldId id="317" r:id="rId29"/>
    <p:sldId id="318" r:id="rId30"/>
  </p:sldIdLst>
  <p:sldSz cx="9144000" cy="5149850"/>
  <p:notesSz cx="6858000" cy="9144000"/>
  <p:defaultTextStyle>
    <a:defPPr>
      <a:defRPr lang="de-DE"/>
    </a:defPPr>
    <a:lvl1pPr marL="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03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074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111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149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5186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5" autoAdjust="0"/>
    <p:restoredTop sz="95741" autoAdjust="0"/>
  </p:normalViewPr>
  <p:slideViewPr>
    <p:cSldViewPr showGuides="1">
      <p:cViewPr varScale="1">
        <p:scale>
          <a:sx n="139" d="100"/>
          <a:sy n="139" d="100"/>
        </p:scale>
        <p:origin x="1216" y="152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/>
      <dgm:t>
        <a:bodyPr/>
        <a:lstStyle/>
        <a:p>
          <a:r>
            <a:rPr lang="de-DE" dirty="0"/>
            <a:t>Topic 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(Case)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AA0CEFC4-99DE-0143-9BE1-CEB608655ECC}">
      <dgm:prSet/>
      <dgm:spPr>
        <a:solidFill>
          <a:schemeClr val="accent1">
            <a:hueOff val="0"/>
            <a:satOff val="0"/>
            <a:lumOff val="0"/>
            <a:alpha val="69671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Quantifier</a:t>
          </a:r>
          <a:r>
            <a:rPr lang="de-DE" dirty="0"/>
            <a:t>)</a:t>
          </a:r>
        </a:p>
      </dgm:t>
    </dgm:pt>
    <dgm:pt modelId="{C294FF60-C4B3-0645-9B24-7B99814B104C}" type="sibTrans" cxnId="{A77CF19C-1F8C-C645-81CE-E153976D4AD2}">
      <dgm:prSet/>
      <dgm:spPr/>
      <dgm:t>
        <a:bodyPr/>
        <a:lstStyle/>
        <a:p>
          <a:endParaRPr lang="de-DE"/>
        </a:p>
      </dgm:t>
    </dgm:pt>
    <dgm:pt modelId="{FB2C2DB7-CBEC-C34F-9BDD-FD3A5F8AE54B}" type="parTrans" cxnId="{A77CF19C-1F8C-C645-81CE-E153976D4AD2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6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5"/>
      <dgm:spPr/>
    </dgm:pt>
    <dgm:pt modelId="{ACBBEC69-D11A-8049-AFD3-03B0D31F876A}" type="pres">
      <dgm:prSet presAssocID="{D8310927-ADE1-2C41-B2E4-1080AA4FC5F1}" presName="connectorText" presStyleLbl="sibTrans2D1" presStyleIdx="0" presStyleCnt="5"/>
      <dgm:spPr/>
    </dgm:pt>
    <dgm:pt modelId="{FA66F5BF-D057-1445-8914-5021EC7E4B5F}" type="pres">
      <dgm:prSet presAssocID="{DC5C8655-307A-1244-A9A5-423110D9B419}" presName="node" presStyleLbl="node1" presStyleIdx="1" presStyleCnt="6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5"/>
      <dgm:spPr/>
    </dgm:pt>
    <dgm:pt modelId="{EA125136-D78A-D347-B898-8BC1EDAA8627}" type="pres">
      <dgm:prSet presAssocID="{4ED90F8A-0429-8943-8DBF-351481B7C029}" presName="connectorText" presStyleLbl="sibTrans2D1" presStyleIdx="1" presStyleCnt="5"/>
      <dgm:spPr/>
    </dgm:pt>
    <dgm:pt modelId="{06906D19-5ED2-D848-ACD7-5A42F8C6B475}" type="pres">
      <dgm:prSet presAssocID="{9D29C1B1-8EF8-B447-8373-9690938733C7}" presName="node" presStyleLbl="node1" presStyleIdx="2" presStyleCnt="6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5"/>
      <dgm:spPr/>
    </dgm:pt>
    <dgm:pt modelId="{9FA22D02-4DC6-6B4B-85AE-73001E979B25}" type="pres">
      <dgm:prSet presAssocID="{BC5F07C6-FC50-1843-ADD4-A2DDDAED4C54}" presName="connectorText" presStyleLbl="sibTrans2D1" presStyleIdx="2" presStyleCnt="5"/>
      <dgm:spPr/>
    </dgm:pt>
    <dgm:pt modelId="{1AE0F0E5-AE7F-9D4B-8639-622ECB5B993B}" type="pres">
      <dgm:prSet presAssocID="{CB6BD250-4811-E047-96B7-5379A8939849}" presName="node" presStyleLbl="node1" presStyleIdx="3" presStyleCnt="6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5"/>
      <dgm:spPr/>
    </dgm:pt>
    <dgm:pt modelId="{A8F7F21B-72E8-E34A-B15E-39024D038119}" type="pres">
      <dgm:prSet presAssocID="{6FD7513B-85BA-4C41-AA7F-D3B87289F611}" presName="connectorText" presStyleLbl="sibTrans2D1" presStyleIdx="3" presStyleCnt="5"/>
      <dgm:spPr/>
    </dgm:pt>
    <dgm:pt modelId="{667495B0-62CC-1843-8875-3A3EC59B7092}" type="pres">
      <dgm:prSet presAssocID="{1FA3E6E0-25D4-3A47-B60B-F5AC197D7599}" presName="node" presStyleLbl="node1" presStyleIdx="4" presStyleCnt="6">
        <dgm:presLayoutVars>
          <dgm:bulletEnabled val="1"/>
        </dgm:presLayoutVars>
      </dgm:prSet>
      <dgm:spPr/>
    </dgm:pt>
    <dgm:pt modelId="{4D017834-19F7-D24F-8BB8-5A5D26777480}" type="pres">
      <dgm:prSet presAssocID="{47F573ED-D756-5C43-B318-68636CE4D722}" presName="sibTrans" presStyleLbl="sibTrans2D1" presStyleIdx="4" presStyleCnt="5"/>
      <dgm:spPr/>
    </dgm:pt>
    <dgm:pt modelId="{18F17F96-07F2-CF46-B0A3-765014B05055}" type="pres">
      <dgm:prSet presAssocID="{47F573ED-D756-5C43-B318-68636CE4D722}" presName="connectorText" presStyleLbl="sibTrans2D1" presStyleIdx="4" presStyleCnt="5"/>
      <dgm:spPr/>
    </dgm:pt>
    <dgm:pt modelId="{EBFC6C2B-2DE4-7045-AEFB-83555D4F9E0D}" type="pres">
      <dgm:prSet presAssocID="{AA0CEFC4-99DE-0143-9BE1-CEB608655E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515CA01-0AB6-AE4E-92CF-A4496B51C51E}" type="presOf" srcId="{47F573ED-D756-5C43-B318-68636CE4D722}" destId="{4D017834-19F7-D24F-8BB8-5A5D26777480}" srcOrd="0" destOrd="0" presId="urn:microsoft.com/office/officeart/2005/8/layout/process1"/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79F6B086-40CA-4C42-BB34-C35507EF0B57}" type="presOf" srcId="{47F573ED-D756-5C43-B318-68636CE4D722}" destId="{18F17F96-07F2-CF46-B0A3-765014B05055}" srcOrd="1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A77CF19C-1F8C-C645-81CE-E153976D4AD2}" srcId="{8A2CF222-5F29-6C47-BDBA-582C49B047A0}" destId="{AA0CEFC4-99DE-0143-9BE1-CEB608655ECC}" srcOrd="5" destOrd="0" parTransId="{FB2C2DB7-CBEC-C34F-9BDD-FD3A5F8AE54B}" sibTransId="{C294FF60-C4B3-0645-9B24-7B99814B104C}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8CD9ECE9-4EAD-6A4D-9952-9B576B935AF4}" type="presOf" srcId="{AA0CEFC4-99DE-0143-9BE1-CEB608655ECC}" destId="{EBFC6C2B-2DE4-7045-AEFB-83555D4F9E0D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  <dgm:cxn modelId="{935B0A27-979E-5B4C-8D99-1EB92BE291E0}" type="presParOf" srcId="{1A85519A-4FC4-134B-9DFB-F241D5F83301}" destId="{4D017834-19F7-D24F-8BB8-5A5D26777480}" srcOrd="9" destOrd="0" presId="urn:microsoft.com/office/officeart/2005/8/layout/process1"/>
    <dgm:cxn modelId="{2162120B-8A44-5A41-B06F-94365D2B22A5}" type="presParOf" srcId="{4D017834-19F7-D24F-8BB8-5A5D26777480}" destId="{18F17F96-07F2-CF46-B0A3-765014B05055}" srcOrd="0" destOrd="0" presId="urn:microsoft.com/office/officeart/2005/8/layout/process1"/>
    <dgm:cxn modelId="{18480096-7DF5-1B4A-B159-0780D6868578}" type="presParOf" srcId="{1A85519A-4FC4-134B-9DFB-F241D5F83301}" destId="{EBFC6C2B-2DE4-7045-AEFB-83555D4F9E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/>
      <dgm:t>
        <a:bodyPr/>
        <a:lstStyle/>
        <a:p>
          <a:r>
            <a:rPr lang="de-DE" dirty="0"/>
            <a:t>Topic 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(Case)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AA0CEFC4-99DE-0143-9BE1-CEB608655ECC}">
      <dgm:prSet/>
      <dgm:spPr>
        <a:solidFill>
          <a:schemeClr val="accent1">
            <a:hueOff val="0"/>
            <a:satOff val="0"/>
            <a:lumOff val="0"/>
            <a:alpha val="69671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Quantifier</a:t>
          </a:r>
          <a:r>
            <a:rPr lang="de-DE" dirty="0"/>
            <a:t>)</a:t>
          </a:r>
        </a:p>
      </dgm:t>
    </dgm:pt>
    <dgm:pt modelId="{C294FF60-C4B3-0645-9B24-7B99814B104C}" type="sibTrans" cxnId="{A77CF19C-1F8C-C645-81CE-E153976D4AD2}">
      <dgm:prSet/>
      <dgm:spPr/>
      <dgm:t>
        <a:bodyPr/>
        <a:lstStyle/>
        <a:p>
          <a:endParaRPr lang="de-DE"/>
        </a:p>
      </dgm:t>
    </dgm:pt>
    <dgm:pt modelId="{FB2C2DB7-CBEC-C34F-9BDD-FD3A5F8AE54B}" type="parTrans" cxnId="{A77CF19C-1F8C-C645-81CE-E153976D4AD2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6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5"/>
      <dgm:spPr/>
    </dgm:pt>
    <dgm:pt modelId="{ACBBEC69-D11A-8049-AFD3-03B0D31F876A}" type="pres">
      <dgm:prSet presAssocID="{D8310927-ADE1-2C41-B2E4-1080AA4FC5F1}" presName="connectorText" presStyleLbl="sibTrans2D1" presStyleIdx="0" presStyleCnt="5"/>
      <dgm:spPr/>
    </dgm:pt>
    <dgm:pt modelId="{FA66F5BF-D057-1445-8914-5021EC7E4B5F}" type="pres">
      <dgm:prSet presAssocID="{DC5C8655-307A-1244-A9A5-423110D9B419}" presName="node" presStyleLbl="node1" presStyleIdx="1" presStyleCnt="6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5"/>
      <dgm:spPr/>
    </dgm:pt>
    <dgm:pt modelId="{EA125136-D78A-D347-B898-8BC1EDAA8627}" type="pres">
      <dgm:prSet presAssocID="{4ED90F8A-0429-8943-8DBF-351481B7C029}" presName="connectorText" presStyleLbl="sibTrans2D1" presStyleIdx="1" presStyleCnt="5"/>
      <dgm:spPr/>
    </dgm:pt>
    <dgm:pt modelId="{06906D19-5ED2-D848-ACD7-5A42F8C6B475}" type="pres">
      <dgm:prSet presAssocID="{9D29C1B1-8EF8-B447-8373-9690938733C7}" presName="node" presStyleLbl="node1" presStyleIdx="2" presStyleCnt="6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5"/>
      <dgm:spPr/>
    </dgm:pt>
    <dgm:pt modelId="{9FA22D02-4DC6-6B4B-85AE-73001E979B25}" type="pres">
      <dgm:prSet presAssocID="{BC5F07C6-FC50-1843-ADD4-A2DDDAED4C54}" presName="connectorText" presStyleLbl="sibTrans2D1" presStyleIdx="2" presStyleCnt="5"/>
      <dgm:spPr/>
    </dgm:pt>
    <dgm:pt modelId="{1AE0F0E5-AE7F-9D4B-8639-622ECB5B993B}" type="pres">
      <dgm:prSet presAssocID="{CB6BD250-4811-E047-96B7-5379A8939849}" presName="node" presStyleLbl="node1" presStyleIdx="3" presStyleCnt="6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5"/>
      <dgm:spPr/>
    </dgm:pt>
    <dgm:pt modelId="{A8F7F21B-72E8-E34A-B15E-39024D038119}" type="pres">
      <dgm:prSet presAssocID="{6FD7513B-85BA-4C41-AA7F-D3B87289F611}" presName="connectorText" presStyleLbl="sibTrans2D1" presStyleIdx="3" presStyleCnt="5"/>
      <dgm:spPr/>
    </dgm:pt>
    <dgm:pt modelId="{667495B0-62CC-1843-8875-3A3EC59B7092}" type="pres">
      <dgm:prSet presAssocID="{1FA3E6E0-25D4-3A47-B60B-F5AC197D7599}" presName="node" presStyleLbl="node1" presStyleIdx="4" presStyleCnt="6">
        <dgm:presLayoutVars>
          <dgm:bulletEnabled val="1"/>
        </dgm:presLayoutVars>
      </dgm:prSet>
      <dgm:spPr/>
    </dgm:pt>
    <dgm:pt modelId="{4D017834-19F7-D24F-8BB8-5A5D26777480}" type="pres">
      <dgm:prSet presAssocID="{47F573ED-D756-5C43-B318-68636CE4D722}" presName="sibTrans" presStyleLbl="sibTrans2D1" presStyleIdx="4" presStyleCnt="5"/>
      <dgm:spPr/>
    </dgm:pt>
    <dgm:pt modelId="{18F17F96-07F2-CF46-B0A3-765014B05055}" type="pres">
      <dgm:prSet presAssocID="{47F573ED-D756-5C43-B318-68636CE4D722}" presName="connectorText" presStyleLbl="sibTrans2D1" presStyleIdx="4" presStyleCnt="5"/>
      <dgm:spPr/>
    </dgm:pt>
    <dgm:pt modelId="{EBFC6C2B-2DE4-7045-AEFB-83555D4F9E0D}" type="pres">
      <dgm:prSet presAssocID="{AA0CEFC4-99DE-0143-9BE1-CEB608655E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515CA01-0AB6-AE4E-92CF-A4496B51C51E}" type="presOf" srcId="{47F573ED-D756-5C43-B318-68636CE4D722}" destId="{4D017834-19F7-D24F-8BB8-5A5D26777480}" srcOrd="0" destOrd="0" presId="urn:microsoft.com/office/officeart/2005/8/layout/process1"/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79F6B086-40CA-4C42-BB34-C35507EF0B57}" type="presOf" srcId="{47F573ED-D756-5C43-B318-68636CE4D722}" destId="{18F17F96-07F2-CF46-B0A3-765014B05055}" srcOrd="1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A77CF19C-1F8C-C645-81CE-E153976D4AD2}" srcId="{8A2CF222-5F29-6C47-BDBA-582C49B047A0}" destId="{AA0CEFC4-99DE-0143-9BE1-CEB608655ECC}" srcOrd="5" destOrd="0" parTransId="{FB2C2DB7-CBEC-C34F-9BDD-FD3A5F8AE54B}" sibTransId="{C294FF60-C4B3-0645-9B24-7B99814B104C}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8CD9ECE9-4EAD-6A4D-9952-9B576B935AF4}" type="presOf" srcId="{AA0CEFC4-99DE-0143-9BE1-CEB608655ECC}" destId="{EBFC6C2B-2DE4-7045-AEFB-83555D4F9E0D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  <dgm:cxn modelId="{935B0A27-979E-5B4C-8D99-1EB92BE291E0}" type="presParOf" srcId="{1A85519A-4FC4-134B-9DFB-F241D5F83301}" destId="{4D017834-19F7-D24F-8BB8-5A5D26777480}" srcOrd="9" destOrd="0" presId="urn:microsoft.com/office/officeart/2005/8/layout/process1"/>
    <dgm:cxn modelId="{2162120B-8A44-5A41-B06F-94365D2B22A5}" type="presParOf" srcId="{4D017834-19F7-D24F-8BB8-5A5D26777480}" destId="{18F17F96-07F2-CF46-B0A3-765014B05055}" srcOrd="0" destOrd="0" presId="urn:microsoft.com/office/officeart/2005/8/layout/process1"/>
    <dgm:cxn modelId="{18480096-7DF5-1B4A-B159-0780D6868578}" type="presParOf" srcId="{1A85519A-4FC4-134B-9DFB-F241D5F83301}" destId="{EBFC6C2B-2DE4-7045-AEFB-83555D4F9E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/>
      <dgm:t>
        <a:bodyPr/>
        <a:lstStyle/>
        <a:p>
          <a:r>
            <a:rPr lang="de-DE" dirty="0"/>
            <a:t>Topic 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(Case)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AA0CEFC4-99DE-0143-9BE1-CEB608655ECC}">
      <dgm:prSet/>
      <dgm:spPr>
        <a:solidFill>
          <a:schemeClr val="accent1">
            <a:hueOff val="0"/>
            <a:satOff val="0"/>
            <a:lumOff val="0"/>
            <a:alpha val="69671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Quantifier</a:t>
          </a:r>
          <a:r>
            <a:rPr lang="de-DE" dirty="0"/>
            <a:t>)</a:t>
          </a:r>
        </a:p>
      </dgm:t>
    </dgm:pt>
    <dgm:pt modelId="{C294FF60-C4B3-0645-9B24-7B99814B104C}" type="sibTrans" cxnId="{A77CF19C-1F8C-C645-81CE-E153976D4AD2}">
      <dgm:prSet/>
      <dgm:spPr/>
      <dgm:t>
        <a:bodyPr/>
        <a:lstStyle/>
        <a:p>
          <a:endParaRPr lang="de-DE"/>
        </a:p>
      </dgm:t>
    </dgm:pt>
    <dgm:pt modelId="{FB2C2DB7-CBEC-C34F-9BDD-FD3A5F8AE54B}" type="parTrans" cxnId="{A77CF19C-1F8C-C645-81CE-E153976D4AD2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6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5"/>
      <dgm:spPr/>
    </dgm:pt>
    <dgm:pt modelId="{ACBBEC69-D11A-8049-AFD3-03B0D31F876A}" type="pres">
      <dgm:prSet presAssocID="{D8310927-ADE1-2C41-B2E4-1080AA4FC5F1}" presName="connectorText" presStyleLbl="sibTrans2D1" presStyleIdx="0" presStyleCnt="5"/>
      <dgm:spPr/>
    </dgm:pt>
    <dgm:pt modelId="{FA66F5BF-D057-1445-8914-5021EC7E4B5F}" type="pres">
      <dgm:prSet presAssocID="{DC5C8655-307A-1244-A9A5-423110D9B419}" presName="node" presStyleLbl="node1" presStyleIdx="1" presStyleCnt="6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5"/>
      <dgm:spPr/>
    </dgm:pt>
    <dgm:pt modelId="{EA125136-D78A-D347-B898-8BC1EDAA8627}" type="pres">
      <dgm:prSet presAssocID="{4ED90F8A-0429-8943-8DBF-351481B7C029}" presName="connectorText" presStyleLbl="sibTrans2D1" presStyleIdx="1" presStyleCnt="5"/>
      <dgm:spPr/>
    </dgm:pt>
    <dgm:pt modelId="{06906D19-5ED2-D848-ACD7-5A42F8C6B475}" type="pres">
      <dgm:prSet presAssocID="{9D29C1B1-8EF8-B447-8373-9690938733C7}" presName="node" presStyleLbl="node1" presStyleIdx="2" presStyleCnt="6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5"/>
      <dgm:spPr/>
    </dgm:pt>
    <dgm:pt modelId="{9FA22D02-4DC6-6B4B-85AE-73001E979B25}" type="pres">
      <dgm:prSet presAssocID="{BC5F07C6-FC50-1843-ADD4-A2DDDAED4C54}" presName="connectorText" presStyleLbl="sibTrans2D1" presStyleIdx="2" presStyleCnt="5"/>
      <dgm:spPr/>
    </dgm:pt>
    <dgm:pt modelId="{1AE0F0E5-AE7F-9D4B-8639-622ECB5B993B}" type="pres">
      <dgm:prSet presAssocID="{CB6BD250-4811-E047-96B7-5379A8939849}" presName="node" presStyleLbl="node1" presStyleIdx="3" presStyleCnt="6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5"/>
      <dgm:spPr/>
    </dgm:pt>
    <dgm:pt modelId="{A8F7F21B-72E8-E34A-B15E-39024D038119}" type="pres">
      <dgm:prSet presAssocID="{6FD7513B-85BA-4C41-AA7F-D3B87289F611}" presName="connectorText" presStyleLbl="sibTrans2D1" presStyleIdx="3" presStyleCnt="5"/>
      <dgm:spPr/>
    </dgm:pt>
    <dgm:pt modelId="{667495B0-62CC-1843-8875-3A3EC59B7092}" type="pres">
      <dgm:prSet presAssocID="{1FA3E6E0-25D4-3A47-B60B-F5AC197D7599}" presName="node" presStyleLbl="node1" presStyleIdx="4" presStyleCnt="6">
        <dgm:presLayoutVars>
          <dgm:bulletEnabled val="1"/>
        </dgm:presLayoutVars>
      </dgm:prSet>
      <dgm:spPr/>
    </dgm:pt>
    <dgm:pt modelId="{4D017834-19F7-D24F-8BB8-5A5D26777480}" type="pres">
      <dgm:prSet presAssocID="{47F573ED-D756-5C43-B318-68636CE4D722}" presName="sibTrans" presStyleLbl="sibTrans2D1" presStyleIdx="4" presStyleCnt="5"/>
      <dgm:spPr/>
    </dgm:pt>
    <dgm:pt modelId="{18F17F96-07F2-CF46-B0A3-765014B05055}" type="pres">
      <dgm:prSet presAssocID="{47F573ED-D756-5C43-B318-68636CE4D722}" presName="connectorText" presStyleLbl="sibTrans2D1" presStyleIdx="4" presStyleCnt="5"/>
      <dgm:spPr/>
    </dgm:pt>
    <dgm:pt modelId="{EBFC6C2B-2DE4-7045-AEFB-83555D4F9E0D}" type="pres">
      <dgm:prSet presAssocID="{AA0CEFC4-99DE-0143-9BE1-CEB608655E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515CA01-0AB6-AE4E-92CF-A4496B51C51E}" type="presOf" srcId="{47F573ED-D756-5C43-B318-68636CE4D722}" destId="{4D017834-19F7-D24F-8BB8-5A5D26777480}" srcOrd="0" destOrd="0" presId="urn:microsoft.com/office/officeart/2005/8/layout/process1"/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79F6B086-40CA-4C42-BB34-C35507EF0B57}" type="presOf" srcId="{47F573ED-D756-5C43-B318-68636CE4D722}" destId="{18F17F96-07F2-CF46-B0A3-765014B05055}" srcOrd="1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A77CF19C-1F8C-C645-81CE-E153976D4AD2}" srcId="{8A2CF222-5F29-6C47-BDBA-582C49B047A0}" destId="{AA0CEFC4-99DE-0143-9BE1-CEB608655ECC}" srcOrd="5" destOrd="0" parTransId="{FB2C2DB7-CBEC-C34F-9BDD-FD3A5F8AE54B}" sibTransId="{C294FF60-C4B3-0645-9B24-7B99814B104C}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8CD9ECE9-4EAD-6A4D-9952-9B576B935AF4}" type="presOf" srcId="{AA0CEFC4-99DE-0143-9BE1-CEB608655ECC}" destId="{EBFC6C2B-2DE4-7045-AEFB-83555D4F9E0D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  <dgm:cxn modelId="{935B0A27-979E-5B4C-8D99-1EB92BE291E0}" type="presParOf" srcId="{1A85519A-4FC4-134B-9DFB-F241D5F83301}" destId="{4D017834-19F7-D24F-8BB8-5A5D26777480}" srcOrd="9" destOrd="0" presId="urn:microsoft.com/office/officeart/2005/8/layout/process1"/>
    <dgm:cxn modelId="{2162120B-8A44-5A41-B06F-94365D2B22A5}" type="presParOf" srcId="{4D017834-19F7-D24F-8BB8-5A5D26777480}" destId="{18F17F96-07F2-CF46-B0A3-765014B05055}" srcOrd="0" destOrd="0" presId="urn:microsoft.com/office/officeart/2005/8/layout/process1"/>
    <dgm:cxn modelId="{18480096-7DF5-1B4A-B159-0780D6868578}" type="presParOf" srcId="{1A85519A-4FC4-134B-9DFB-F241D5F83301}" destId="{EBFC6C2B-2DE4-7045-AEFB-83555D4F9E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69902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 )</a:t>
          </a:r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/>
      <dgm:t>
        <a:bodyPr/>
        <a:lstStyle/>
        <a:p>
          <a:r>
            <a:rPr lang="de-DE" dirty="0" err="1"/>
            <a:t>Noun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(Suffixes)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FA66F5BF-D057-1445-8914-5021EC7E4B5F}" type="pres">
      <dgm:prSet presAssocID="{DC5C8655-307A-1244-A9A5-423110D9B419}" presName="node" presStyleLbl="node1" presStyleIdx="0" presStyleCnt="4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0" presStyleCnt="3"/>
      <dgm:spPr/>
    </dgm:pt>
    <dgm:pt modelId="{EA125136-D78A-D347-B898-8BC1EDAA8627}" type="pres">
      <dgm:prSet presAssocID="{4ED90F8A-0429-8943-8DBF-351481B7C029}" presName="connectorText" presStyleLbl="sibTrans2D1" presStyleIdx="0" presStyleCnt="3"/>
      <dgm:spPr/>
    </dgm:pt>
    <dgm:pt modelId="{06906D19-5ED2-D848-ACD7-5A42F8C6B475}" type="pres">
      <dgm:prSet presAssocID="{9D29C1B1-8EF8-B447-8373-9690938733C7}" presName="node" presStyleLbl="node1" presStyleIdx="1" presStyleCnt="4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1" presStyleCnt="3"/>
      <dgm:spPr/>
    </dgm:pt>
    <dgm:pt modelId="{9FA22D02-4DC6-6B4B-85AE-73001E979B25}" type="pres">
      <dgm:prSet presAssocID="{BC5F07C6-FC50-1843-ADD4-A2DDDAED4C54}" presName="connectorText" presStyleLbl="sibTrans2D1" presStyleIdx="1" presStyleCnt="3"/>
      <dgm:spPr/>
    </dgm:pt>
    <dgm:pt modelId="{1AE0F0E5-AE7F-9D4B-8639-622ECB5B993B}" type="pres">
      <dgm:prSet presAssocID="{CB6BD250-4811-E047-96B7-5379A8939849}" presName="node" presStyleLbl="node1" presStyleIdx="2" presStyleCnt="4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2" presStyleCnt="3"/>
      <dgm:spPr/>
    </dgm:pt>
    <dgm:pt modelId="{A8F7F21B-72E8-E34A-B15E-39024D038119}" type="pres">
      <dgm:prSet presAssocID="{6FD7513B-85BA-4C41-AA7F-D3B87289F611}" presName="connectorText" presStyleLbl="sibTrans2D1" presStyleIdx="2" presStyleCnt="3"/>
      <dgm:spPr/>
    </dgm:pt>
    <dgm:pt modelId="{667495B0-62CC-1843-8875-3A3EC59B7092}" type="pres">
      <dgm:prSet presAssocID="{1FA3E6E0-25D4-3A47-B60B-F5AC197D7599}" presName="node" presStyleLbl="node1" presStyleIdx="3" presStyleCnt="4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BB8E566-8923-A146-B8B2-187616214CB3}" srcId="{8A2CF222-5F29-6C47-BDBA-582C49B047A0}" destId="{CB6BD250-4811-E047-96B7-5379A8939849}" srcOrd="2" destOrd="0" parTransId="{3D87AEF7-4EBC-2F42-B0D3-82E2D93C0240}" sibTransId="{6FD7513B-85BA-4C41-AA7F-D3B87289F611}"/>
    <dgm:cxn modelId="{A3A2A692-6088-4144-B980-434B56B09D47}" srcId="{8A2CF222-5F29-6C47-BDBA-582C49B047A0}" destId="{1FA3E6E0-25D4-3A47-B60B-F5AC197D7599}" srcOrd="3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1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0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9A7EEA4D-6440-A34E-96EC-BC46B71EC83A}" type="presParOf" srcId="{1A85519A-4FC4-134B-9DFB-F241D5F83301}" destId="{FA66F5BF-D057-1445-8914-5021EC7E4B5F}" srcOrd="0" destOrd="0" presId="urn:microsoft.com/office/officeart/2005/8/layout/process1"/>
    <dgm:cxn modelId="{BB9CB6BB-DD11-2640-80BF-5E1C49FEACB2}" type="presParOf" srcId="{1A85519A-4FC4-134B-9DFB-F241D5F83301}" destId="{16BBD794-F7BD-7F4A-B62C-8552899FA8C0}" srcOrd="1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2" destOrd="0" presId="urn:microsoft.com/office/officeart/2005/8/layout/process1"/>
    <dgm:cxn modelId="{F85029BB-49D7-B24F-82EC-B491681B76D6}" type="presParOf" srcId="{1A85519A-4FC4-134B-9DFB-F241D5F83301}" destId="{7DD4F491-9882-554B-921F-B3AFC247C529}" srcOrd="3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4" destOrd="0" presId="urn:microsoft.com/office/officeart/2005/8/layout/process1"/>
    <dgm:cxn modelId="{7EE86A57-4B1B-0D41-B457-B5C158AC0596}" type="presParOf" srcId="{1A85519A-4FC4-134B-9DFB-F241D5F83301}" destId="{DF76C232-F5BB-A647-BFDA-A29703FAA29C}" srcOrd="5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Adjective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(Comp.)</a:t>
          </a:r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(Neg.)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Nom</a:t>
          </a:r>
          <a:r>
            <a:rPr lang="de-DE" dirty="0"/>
            <a:t>.) </a:t>
          </a:r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5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4"/>
      <dgm:spPr/>
    </dgm:pt>
    <dgm:pt modelId="{ACBBEC69-D11A-8049-AFD3-03B0D31F876A}" type="pres">
      <dgm:prSet presAssocID="{D8310927-ADE1-2C41-B2E4-1080AA4FC5F1}" presName="connectorText" presStyleLbl="sibTrans2D1" presStyleIdx="0" presStyleCnt="4"/>
      <dgm:spPr/>
    </dgm:pt>
    <dgm:pt modelId="{FA66F5BF-D057-1445-8914-5021EC7E4B5F}" type="pres">
      <dgm:prSet presAssocID="{DC5C8655-307A-1244-A9A5-423110D9B419}" presName="node" presStyleLbl="node1" presStyleIdx="1" presStyleCnt="5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4"/>
      <dgm:spPr/>
    </dgm:pt>
    <dgm:pt modelId="{EA125136-D78A-D347-B898-8BC1EDAA8627}" type="pres">
      <dgm:prSet presAssocID="{4ED90F8A-0429-8943-8DBF-351481B7C029}" presName="connectorText" presStyleLbl="sibTrans2D1" presStyleIdx="1" presStyleCnt="4"/>
      <dgm:spPr/>
    </dgm:pt>
    <dgm:pt modelId="{06906D19-5ED2-D848-ACD7-5A42F8C6B475}" type="pres">
      <dgm:prSet presAssocID="{9D29C1B1-8EF8-B447-8373-9690938733C7}" presName="node" presStyleLbl="node1" presStyleIdx="2" presStyleCnt="5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4"/>
      <dgm:spPr/>
    </dgm:pt>
    <dgm:pt modelId="{9FA22D02-4DC6-6B4B-85AE-73001E979B25}" type="pres">
      <dgm:prSet presAssocID="{BC5F07C6-FC50-1843-ADD4-A2DDDAED4C54}" presName="connectorText" presStyleLbl="sibTrans2D1" presStyleIdx="2" presStyleCnt="4"/>
      <dgm:spPr/>
    </dgm:pt>
    <dgm:pt modelId="{1AE0F0E5-AE7F-9D4B-8639-622ECB5B993B}" type="pres">
      <dgm:prSet presAssocID="{CB6BD250-4811-E047-96B7-5379A8939849}" presName="node" presStyleLbl="node1" presStyleIdx="3" presStyleCnt="5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4"/>
      <dgm:spPr/>
    </dgm:pt>
    <dgm:pt modelId="{A8F7F21B-72E8-E34A-B15E-39024D038119}" type="pres">
      <dgm:prSet presAssocID="{6FD7513B-85BA-4C41-AA7F-D3B87289F611}" presName="connectorText" presStyleLbl="sibTrans2D1" presStyleIdx="3" presStyleCnt="4"/>
      <dgm:spPr/>
    </dgm:pt>
    <dgm:pt modelId="{667495B0-62CC-1843-8875-3A3EC59B7092}" type="pres">
      <dgm:prSet presAssocID="{1FA3E6E0-25D4-3A47-B60B-F5AC197D7599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Adjective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(Comp.)</a:t>
          </a:r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(Neg.)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Nom</a:t>
          </a:r>
          <a:r>
            <a:rPr lang="de-DE" dirty="0"/>
            <a:t>.) </a:t>
          </a:r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5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4"/>
      <dgm:spPr/>
    </dgm:pt>
    <dgm:pt modelId="{ACBBEC69-D11A-8049-AFD3-03B0D31F876A}" type="pres">
      <dgm:prSet presAssocID="{D8310927-ADE1-2C41-B2E4-1080AA4FC5F1}" presName="connectorText" presStyleLbl="sibTrans2D1" presStyleIdx="0" presStyleCnt="4"/>
      <dgm:spPr/>
    </dgm:pt>
    <dgm:pt modelId="{FA66F5BF-D057-1445-8914-5021EC7E4B5F}" type="pres">
      <dgm:prSet presAssocID="{DC5C8655-307A-1244-A9A5-423110D9B419}" presName="node" presStyleLbl="node1" presStyleIdx="1" presStyleCnt="5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4"/>
      <dgm:spPr/>
    </dgm:pt>
    <dgm:pt modelId="{EA125136-D78A-D347-B898-8BC1EDAA8627}" type="pres">
      <dgm:prSet presAssocID="{4ED90F8A-0429-8943-8DBF-351481B7C029}" presName="connectorText" presStyleLbl="sibTrans2D1" presStyleIdx="1" presStyleCnt="4"/>
      <dgm:spPr/>
    </dgm:pt>
    <dgm:pt modelId="{06906D19-5ED2-D848-ACD7-5A42F8C6B475}" type="pres">
      <dgm:prSet presAssocID="{9D29C1B1-8EF8-B447-8373-9690938733C7}" presName="node" presStyleLbl="node1" presStyleIdx="2" presStyleCnt="5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4"/>
      <dgm:spPr/>
    </dgm:pt>
    <dgm:pt modelId="{9FA22D02-4DC6-6B4B-85AE-73001E979B25}" type="pres">
      <dgm:prSet presAssocID="{BC5F07C6-FC50-1843-ADD4-A2DDDAED4C54}" presName="connectorText" presStyleLbl="sibTrans2D1" presStyleIdx="2" presStyleCnt="4"/>
      <dgm:spPr/>
    </dgm:pt>
    <dgm:pt modelId="{1AE0F0E5-AE7F-9D4B-8639-622ECB5B993B}" type="pres">
      <dgm:prSet presAssocID="{CB6BD250-4811-E047-96B7-5379A8939849}" presName="node" presStyleLbl="node1" presStyleIdx="3" presStyleCnt="5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4"/>
      <dgm:spPr/>
    </dgm:pt>
    <dgm:pt modelId="{A8F7F21B-72E8-E34A-B15E-39024D038119}" type="pres">
      <dgm:prSet presAssocID="{6FD7513B-85BA-4C41-AA7F-D3B87289F611}" presName="connectorText" presStyleLbl="sibTrans2D1" presStyleIdx="3" presStyleCnt="4"/>
      <dgm:spPr/>
    </dgm:pt>
    <dgm:pt modelId="{667495B0-62CC-1843-8875-3A3EC59B7092}" type="pres">
      <dgm:prSet presAssocID="{1FA3E6E0-25D4-3A47-B60B-F5AC197D7599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2CF222-5F29-6C47-BDBA-582C49B047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02F1DE-02A5-8C4E-95FE-6D8FAE979DDC}">
      <dgm:prSet phldrT="[Text]"/>
      <dgm:spPr>
        <a:solidFill>
          <a:schemeClr val="accent1">
            <a:hueOff val="0"/>
            <a:satOff val="0"/>
            <a:lumOff val="0"/>
            <a:alpha val="70165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Prefix</a:t>
          </a:r>
          <a:r>
            <a:rPr lang="de-DE" dirty="0"/>
            <a:t>)</a:t>
          </a:r>
        </a:p>
      </dgm:t>
    </dgm:pt>
    <dgm:pt modelId="{DCA71B2F-5998-6045-9C65-02FB656B95B3}" type="parTrans" cxnId="{DC2519FC-91A1-3B4B-9661-0C100EC28933}">
      <dgm:prSet/>
      <dgm:spPr/>
      <dgm:t>
        <a:bodyPr/>
        <a:lstStyle/>
        <a:p>
          <a:endParaRPr lang="de-DE"/>
        </a:p>
      </dgm:t>
    </dgm:pt>
    <dgm:pt modelId="{D8310927-ADE1-2C41-B2E4-1080AA4FC5F1}" type="sibTrans" cxnId="{DC2519FC-91A1-3B4B-9661-0C100EC28933}">
      <dgm:prSet/>
      <dgm:spPr/>
      <dgm:t>
        <a:bodyPr/>
        <a:lstStyle/>
        <a:p>
          <a:endParaRPr lang="de-DE"/>
        </a:p>
      </dgm:t>
    </dgm:pt>
    <dgm:pt modelId="{DC5C8655-307A-1244-A9A5-423110D9B419}">
      <dgm:prSet phldrT="[Text]"/>
      <dgm:spPr/>
      <dgm:t>
        <a:bodyPr/>
        <a:lstStyle/>
        <a:p>
          <a:r>
            <a:rPr lang="de-DE" dirty="0" err="1"/>
            <a:t>Adjective</a:t>
          </a:r>
          <a:r>
            <a:rPr lang="de-DE" dirty="0"/>
            <a:t> </a:t>
          </a:r>
          <a:r>
            <a:rPr lang="de-DE" dirty="0" err="1"/>
            <a:t>stem</a:t>
          </a:r>
          <a:endParaRPr lang="de-DE" dirty="0"/>
        </a:p>
      </dgm:t>
    </dgm:pt>
    <dgm:pt modelId="{3051B82A-8082-6242-BD0C-09955A147B98}" type="parTrans" cxnId="{946D99EF-5E05-914C-9533-CFF3CE29923D}">
      <dgm:prSet/>
      <dgm:spPr/>
      <dgm:t>
        <a:bodyPr/>
        <a:lstStyle/>
        <a:p>
          <a:endParaRPr lang="de-DE"/>
        </a:p>
      </dgm:t>
    </dgm:pt>
    <dgm:pt modelId="{4ED90F8A-0429-8943-8DBF-351481B7C029}" type="sibTrans" cxnId="{946D99EF-5E05-914C-9533-CFF3CE29923D}">
      <dgm:prSet/>
      <dgm:spPr/>
      <dgm:t>
        <a:bodyPr/>
        <a:lstStyle/>
        <a:p>
          <a:endParaRPr lang="de-DE"/>
        </a:p>
      </dgm:t>
    </dgm:pt>
    <dgm:pt modelId="{CB6BD250-4811-E047-96B7-5379A8939849}">
      <dgm:prSet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(Comp.)</a:t>
          </a:r>
        </a:p>
      </dgm:t>
    </dgm:pt>
    <dgm:pt modelId="{3D87AEF7-4EBC-2F42-B0D3-82E2D93C0240}" type="parTrans" cxnId="{2BB8E566-8923-A146-B8B2-187616214CB3}">
      <dgm:prSet/>
      <dgm:spPr/>
      <dgm:t>
        <a:bodyPr/>
        <a:lstStyle/>
        <a:p>
          <a:endParaRPr lang="de-DE"/>
        </a:p>
      </dgm:t>
    </dgm:pt>
    <dgm:pt modelId="{6FD7513B-85BA-4C41-AA7F-D3B87289F611}" type="sibTrans" cxnId="{2BB8E566-8923-A146-B8B2-187616214CB3}">
      <dgm:prSet/>
      <dgm:spPr/>
      <dgm:t>
        <a:bodyPr/>
        <a:lstStyle/>
        <a:p>
          <a:endParaRPr lang="de-DE"/>
        </a:p>
      </dgm:t>
    </dgm:pt>
    <dgm:pt modelId="{1FA3E6E0-25D4-3A47-B60B-F5AC197D7599}">
      <dgm:prSet/>
      <dgm:spPr>
        <a:solidFill>
          <a:schemeClr val="accent1">
            <a:hueOff val="0"/>
            <a:satOff val="0"/>
            <a:lumOff val="0"/>
            <a:alpha val="70153"/>
          </a:schemeClr>
        </a:solidFill>
      </dgm:spPr>
      <dgm:t>
        <a:bodyPr/>
        <a:lstStyle/>
        <a:p>
          <a:r>
            <a:rPr lang="de-DE" dirty="0"/>
            <a:t>(Neg.)</a:t>
          </a:r>
        </a:p>
      </dgm:t>
    </dgm:pt>
    <dgm:pt modelId="{9F078E97-E658-A342-9631-7DFCC7ECFD19}" type="parTrans" cxnId="{A3A2A692-6088-4144-B980-434B56B09D47}">
      <dgm:prSet/>
      <dgm:spPr/>
      <dgm:t>
        <a:bodyPr/>
        <a:lstStyle/>
        <a:p>
          <a:endParaRPr lang="de-DE"/>
        </a:p>
      </dgm:t>
    </dgm:pt>
    <dgm:pt modelId="{47F573ED-D756-5C43-B318-68636CE4D722}" type="sibTrans" cxnId="{A3A2A692-6088-4144-B980-434B56B09D47}">
      <dgm:prSet/>
      <dgm:spPr/>
      <dgm:t>
        <a:bodyPr/>
        <a:lstStyle/>
        <a:p>
          <a:endParaRPr lang="de-DE"/>
        </a:p>
      </dgm:t>
    </dgm:pt>
    <dgm:pt modelId="{9D29C1B1-8EF8-B447-8373-9690938733C7}">
      <dgm:prSet phldrT="[Text]"/>
      <dgm:spPr>
        <a:solidFill>
          <a:schemeClr val="accent1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de-DE" dirty="0"/>
            <a:t>(</a:t>
          </a:r>
          <a:r>
            <a:rPr lang="de-DE" dirty="0" err="1"/>
            <a:t>Nom</a:t>
          </a:r>
          <a:r>
            <a:rPr lang="de-DE" dirty="0"/>
            <a:t>.) </a:t>
          </a:r>
        </a:p>
      </dgm:t>
    </dgm:pt>
    <dgm:pt modelId="{BC5F07C6-FC50-1843-ADD4-A2DDDAED4C54}" type="sibTrans" cxnId="{39D58DD2-7163-3D49-92D7-AFBFD69DC4D9}">
      <dgm:prSet/>
      <dgm:spPr/>
      <dgm:t>
        <a:bodyPr/>
        <a:lstStyle/>
        <a:p>
          <a:endParaRPr lang="de-DE"/>
        </a:p>
      </dgm:t>
    </dgm:pt>
    <dgm:pt modelId="{816E87B0-B93E-D94E-A7BC-9AD596CF24B1}" type="parTrans" cxnId="{39D58DD2-7163-3D49-92D7-AFBFD69DC4D9}">
      <dgm:prSet/>
      <dgm:spPr/>
      <dgm:t>
        <a:bodyPr/>
        <a:lstStyle/>
        <a:p>
          <a:endParaRPr lang="de-DE"/>
        </a:p>
      </dgm:t>
    </dgm:pt>
    <dgm:pt modelId="{1A85519A-4FC4-134B-9DFB-F241D5F83301}" type="pres">
      <dgm:prSet presAssocID="{8A2CF222-5F29-6C47-BDBA-582C49B047A0}" presName="Name0" presStyleCnt="0">
        <dgm:presLayoutVars>
          <dgm:dir/>
          <dgm:resizeHandles val="exact"/>
        </dgm:presLayoutVars>
      </dgm:prSet>
      <dgm:spPr/>
    </dgm:pt>
    <dgm:pt modelId="{1EA0E379-6CBD-DA45-ADFD-8331AFEA9AF6}" type="pres">
      <dgm:prSet presAssocID="{2A02F1DE-02A5-8C4E-95FE-6D8FAE979DDC}" presName="node" presStyleLbl="node1" presStyleIdx="0" presStyleCnt="5">
        <dgm:presLayoutVars>
          <dgm:bulletEnabled val="1"/>
        </dgm:presLayoutVars>
      </dgm:prSet>
      <dgm:spPr/>
    </dgm:pt>
    <dgm:pt modelId="{162E895C-1E70-CF4B-AAF2-40C9B80F407D}" type="pres">
      <dgm:prSet presAssocID="{D8310927-ADE1-2C41-B2E4-1080AA4FC5F1}" presName="sibTrans" presStyleLbl="sibTrans2D1" presStyleIdx="0" presStyleCnt="4"/>
      <dgm:spPr/>
    </dgm:pt>
    <dgm:pt modelId="{ACBBEC69-D11A-8049-AFD3-03B0D31F876A}" type="pres">
      <dgm:prSet presAssocID="{D8310927-ADE1-2C41-B2E4-1080AA4FC5F1}" presName="connectorText" presStyleLbl="sibTrans2D1" presStyleIdx="0" presStyleCnt="4"/>
      <dgm:spPr/>
    </dgm:pt>
    <dgm:pt modelId="{FA66F5BF-D057-1445-8914-5021EC7E4B5F}" type="pres">
      <dgm:prSet presAssocID="{DC5C8655-307A-1244-A9A5-423110D9B419}" presName="node" presStyleLbl="node1" presStyleIdx="1" presStyleCnt="5">
        <dgm:presLayoutVars>
          <dgm:bulletEnabled val="1"/>
        </dgm:presLayoutVars>
      </dgm:prSet>
      <dgm:spPr/>
    </dgm:pt>
    <dgm:pt modelId="{16BBD794-F7BD-7F4A-B62C-8552899FA8C0}" type="pres">
      <dgm:prSet presAssocID="{4ED90F8A-0429-8943-8DBF-351481B7C029}" presName="sibTrans" presStyleLbl="sibTrans2D1" presStyleIdx="1" presStyleCnt="4"/>
      <dgm:spPr/>
    </dgm:pt>
    <dgm:pt modelId="{EA125136-D78A-D347-B898-8BC1EDAA8627}" type="pres">
      <dgm:prSet presAssocID="{4ED90F8A-0429-8943-8DBF-351481B7C029}" presName="connectorText" presStyleLbl="sibTrans2D1" presStyleIdx="1" presStyleCnt="4"/>
      <dgm:spPr/>
    </dgm:pt>
    <dgm:pt modelId="{06906D19-5ED2-D848-ACD7-5A42F8C6B475}" type="pres">
      <dgm:prSet presAssocID="{9D29C1B1-8EF8-B447-8373-9690938733C7}" presName="node" presStyleLbl="node1" presStyleIdx="2" presStyleCnt="5">
        <dgm:presLayoutVars>
          <dgm:bulletEnabled val="1"/>
        </dgm:presLayoutVars>
      </dgm:prSet>
      <dgm:spPr/>
    </dgm:pt>
    <dgm:pt modelId="{7DD4F491-9882-554B-921F-B3AFC247C529}" type="pres">
      <dgm:prSet presAssocID="{BC5F07C6-FC50-1843-ADD4-A2DDDAED4C54}" presName="sibTrans" presStyleLbl="sibTrans2D1" presStyleIdx="2" presStyleCnt="4"/>
      <dgm:spPr/>
    </dgm:pt>
    <dgm:pt modelId="{9FA22D02-4DC6-6B4B-85AE-73001E979B25}" type="pres">
      <dgm:prSet presAssocID="{BC5F07C6-FC50-1843-ADD4-A2DDDAED4C54}" presName="connectorText" presStyleLbl="sibTrans2D1" presStyleIdx="2" presStyleCnt="4"/>
      <dgm:spPr/>
    </dgm:pt>
    <dgm:pt modelId="{1AE0F0E5-AE7F-9D4B-8639-622ECB5B993B}" type="pres">
      <dgm:prSet presAssocID="{CB6BD250-4811-E047-96B7-5379A8939849}" presName="node" presStyleLbl="node1" presStyleIdx="3" presStyleCnt="5">
        <dgm:presLayoutVars>
          <dgm:bulletEnabled val="1"/>
        </dgm:presLayoutVars>
      </dgm:prSet>
      <dgm:spPr/>
    </dgm:pt>
    <dgm:pt modelId="{DF76C232-F5BB-A647-BFDA-A29703FAA29C}" type="pres">
      <dgm:prSet presAssocID="{6FD7513B-85BA-4C41-AA7F-D3B87289F611}" presName="sibTrans" presStyleLbl="sibTrans2D1" presStyleIdx="3" presStyleCnt="4"/>
      <dgm:spPr/>
    </dgm:pt>
    <dgm:pt modelId="{A8F7F21B-72E8-E34A-B15E-39024D038119}" type="pres">
      <dgm:prSet presAssocID="{6FD7513B-85BA-4C41-AA7F-D3B87289F611}" presName="connectorText" presStyleLbl="sibTrans2D1" presStyleIdx="3" presStyleCnt="4"/>
      <dgm:spPr/>
    </dgm:pt>
    <dgm:pt modelId="{667495B0-62CC-1843-8875-3A3EC59B7092}" type="pres">
      <dgm:prSet presAssocID="{1FA3E6E0-25D4-3A47-B60B-F5AC197D7599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C750D-E99C-0847-B172-3EDB5910ECEC}" type="presOf" srcId="{DC5C8655-307A-1244-A9A5-423110D9B419}" destId="{FA66F5BF-D057-1445-8914-5021EC7E4B5F}" srcOrd="0" destOrd="0" presId="urn:microsoft.com/office/officeart/2005/8/layout/process1"/>
    <dgm:cxn modelId="{2A235E0E-4BBA-D04A-937E-02542E2585ED}" type="presOf" srcId="{D8310927-ADE1-2C41-B2E4-1080AA4FC5F1}" destId="{ACBBEC69-D11A-8049-AFD3-03B0D31F876A}" srcOrd="1" destOrd="0" presId="urn:microsoft.com/office/officeart/2005/8/layout/process1"/>
    <dgm:cxn modelId="{B262A315-F3AF-2C49-8A5C-4CF17CF499D7}" type="presOf" srcId="{CB6BD250-4811-E047-96B7-5379A8939849}" destId="{1AE0F0E5-AE7F-9D4B-8639-622ECB5B993B}" srcOrd="0" destOrd="0" presId="urn:microsoft.com/office/officeart/2005/8/layout/process1"/>
    <dgm:cxn modelId="{44B70545-8EEC-344F-9133-68CD88AFC36E}" type="presOf" srcId="{1FA3E6E0-25D4-3A47-B60B-F5AC197D7599}" destId="{667495B0-62CC-1843-8875-3A3EC59B7092}" srcOrd="0" destOrd="0" presId="urn:microsoft.com/office/officeart/2005/8/layout/process1"/>
    <dgm:cxn modelId="{474DB75C-D002-EB42-9F62-6BE99FDBCCD4}" type="presOf" srcId="{6FD7513B-85BA-4C41-AA7F-D3B87289F611}" destId="{DF76C232-F5BB-A647-BFDA-A29703FAA29C}" srcOrd="0" destOrd="0" presId="urn:microsoft.com/office/officeart/2005/8/layout/process1"/>
    <dgm:cxn modelId="{253C8665-4076-114C-952B-95DBDDF68C5C}" type="presOf" srcId="{D8310927-ADE1-2C41-B2E4-1080AA4FC5F1}" destId="{162E895C-1E70-CF4B-AAF2-40C9B80F407D}" srcOrd="0" destOrd="0" presId="urn:microsoft.com/office/officeart/2005/8/layout/process1"/>
    <dgm:cxn modelId="{2BB8E566-8923-A146-B8B2-187616214CB3}" srcId="{8A2CF222-5F29-6C47-BDBA-582C49B047A0}" destId="{CB6BD250-4811-E047-96B7-5379A8939849}" srcOrd="3" destOrd="0" parTransId="{3D87AEF7-4EBC-2F42-B0D3-82E2D93C0240}" sibTransId="{6FD7513B-85BA-4C41-AA7F-D3B87289F611}"/>
    <dgm:cxn modelId="{21F1B372-D96F-124C-B566-FD095667E33C}" type="presOf" srcId="{2A02F1DE-02A5-8C4E-95FE-6D8FAE979DDC}" destId="{1EA0E379-6CBD-DA45-ADFD-8331AFEA9AF6}" srcOrd="0" destOrd="0" presId="urn:microsoft.com/office/officeart/2005/8/layout/process1"/>
    <dgm:cxn modelId="{A3A2A692-6088-4144-B980-434B56B09D47}" srcId="{8A2CF222-5F29-6C47-BDBA-582C49B047A0}" destId="{1FA3E6E0-25D4-3A47-B60B-F5AC197D7599}" srcOrd="4" destOrd="0" parTransId="{9F078E97-E658-A342-9631-7DFCC7ECFD19}" sibTransId="{47F573ED-D756-5C43-B318-68636CE4D722}"/>
    <dgm:cxn modelId="{EE984596-1FE0-D848-BE1C-B3C2ACF59059}" type="presOf" srcId="{BC5F07C6-FC50-1843-ADD4-A2DDDAED4C54}" destId="{7DD4F491-9882-554B-921F-B3AFC247C529}" srcOrd="0" destOrd="0" presId="urn:microsoft.com/office/officeart/2005/8/layout/process1"/>
    <dgm:cxn modelId="{C151749A-8F4F-E641-8F28-FC9FD557E7E4}" type="presOf" srcId="{9D29C1B1-8EF8-B447-8373-9690938733C7}" destId="{06906D19-5ED2-D848-ACD7-5A42F8C6B475}" srcOrd="0" destOrd="0" presId="urn:microsoft.com/office/officeart/2005/8/layout/process1"/>
    <dgm:cxn modelId="{B8BFECAD-12D6-BC42-918F-EEC5F71694AF}" type="presOf" srcId="{6FD7513B-85BA-4C41-AA7F-D3B87289F611}" destId="{A8F7F21B-72E8-E34A-B15E-39024D038119}" srcOrd="1" destOrd="0" presId="urn:microsoft.com/office/officeart/2005/8/layout/process1"/>
    <dgm:cxn modelId="{649466BF-3F4E-F742-A332-BD8D28CACA65}" type="presOf" srcId="{BC5F07C6-FC50-1843-ADD4-A2DDDAED4C54}" destId="{9FA22D02-4DC6-6B4B-85AE-73001E979B25}" srcOrd="1" destOrd="0" presId="urn:microsoft.com/office/officeart/2005/8/layout/process1"/>
    <dgm:cxn modelId="{ABC6A6CA-7135-384E-989B-AD869E95F584}" type="presOf" srcId="{8A2CF222-5F29-6C47-BDBA-582C49B047A0}" destId="{1A85519A-4FC4-134B-9DFB-F241D5F83301}" srcOrd="0" destOrd="0" presId="urn:microsoft.com/office/officeart/2005/8/layout/process1"/>
    <dgm:cxn modelId="{39D58DD2-7163-3D49-92D7-AFBFD69DC4D9}" srcId="{8A2CF222-5F29-6C47-BDBA-582C49B047A0}" destId="{9D29C1B1-8EF8-B447-8373-9690938733C7}" srcOrd="2" destOrd="0" parTransId="{816E87B0-B93E-D94E-A7BC-9AD596CF24B1}" sibTransId="{BC5F07C6-FC50-1843-ADD4-A2DDDAED4C54}"/>
    <dgm:cxn modelId="{5831FDE4-178C-0549-AF7C-9B884D3C7AD1}" type="presOf" srcId="{4ED90F8A-0429-8943-8DBF-351481B7C029}" destId="{16BBD794-F7BD-7F4A-B62C-8552899FA8C0}" srcOrd="0" destOrd="0" presId="urn:microsoft.com/office/officeart/2005/8/layout/process1"/>
    <dgm:cxn modelId="{946D99EF-5E05-914C-9533-CFF3CE29923D}" srcId="{8A2CF222-5F29-6C47-BDBA-582C49B047A0}" destId="{DC5C8655-307A-1244-A9A5-423110D9B419}" srcOrd="1" destOrd="0" parTransId="{3051B82A-8082-6242-BD0C-09955A147B98}" sibTransId="{4ED90F8A-0429-8943-8DBF-351481B7C029}"/>
    <dgm:cxn modelId="{2B449DF8-2EBA-614D-A598-2E4246A230CA}" type="presOf" srcId="{4ED90F8A-0429-8943-8DBF-351481B7C029}" destId="{EA125136-D78A-D347-B898-8BC1EDAA8627}" srcOrd="1" destOrd="0" presId="urn:microsoft.com/office/officeart/2005/8/layout/process1"/>
    <dgm:cxn modelId="{DC2519FC-91A1-3B4B-9661-0C100EC28933}" srcId="{8A2CF222-5F29-6C47-BDBA-582C49B047A0}" destId="{2A02F1DE-02A5-8C4E-95FE-6D8FAE979DDC}" srcOrd="0" destOrd="0" parTransId="{DCA71B2F-5998-6045-9C65-02FB656B95B3}" sibTransId="{D8310927-ADE1-2C41-B2E4-1080AA4FC5F1}"/>
    <dgm:cxn modelId="{1E58E921-ABE0-8747-8326-E007ED2E20FF}" type="presParOf" srcId="{1A85519A-4FC4-134B-9DFB-F241D5F83301}" destId="{1EA0E379-6CBD-DA45-ADFD-8331AFEA9AF6}" srcOrd="0" destOrd="0" presId="urn:microsoft.com/office/officeart/2005/8/layout/process1"/>
    <dgm:cxn modelId="{E1B82231-3DA2-BA42-B5F9-FE5BA8356B0A}" type="presParOf" srcId="{1A85519A-4FC4-134B-9DFB-F241D5F83301}" destId="{162E895C-1E70-CF4B-AAF2-40C9B80F407D}" srcOrd="1" destOrd="0" presId="urn:microsoft.com/office/officeart/2005/8/layout/process1"/>
    <dgm:cxn modelId="{0CA5413C-400E-0E49-A823-D3C1F5B9E215}" type="presParOf" srcId="{162E895C-1E70-CF4B-AAF2-40C9B80F407D}" destId="{ACBBEC69-D11A-8049-AFD3-03B0D31F876A}" srcOrd="0" destOrd="0" presId="urn:microsoft.com/office/officeart/2005/8/layout/process1"/>
    <dgm:cxn modelId="{9A7EEA4D-6440-A34E-96EC-BC46B71EC83A}" type="presParOf" srcId="{1A85519A-4FC4-134B-9DFB-F241D5F83301}" destId="{FA66F5BF-D057-1445-8914-5021EC7E4B5F}" srcOrd="2" destOrd="0" presId="urn:microsoft.com/office/officeart/2005/8/layout/process1"/>
    <dgm:cxn modelId="{BB9CB6BB-DD11-2640-80BF-5E1C49FEACB2}" type="presParOf" srcId="{1A85519A-4FC4-134B-9DFB-F241D5F83301}" destId="{16BBD794-F7BD-7F4A-B62C-8552899FA8C0}" srcOrd="3" destOrd="0" presId="urn:microsoft.com/office/officeart/2005/8/layout/process1"/>
    <dgm:cxn modelId="{E1430E18-77C8-FD4E-8506-36ED73F6E330}" type="presParOf" srcId="{16BBD794-F7BD-7F4A-B62C-8552899FA8C0}" destId="{EA125136-D78A-D347-B898-8BC1EDAA8627}" srcOrd="0" destOrd="0" presId="urn:microsoft.com/office/officeart/2005/8/layout/process1"/>
    <dgm:cxn modelId="{8B8EBF6D-0042-BA41-8D6D-685643C3A3D1}" type="presParOf" srcId="{1A85519A-4FC4-134B-9DFB-F241D5F83301}" destId="{06906D19-5ED2-D848-ACD7-5A42F8C6B475}" srcOrd="4" destOrd="0" presId="urn:microsoft.com/office/officeart/2005/8/layout/process1"/>
    <dgm:cxn modelId="{F85029BB-49D7-B24F-82EC-B491681B76D6}" type="presParOf" srcId="{1A85519A-4FC4-134B-9DFB-F241D5F83301}" destId="{7DD4F491-9882-554B-921F-B3AFC247C529}" srcOrd="5" destOrd="0" presId="urn:microsoft.com/office/officeart/2005/8/layout/process1"/>
    <dgm:cxn modelId="{9868FCD0-7974-5941-985F-023A4F7676EF}" type="presParOf" srcId="{7DD4F491-9882-554B-921F-B3AFC247C529}" destId="{9FA22D02-4DC6-6B4B-85AE-73001E979B25}" srcOrd="0" destOrd="0" presId="urn:microsoft.com/office/officeart/2005/8/layout/process1"/>
    <dgm:cxn modelId="{C0F62CC2-0441-7041-8E90-65B9CCBECBE9}" type="presParOf" srcId="{1A85519A-4FC4-134B-9DFB-F241D5F83301}" destId="{1AE0F0E5-AE7F-9D4B-8639-622ECB5B993B}" srcOrd="6" destOrd="0" presId="urn:microsoft.com/office/officeart/2005/8/layout/process1"/>
    <dgm:cxn modelId="{7EE86A57-4B1B-0D41-B457-B5C158AC0596}" type="presParOf" srcId="{1A85519A-4FC4-134B-9DFB-F241D5F83301}" destId="{DF76C232-F5BB-A647-BFDA-A29703FAA29C}" srcOrd="7" destOrd="0" presId="urn:microsoft.com/office/officeart/2005/8/layout/process1"/>
    <dgm:cxn modelId="{1A044051-6259-F94E-A983-CC316441C2D2}" type="presParOf" srcId="{DF76C232-F5BB-A647-BFDA-A29703FAA29C}" destId="{A8F7F21B-72E8-E34A-B15E-39024D038119}" srcOrd="0" destOrd="0" presId="urn:microsoft.com/office/officeart/2005/8/layout/process1"/>
    <dgm:cxn modelId="{3A774288-5D96-034F-BCF3-04FAE99AD5C9}" type="presParOf" srcId="{1A85519A-4FC4-134B-9DFB-F241D5F83301}" destId="{667495B0-62CC-1843-8875-3A3EC59B70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0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Prefix</a:t>
          </a:r>
          <a:r>
            <a:rPr lang="de-DE" sz="1300" kern="1200" dirty="0"/>
            <a:t>)</a:t>
          </a:r>
        </a:p>
      </dsp:txBody>
      <dsp:txXfrm>
        <a:off x="17795" y="326075"/>
        <a:ext cx="977036" cy="571985"/>
      </dsp:txXfrm>
    </dsp:sp>
    <dsp:sp modelId="{162E895C-1E70-CF4B-AAF2-40C9B80F407D}">
      <dsp:nvSpPr>
        <dsp:cNvPr id="0" name=""/>
        <dsp:cNvSpPr/>
      </dsp:nvSpPr>
      <dsp:spPr>
        <a:xfrm>
          <a:off x="1113889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113889" y="536728"/>
        <a:ext cx="150273" cy="150679"/>
      </dsp:txXfrm>
    </dsp:sp>
    <dsp:sp modelId="{FA66F5BF-D057-1445-8914-5021EC7E4B5F}">
      <dsp:nvSpPr>
        <dsp:cNvPr id="0" name=""/>
        <dsp:cNvSpPr/>
      </dsp:nvSpPr>
      <dsp:spPr>
        <a:xfrm>
          <a:off x="1417677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Noun</a:t>
          </a:r>
          <a:r>
            <a:rPr lang="de-DE" sz="1300" kern="1200" dirty="0"/>
            <a:t> </a:t>
          </a:r>
          <a:r>
            <a:rPr lang="de-DE" sz="1300" kern="1200" dirty="0" err="1"/>
            <a:t>stem</a:t>
          </a:r>
          <a:endParaRPr lang="de-DE" sz="1300" kern="1200" dirty="0"/>
        </a:p>
      </dsp:txBody>
      <dsp:txXfrm>
        <a:off x="1435472" y="326075"/>
        <a:ext cx="977036" cy="571985"/>
      </dsp:txXfrm>
    </dsp:sp>
    <dsp:sp modelId="{16BBD794-F7BD-7F4A-B62C-8552899FA8C0}">
      <dsp:nvSpPr>
        <dsp:cNvPr id="0" name=""/>
        <dsp:cNvSpPr/>
      </dsp:nvSpPr>
      <dsp:spPr>
        <a:xfrm>
          <a:off x="2531566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531566" y="536728"/>
        <a:ext cx="150273" cy="150679"/>
      </dsp:txXfrm>
    </dsp:sp>
    <dsp:sp modelId="{06906D19-5ED2-D848-ACD7-5A42F8C6B475}">
      <dsp:nvSpPr>
        <dsp:cNvPr id="0" name=""/>
        <dsp:cNvSpPr/>
      </dsp:nvSpPr>
      <dsp:spPr>
        <a:xfrm>
          <a:off x="2835354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Topic </a:t>
          </a:r>
        </a:p>
      </dsp:txBody>
      <dsp:txXfrm>
        <a:off x="2853149" y="326075"/>
        <a:ext cx="977036" cy="571985"/>
      </dsp:txXfrm>
    </dsp:sp>
    <dsp:sp modelId="{7DD4F491-9882-554B-921F-B3AFC247C529}">
      <dsp:nvSpPr>
        <dsp:cNvPr id="0" name=""/>
        <dsp:cNvSpPr/>
      </dsp:nvSpPr>
      <dsp:spPr>
        <a:xfrm>
          <a:off x="3949243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49243" y="536728"/>
        <a:ext cx="150273" cy="150679"/>
      </dsp:txXfrm>
    </dsp:sp>
    <dsp:sp modelId="{1AE0F0E5-AE7F-9D4B-8639-622ECB5B993B}">
      <dsp:nvSpPr>
        <dsp:cNvPr id="0" name=""/>
        <dsp:cNvSpPr/>
      </dsp:nvSpPr>
      <dsp:spPr>
        <a:xfrm>
          <a:off x="4253031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Number</a:t>
          </a:r>
          <a:endParaRPr lang="de-DE" sz="1300" kern="1200" dirty="0"/>
        </a:p>
      </dsp:txBody>
      <dsp:txXfrm>
        <a:off x="4270826" y="326075"/>
        <a:ext cx="977036" cy="571985"/>
      </dsp:txXfrm>
    </dsp:sp>
    <dsp:sp modelId="{DF76C232-F5BB-A647-BFDA-A29703FAA29C}">
      <dsp:nvSpPr>
        <dsp:cNvPr id="0" name=""/>
        <dsp:cNvSpPr/>
      </dsp:nvSpPr>
      <dsp:spPr>
        <a:xfrm>
          <a:off x="5366920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66920" y="536728"/>
        <a:ext cx="150273" cy="150679"/>
      </dsp:txXfrm>
    </dsp:sp>
    <dsp:sp modelId="{667495B0-62CC-1843-8875-3A3EC59B7092}">
      <dsp:nvSpPr>
        <dsp:cNvPr id="0" name=""/>
        <dsp:cNvSpPr/>
      </dsp:nvSpPr>
      <dsp:spPr>
        <a:xfrm>
          <a:off x="5670708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(Case)</a:t>
          </a:r>
        </a:p>
      </dsp:txBody>
      <dsp:txXfrm>
        <a:off x="5688503" y="326075"/>
        <a:ext cx="977036" cy="571985"/>
      </dsp:txXfrm>
    </dsp:sp>
    <dsp:sp modelId="{4D017834-19F7-D24F-8BB8-5A5D26777480}">
      <dsp:nvSpPr>
        <dsp:cNvPr id="0" name=""/>
        <dsp:cNvSpPr/>
      </dsp:nvSpPr>
      <dsp:spPr>
        <a:xfrm>
          <a:off x="6784597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6784597" y="536728"/>
        <a:ext cx="150273" cy="150679"/>
      </dsp:txXfrm>
    </dsp:sp>
    <dsp:sp modelId="{EBFC6C2B-2DE4-7045-AEFB-83555D4F9E0D}">
      <dsp:nvSpPr>
        <dsp:cNvPr id="0" name=""/>
        <dsp:cNvSpPr/>
      </dsp:nvSpPr>
      <dsp:spPr>
        <a:xfrm>
          <a:off x="7088385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6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Quantifier</a:t>
          </a:r>
          <a:r>
            <a:rPr lang="de-DE" sz="1300" kern="1200" dirty="0"/>
            <a:t>)</a:t>
          </a:r>
        </a:p>
      </dsp:txBody>
      <dsp:txXfrm>
        <a:off x="7106180" y="326075"/>
        <a:ext cx="977036" cy="5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0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Prefix</a:t>
          </a:r>
          <a:r>
            <a:rPr lang="de-DE" sz="1300" kern="1200" dirty="0"/>
            <a:t>)</a:t>
          </a:r>
        </a:p>
      </dsp:txBody>
      <dsp:txXfrm>
        <a:off x="17795" y="326075"/>
        <a:ext cx="977036" cy="571985"/>
      </dsp:txXfrm>
    </dsp:sp>
    <dsp:sp modelId="{162E895C-1E70-CF4B-AAF2-40C9B80F407D}">
      <dsp:nvSpPr>
        <dsp:cNvPr id="0" name=""/>
        <dsp:cNvSpPr/>
      </dsp:nvSpPr>
      <dsp:spPr>
        <a:xfrm>
          <a:off x="1113889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113889" y="536728"/>
        <a:ext cx="150273" cy="150679"/>
      </dsp:txXfrm>
    </dsp:sp>
    <dsp:sp modelId="{FA66F5BF-D057-1445-8914-5021EC7E4B5F}">
      <dsp:nvSpPr>
        <dsp:cNvPr id="0" name=""/>
        <dsp:cNvSpPr/>
      </dsp:nvSpPr>
      <dsp:spPr>
        <a:xfrm>
          <a:off x="1417677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Noun</a:t>
          </a:r>
          <a:r>
            <a:rPr lang="de-DE" sz="1300" kern="1200" dirty="0"/>
            <a:t> </a:t>
          </a:r>
          <a:r>
            <a:rPr lang="de-DE" sz="1300" kern="1200" dirty="0" err="1"/>
            <a:t>stem</a:t>
          </a:r>
          <a:endParaRPr lang="de-DE" sz="1300" kern="1200" dirty="0"/>
        </a:p>
      </dsp:txBody>
      <dsp:txXfrm>
        <a:off x="1435472" y="326075"/>
        <a:ext cx="977036" cy="571985"/>
      </dsp:txXfrm>
    </dsp:sp>
    <dsp:sp modelId="{16BBD794-F7BD-7F4A-B62C-8552899FA8C0}">
      <dsp:nvSpPr>
        <dsp:cNvPr id="0" name=""/>
        <dsp:cNvSpPr/>
      </dsp:nvSpPr>
      <dsp:spPr>
        <a:xfrm>
          <a:off x="2531566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531566" y="536728"/>
        <a:ext cx="150273" cy="150679"/>
      </dsp:txXfrm>
    </dsp:sp>
    <dsp:sp modelId="{06906D19-5ED2-D848-ACD7-5A42F8C6B475}">
      <dsp:nvSpPr>
        <dsp:cNvPr id="0" name=""/>
        <dsp:cNvSpPr/>
      </dsp:nvSpPr>
      <dsp:spPr>
        <a:xfrm>
          <a:off x="2835354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Topic </a:t>
          </a:r>
        </a:p>
      </dsp:txBody>
      <dsp:txXfrm>
        <a:off x="2853149" y="326075"/>
        <a:ext cx="977036" cy="571985"/>
      </dsp:txXfrm>
    </dsp:sp>
    <dsp:sp modelId="{7DD4F491-9882-554B-921F-B3AFC247C529}">
      <dsp:nvSpPr>
        <dsp:cNvPr id="0" name=""/>
        <dsp:cNvSpPr/>
      </dsp:nvSpPr>
      <dsp:spPr>
        <a:xfrm>
          <a:off x="3949243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49243" y="536728"/>
        <a:ext cx="150273" cy="150679"/>
      </dsp:txXfrm>
    </dsp:sp>
    <dsp:sp modelId="{1AE0F0E5-AE7F-9D4B-8639-622ECB5B993B}">
      <dsp:nvSpPr>
        <dsp:cNvPr id="0" name=""/>
        <dsp:cNvSpPr/>
      </dsp:nvSpPr>
      <dsp:spPr>
        <a:xfrm>
          <a:off x="4253031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Number</a:t>
          </a:r>
          <a:endParaRPr lang="de-DE" sz="1300" kern="1200" dirty="0"/>
        </a:p>
      </dsp:txBody>
      <dsp:txXfrm>
        <a:off x="4270826" y="326075"/>
        <a:ext cx="977036" cy="571985"/>
      </dsp:txXfrm>
    </dsp:sp>
    <dsp:sp modelId="{DF76C232-F5BB-A647-BFDA-A29703FAA29C}">
      <dsp:nvSpPr>
        <dsp:cNvPr id="0" name=""/>
        <dsp:cNvSpPr/>
      </dsp:nvSpPr>
      <dsp:spPr>
        <a:xfrm>
          <a:off x="5366920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66920" y="536728"/>
        <a:ext cx="150273" cy="150679"/>
      </dsp:txXfrm>
    </dsp:sp>
    <dsp:sp modelId="{667495B0-62CC-1843-8875-3A3EC59B7092}">
      <dsp:nvSpPr>
        <dsp:cNvPr id="0" name=""/>
        <dsp:cNvSpPr/>
      </dsp:nvSpPr>
      <dsp:spPr>
        <a:xfrm>
          <a:off x="5670708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(Case)</a:t>
          </a:r>
        </a:p>
      </dsp:txBody>
      <dsp:txXfrm>
        <a:off x="5688503" y="326075"/>
        <a:ext cx="977036" cy="571985"/>
      </dsp:txXfrm>
    </dsp:sp>
    <dsp:sp modelId="{4D017834-19F7-D24F-8BB8-5A5D26777480}">
      <dsp:nvSpPr>
        <dsp:cNvPr id="0" name=""/>
        <dsp:cNvSpPr/>
      </dsp:nvSpPr>
      <dsp:spPr>
        <a:xfrm>
          <a:off x="6784597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6784597" y="536728"/>
        <a:ext cx="150273" cy="150679"/>
      </dsp:txXfrm>
    </dsp:sp>
    <dsp:sp modelId="{EBFC6C2B-2DE4-7045-AEFB-83555D4F9E0D}">
      <dsp:nvSpPr>
        <dsp:cNvPr id="0" name=""/>
        <dsp:cNvSpPr/>
      </dsp:nvSpPr>
      <dsp:spPr>
        <a:xfrm>
          <a:off x="7088385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6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Quantifier</a:t>
          </a:r>
          <a:r>
            <a:rPr lang="de-DE" sz="1300" kern="1200" dirty="0"/>
            <a:t>)</a:t>
          </a:r>
        </a:p>
      </dsp:txBody>
      <dsp:txXfrm>
        <a:off x="7106180" y="326075"/>
        <a:ext cx="977036" cy="5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0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Prefix</a:t>
          </a:r>
          <a:r>
            <a:rPr lang="de-DE" sz="1300" kern="1200" dirty="0"/>
            <a:t>)</a:t>
          </a:r>
        </a:p>
      </dsp:txBody>
      <dsp:txXfrm>
        <a:off x="17795" y="326075"/>
        <a:ext cx="977036" cy="571985"/>
      </dsp:txXfrm>
    </dsp:sp>
    <dsp:sp modelId="{162E895C-1E70-CF4B-AAF2-40C9B80F407D}">
      <dsp:nvSpPr>
        <dsp:cNvPr id="0" name=""/>
        <dsp:cNvSpPr/>
      </dsp:nvSpPr>
      <dsp:spPr>
        <a:xfrm>
          <a:off x="1113889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113889" y="536728"/>
        <a:ext cx="150273" cy="150679"/>
      </dsp:txXfrm>
    </dsp:sp>
    <dsp:sp modelId="{FA66F5BF-D057-1445-8914-5021EC7E4B5F}">
      <dsp:nvSpPr>
        <dsp:cNvPr id="0" name=""/>
        <dsp:cNvSpPr/>
      </dsp:nvSpPr>
      <dsp:spPr>
        <a:xfrm>
          <a:off x="1417677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Noun</a:t>
          </a:r>
          <a:r>
            <a:rPr lang="de-DE" sz="1300" kern="1200" dirty="0"/>
            <a:t> </a:t>
          </a:r>
          <a:r>
            <a:rPr lang="de-DE" sz="1300" kern="1200" dirty="0" err="1"/>
            <a:t>stem</a:t>
          </a:r>
          <a:endParaRPr lang="de-DE" sz="1300" kern="1200" dirty="0"/>
        </a:p>
      </dsp:txBody>
      <dsp:txXfrm>
        <a:off x="1435472" y="326075"/>
        <a:ext cx="977036" cy="571985"/>
      </dsp:txXfrm>
    </dsp:sp>
    <dsp:sp modelId="{16BBD794-F7BD-7F4A-B62C-8552899FA8C0}">
      <dsp:nvSpPr>
        <dsp:cNvPr id="0" name=""/>
        <dsp:cNvSpPr/>
      </dsp:nvSpPr>
      <dsp:spPr>
        <a:xfrm>
          <a:off x="2531566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531566" y="536728"/>
        <a:ext cx="150273" cy="150679"/>
      </dsp:txXfrm>
    </dsp:sp>
    <dsp:sp modelId="{06906D19-5ED2-D848-ACD7-5A42F8C6B475}">
      <dsp:nvSpPr>
        <dsp:cNvPr id="0" name=""/>
        <dsp:cNvSpPr/>
      </dsp:nvSpPr>
      <dsp:spPr>
        <a:xfrm>
          <a:off x="2835354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Topic </a:t>
          </a:r>
        </a:p>
      </dsp:txBody>
      <dsp:txXfrm>
        <a:off x="2853149" y="326075"/>
        <a:ext cx="977036" cy="571985"/>
      </dsp:txXfrm>
    </dsp:sp>
    <dsp:sp modelId="{7DD4F491-9882-554B-921F-B3AFC247C529}">
      <dsp:nvSpPr>
        <dsp:cNvPr id="0" name=""/>
        <dsp:cNvSpPr/>
      </dsp:nvSpPr>
      <dsp:spPr>
        <a:xfrm>
          <a:off x="3949243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949243" y="536728"/>
        <a:ext cx="150273" cy="150679"/>
      </dsp:txXfrm>
    </dsp:sp>
    <dsp:sp modelId="{1AE0F0E5-AE7F-9D4B-8639-622ECB5B993B}">
      <dsp:nvSpPr>
        <dsp:cNvPr id="0" name=""/>
        <dsp:cNvSpPr/>
      </dsp:nvSpPr>
      <dsp:spPr>
        <a:xfrm>
          <a:off x="4253031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Number</a:t>
          </a:r>
          <a:endParaRPr lang="de-DE" sz="1300" kern="1200" dirty="0"/>
        </a:p>
      </dsp:txBody>
      <dsp:txXfrm>
        <a:off x="4270826" y="326075"/>
        <a:ext cx="977036" cy="571985"/>
      </dsp:txXfrm>
    </dsp:sp>
    <dsp:sp modelId="{DF76C232-F5BB-A647-BFDA-A29703FAA29C}">
      <dsp:nvSpPr>
        <dsp:cNvPr id="0" name=""/>
        <dsp:cNvSpPr/>
      </dsp:nvSpPr>
      <dsp:spPr>
        <a:xfrm>
          <a:off x="5366920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66920" y="536728"/>
        <a:ext cx="150273" cy="150679"/>
      </dsp:txXfrm>
    </dsp:sp>
    <dsp:sp modelId="{667495B0-62CC-1843-8875-3A3EC59B7092}">
      <dsp:nvSpPr>
        <dsp:cNvPr id="0" name=""/>
        <dsp:cNvSpPr/>
      </dsp:nvSpPr>
      <dsp:spPr>
        <a:xfrm>
          <a:off x="5670708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(Case)</a:t>
          </a:r>
        </a:p>
      </dsp:txBody>
      <dsp:txXfrm>
        <a:off x="5688503" y="326075"/>
        <a:ext cx="977036" cy="571985"/>
      </dsp:txXfrm>
    </dsp:sp>
    <dsp:sp modelId="{4D017834-19F7-D24F-8BB8-5A5D26777480}">
      <dsp:nvSpPr>
        <dsp:cNvPr id="0" name=""/>
        <dsp:cNvSpPr/>
      </dsp:nvSpPr>
      <dsp:spPr>
        <a:xfrm>
          <a:off x="6784597" y="486502"/>
          <a:ext cx="214676" cy="25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6784597" y="536728"/>
        <a:ext cx="150273" cy="150679"/>
      </dsp:txXfrm>
    </dsp:sp>
    <dsp:sp modelId="{EBFC6C2B-2DE4-7045-AEFB-83555D4F9E0D}">
      <dsp:nvSpPr>
        <dsp:cNvPr id="0" name=""/>
        <dsp:cNvSpPr/>
      </dsp:nvSpPr>
      <dsp:spPr>
        <a:xfrm>
          <a:off x="7088385" y="308280"/>
          <a:ext cx="1012626" cy="60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6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(</a:t>
          </a:r>
          <a:r>
            <a:rPr lang="de-DE" sz="1300" kern="1200" dirty="0" err="1"/>
            <a:t>Quantifier</a:t>
          </a:r>
          <a:r>
            <a:rPr lang="de-DE" sz="1300" kern="1200" dirty="0"/>
            <a:t>)</a:t>
          </a:r>
        </a:p>
      </dsp:txBody>
      <dsp:txXfrm>
        <a:off x="7106180" y="326075"/>
        <a:ext cx="977036" cy="5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6F5BF-D057-1445-8914-5021EC7E4B5F}">
      <dsp:nvSpPr>
        <dsp:cNvPr id="0" name=""/>
        <dsp:cNvSpPr/>
      </dsp:nvSpPr>
      <dsp:spPr>
        <a:xfrm>
          <a:off x="3560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Noun</a:t>
          </a:r>
          <a:r>
            <a:rPr lang="de-DE" sz="2400" kern="1200" dirty="0"/>
            <a:t> </a:t>
          </a:r>
          <a:r>
            <a:rPr lang="de-DE" sz="2400" kern="1200" dirty="0" err="1"/>
            <a:t>stem</a:t>
          </a:r>
          <a:endParaRPr lang="de-DE" sz="2400" kern="1200" dirty="0"/>
        </a:p>
      </dsp:txBody>
      <dsp:txXfrm>
        <a:off x="30913" y="172465"/>
        <a:ext cx="1501811" cy="879204"/>
      </dsp:txXfrm>
    </dsp:sp>
    <dsp:sp modelId="{16BBD794-F7BD-7F4A-B62C-8552899FA8C0}">
      <dsp:nvSpPr>
        <dsp:cNvPr id="0" name=""/>
        <dsp:cNvSpPr/>
      </dsp:nvSpPr>
      <dsp:spPr>
        <a:xfrm>
          <a:off x="1715729" y="419059"/>
          <a:ext cx="329981" cy="386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1715729" y="496262"/>
        <a:ext cx="230987" cy="231610"/>
      </dsp:txXfrm>
    </dsp:sp>
    <dsp:sp modelId="{06906D19-5ED2-D848-ACD7-5A42F8C6B475}">
      <dsp:nvSpPr>
        <dsp:cNvPr id="0" name=""/>
        <dsp:cNvSpPr/>
      </dsp:nvSpPr>
      <dsp:spPr>
        <a:xfrm>
          <a:off x="2182684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90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(</a:t>
          </a:r>
          <a:r>
            <a:rPr lang="de-DE" sz="2400" kern="1200" dirty="0" err="1"/>
            <a:t>Prefix</a:t>
          </a:r>
          <a:r>
            <a:rPr lang="de-DE" sz="2400" kern="1200" dirty="0"/>
            <a:t> )</a:t>
          </a:r>
        </a:p>
      </dsp:txBody>
      <dsp:txXfrm>
        <a:off x="2210037" y="172465"/>
        <a:ext cx="1501811" cy="879204"/>
      </dsp:txXfrm>
    </dsp:sp>
    <dsp:sp modelId="{7DD4F491-9882-554B-921F-B3AFC247C529}">
      <dsp:nvSpPr>
        <dsp:cNvPr id="0" name=""/>
        <dsp:cNvSpPr/>
      </dsp:nvSpPr>
      <dsp:spPr>
        <a:xfrm>
          <a:off x="3894854" y="419059"/>
          <a:ext cx="329981" cy="386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3894854" y="496262"/>
        <a:ext cx="230987" cy="231610"/>
      </dsp:txXfrm>
    </dsp:sp>
    <dsp:sp modelId="{1AE0F0E5-AE7F-9D4B-8639-622ECB5B993B}">
      <dsp:nvSpPr>
        <dsp:cNvPr id="0" name=""/>
        <dsp:cNvSpPr/>
      </dsp:nvSpPr>
      <dsp:spPr>
        <a:xfrm>
          <a:off x="4361809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Noun</a:t>
          </a:r>
          <a:r>
            <a:rPr lang="de-DE" sz="2400" kern="1200" dirty="0"/>
            <a:t> </a:t>
          </a:r>
          <a:r>
            <a:rPr lang="de-DE" sz="2400" kern="1200" dirty="0" err="1"/>
            <a:t>stem</a:t>
          </a:r>
          <a:endParaRPr lang="de-DE" sz="2400" kern="1200" dirty="0"/>
        </a:p>
      </dsp:txBody>
      <dsp:txXfrm>
        <a:off x="4389162" y="172465"/>
        <a:ext cx="1501811" cy="879204"/>
      </dsp:txXfrm>
    </dsp:sp>
    <dsp:sp modelId="{DF76C232-F5BB-A647-BFDA-A29703FAA29C}">
      <dsp:nvSpPr>
        <dsp:cNvPr id="0" name=""/>
        <dsp:cNvSpPr/>
      </dsp:nvSpPr>
      <dsp:spPr>
        <a:xfrm>
          <a:off x="6073978" y="419059"/>
          <a:ext cx="329981" cy="386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6073978" y="496262"/>
        <a:ext cx="230987" cy="231610"/>
      </dsp:txXfrm>
    </dsp:sp>
    <dsp:sp modelId="{667495B0-62CC-1843-8875-3A3EC59B7092}">
      <dsp:nvSpPr>
        <dsp:cNvPr id="0" name=""/>
        <dsp:cNvSpPr/>
      </dsp:nvSpPr>
      <dsp:spPr>
        <a:xfrm>
          <a:off x="6540934" y="145112"/>
          <a:ext cx="1556517" cy="9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(Suffixes)</a:t>
          </a:r>
        </a:p>
      </dsp:txBody>
      <dsp:txXfrm>
        <a:off x="6568287" y="172465"/>
        <a:ext cx="1501811" cy="879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3955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Prefix</a:t>
          </a:r>
          <a:r>
            <a:rPr lang="de-DE" sz="2000" kern="1200" dirty="0"/>
            <a:t>)</a:t>
          </a:r>
        </a:p>
      </dsp:txBody>
      <dsp:txXfrm>
        <a:off x="25504" y="265748"/>
        <a:ext cx="1183129" cy="692638"/>
      </dsp:txXfrm>
    </dsp:sp>
    <dsp:sp modelId="{162E895C-1E70-CF4B-AAF2-40C9B80F407D}">
      <dsp:nvSpPr>
        <dsp:cNvPr id="0" name=""/>
        <dsp:cNvSpPr/>
      </dsp:nvSpPr>
      <dsp:spPr>
        <a:xfrm>
          <a:off x="1352805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52805" y="520836"/>
        <a:ext cx="181972" cy="182462"/>
      </dsp:txXfrm>
    </dsp:sp>
    <dsp:sp modelId="{FA66F5BF-D057-1445-8914-5021EC7E4B5F}">
      <dsp:nvSpPr>
        <dsp:cNvPr id="0" name=""/>
        <dsp:cNvSpPr/>
      </dsp:nvSpPr>
      <dsp:spPr>
        <a:xfrm>
          <a:off x="1720673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Adjective</a:t>
          </a:r>
          <a:r>
            <a:rPr lang="de-DE" sz="2000" kern="1200" dirty="0"/>
            <a:t> </a:t>
          </a:r>
          <a:r>
            <a:rPr lang="de-DE" sz="2000" kern="1200" dirty="0" err="1"/>
            <a:t>stem</a:t>
          </a:r>
          <a:endParaRPr lang="de-DE" sz="2000" kern="1200" dirty="0"/>
        </a:p>
      </dsp:txBody>
      <dsp:txXfrm>
        <a:off x="1742222" y="265748"/>
        <a:ext cx="1183129" cy="692638"/>
      </dsp:txXfrm>
    </dsp:sp>
    <dsp:sp modelId="{16BBD794-F7BD-7F4A-B62C-8552899FA8C0}">
      <dsp:nvSpPr>
        <dsp:cNvPr id="0" name=""/>
        <dsp:cNvSpPr/>
      </dsp:nvSpPr>
      <dsp:spPr>
        <a:xfrm>
          <a:off x="3069524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69524" y="520836"/>
        <a:ext cx="181972" cy="182462"/>
      </dsp:txXfrm>
    </dsp:sp>
    <dsp:sp modelId="{06906D19-5ED2-D848-ACD7-5A42F8C6B475}">
      <dsp:nvSpPr>
        <dsp:cNvPr id="0" name=""/>
        <dsp:cNvSpPr/>
      </dsp:nvSpPr>
      <dsp:spPr>
        <a:xfrm>
          <a:off x="3437392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Nom</a:t>
          </a:r>
          <a:r>
            <a:rPr lang="de-DE" sz="2000" kern="1200" dirty="0"/>
            <a:t>.) </a:t>
          </a:r>
        </a:p>
      </dsp:txBody>
      <dsp:txXfrm>
        <a:off x="3458941" y="265748"/>
        <a:ext cx="1183129" cy="692638"/>
      </dsp:txXfrm>
    </dsp:sp>
    <dsp:sp modelId="{7DD4F491-9882-554B-921F-B3AFC247C529}">
      <dsp:nvSpPr>
        <dsp:cNvPr id="0" name=""/>
        <dsp:cNvSpPr/>
      </dsp:nvSpPr>
      <dsp:spPr>
        <a:xfrm>
          <a:off x="4786242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786242" y="520836"/>
        <a:ext cx="181972" cy="182462"/>
      </dsp:txXfrm>
    </dsp:sp>
    <dsp:sp modelId="{1AE0F0E5-AE7F-9D4B-8639-622ECB5B993B}">
      <dsp:nvSpPr>
        <dsp:cNvPr id="0" name=""/>
        <dsp:cNvSpPr/>
      </dsp:nvSpPr>
      <dsp:spPr>
        <a:xfrm>
          <a:off x="5154110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(Comp.)</a:t>
          </a:r>
        </a:p>
      </dsp:txBody>
      <dsp:txXfrm>
        <a:off x="5175659" y="265748"/>
        <a:ext cx="1183129" cy="692638"/>
      </dsp:txXfrm>
    </dsp:sp>
    <dsp:sp modelId="{DF76C232-F5BB-A647-BFDA-A29703FAA29C}">
      <dsp:nvSpPr>
        <dsp:cNvPr id="0" name=""/>
        <dsp:cNvSpPr/>
      </dsp:nvSpPr>
      <dsp:spPr>
        <a:xfrm>
          <a:off x="6502960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02960" y="520836"/>
        <a:ext cx="181972" cy="182462"/>
      </dsp:txXfrm>
    </dsp:sp>
    <dsp:sp modelId="{667495B0-62CC-1843-8875-3A3EC59B7092}">
      <dsp:nvSpPr>
        <dsp:cNvPr id="0" name=""/>
        <dsp:cNvSpPr/>
      </dsp:nvSpPr>
      <dsp:spPr>
        <a:xfrm>
          <a:off x="6870829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(Neg.)</a:t>
          </a:r>
        </a:p>
      </dsp:txBody>
      <dsp:txXfrm>
        <a:off x="6892378" y="265748"/>
        <a:ext cx="1183129" cy="692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3955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Prefix</a:t>
          </a:r>
          <a:r>
            <a:rPr lang="de-DE" sz="2000" kern="1200" dirty="0"/>
            <a:t>)</a:t>
          </a:r>
        </a:p>
      </dsp:txBody>
      <dsp:txXfrm>
        <a:off x="25504" y="265748"/>
        <a:ext cx="1183129" cy="692638"/>
      </dsp:txXfrm>
    </dsp:sp>
    <dsp:sp modelId="{162E895C-1E70-CF4B-AAF2-40C9B80F407D}">
      <dsp:nvSpPr>
        <dsp:cNvPr id="0" name=""/>
        <dsp:cNvSpPr/>
      </dsp:nvSpPr>
      <dsp:spPr>
        <a:xfrm>
          <a:off x="1352805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52805" y="520836"/>
        <a:ext cx="181972" cy="182462"/>
      </dsp:txXfrm>
    </dsp:sp>
    <dsp:sp modelId="{FA66F5BF-D057-1445-8914-5021EC7E4B5F}">
      <dsp:nvSpPr>
        <dsp:cNvPr id="0" name=""/>
        <dsp:cNvSpPr/>
      </dsp:nvSpPr>
      <dsp:spPr>
        <a:xfrm>
          <a:off x="1720673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Adjective</a:t>
          </a:r>
          <a:r>
            <a:rPr lang="de-DE" sz="2000" kern="1200" dirty="0"/>
            <a:t> </a:t>
          </a:r>
          <a:r>
            <a:rPr lang="de-DE" sz="2000" kern="1200" dirty="0" err="1"/>
            <a:t>stem</a:t>
          </a:r>
          <a:endParaRPr lang="de-DE" sz="2000" kern="1200" dirty="0"/>
        </a:p>
      </dsp:txBody>
      <dsp:txXfrm>
        <a:off x="1742222" y="265748"/>
        <a:ext cx="1183129" cy="692638"/>
      </dsp:txXfrm>
    </dsp:sp>
    <dsp:sp modelId="{16BBD794-F7BD-7F4A-B62C-8552899FA8C0}">
      <dsp:nvSpPr>
        <dsp:cNvPr id="0" name=""/>
        <dsp:cNvSpPr/>
      </dsp:nvSpPr>
      <dsp:spPr>
        <a:xfrm>
          <a:off x="3069524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69524" y="520836"/>
        <a:ext cx="181972" cy="182462"/>
      </dsp:txXfrm>
    </dsp:sp>
    <dsp:sp modelId="{06906D19-5ED2-D848-ACD7-5A42F8C6B475}">
      <dsp:nvSpPr>
        <dsp:cNvPr id="0" name=""/>
        <dsp:cNvSpPr/>
      </dsp:nvSpPr>
      <dsp:spPr>
        <a:xfrm>
          <a:off x="3437392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Nom</a:t>
          </a:r>
          <a:r>
            <a:rPr lang="de-DE" sz="2000" kern="1200" dirty="0"/>
            <a:t>.) </a:t>
          </a:r>
        </a:p>
      </dsp:txBody>
      <dsp:txXfrm>
        <a:off x="3458941" y="265748"/>
        <a:ext cx="1183129" cy="692638"/>
      </dsp:txXfrm>
    </dsp:sp>
    <dsp:sp modelId="{7DD4F491-9882-554B-921F-B3AFC247C529}">
      <dsp:nvSpPr>
        <dsp:cNvPr id="0" name=""/>
        <dsp:cNvSpPr/>
      </dsp:nvSpPr>
      <dsp:spPr>
        <a:xfrm>
          <a:off x="4786242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786242" y="520836"/>
        <a:ext cx="181972" cy="182462"/>
      </dsp:txXfrm>
    </dsp:sp>
    <dsp:sp modelId="{1AE0F0E5-AE7F-9D4B-8639-622ECB5B993B}">
      <dsp:nvSpPr>
        <dsp:cNvPr id="0" name=""/>
        <dsp:cNvSpPr/>
      </dsp:nvSpPr>
      <dsp:spPr>
        <a:xfrm>
          <a:off x="5154110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(Comp.)</a:t>
          </a:r>
        </a:p>
      </dsp:txBody>
      <dsp:txXfrm>
        <a:off x="5175659" y="265748"/>
        <a:ext cx="1183129" cy="692638"/>
      </dsp:txXfrm>
    </dsp:sp>
    <dsp:sp modelId="{DF76C232-F5BB-A647-BFDA-A29703FAA29C}">
      <dsp:nvSpPr>
        <dsp:cNvPr id="0" name=""/>
        <dsp:cNvSpPr/>
      </dsp:nvSpPr>
      <dsp:spPr>
        <a:xfrm>
          <a:off x="6502960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02960" y="520836"/>
        <a:ext cx="181972" cy="182462"/>
      </dsp:txXfrm>
    </dsp:sp>
    <dsp:sp modelId="{667495B0-62CC-1843-8875-3A3EC59B7092}">
      <dsp:nvSpPr>
        <dsp:cNvPr id="0" name=""/>
        <dsp:cNvSpPr/>
      </dsp:nvSpPr>
      <dsp:spPr>
        <a:xfrm>
          <a:off x="6870829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(Neg.)</a:t>
          </a:r>
        </a:p>
      </dsp:txBody>
      <dsp:txXfrm>
        <a:off x="6892378" y="265748"/>
        <a:ext cx="1183129" cy="6926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E379-6CBD-DA45-ADFD-8331AFEA9AF6}">
      <dsp:nvSpPr>
        <dsp:cNvPr id="0" name=""/>
        <dsp:cNvSpPr/>
      </dsp:nvSpPr>
      <dsp:spPr>
        <a:xfrm>
          <a:off x="3955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6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Prefix</a:t>
          </a:r>
          <a:r>
            <a:rPr lang="de-DE" sz="2000" kern="1200" dirty="0"/>
            <a:t>)</a:t>
          </a:r>
        </a:p>
      </dsp:txBody>
      <dsp:txXfrm>
        <a:off x="25504" y="265748"/>
        <a:ext cx="1183129" cy="692638"/>
      </dsp:txXfrm>
    </dsp:sp>
    <dsp:sp modelId="{162E895C-1E70-CF4B-AAF2-40C9B80F407D}">
      <dsp:nvSpPr>
        <dsp:cNvPr id="0" name=""/>
        <dsp:cNvSpPr/>
      </dsp:nvSpPr>
      <dsp:spPr>
        <a:xfrm>
          <a:off x="1352805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52805" y="520836"/>
        <a:ext cx="181972" cy="182462"/>
      </dsp:txXfrm>
    </dsp:sp>
    <dsp:sp modelId="{FA66F5BF-D057-1445-8914-5021EC7E4B5F}">
      <dsp:nvSpPr>
        <dsp:cNvPr id="0" name=""/>
        <dsp:cNvSpPr/>
      </dsp:nvSpPr>
      <dsp:spPr>
        <a:xfrm>
          <a:off x="1720673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Adjective</a:t>
          </a:r>
          <a:r>
            <a:rPr lang="de-DE" sz="2000" kern="1200" dirty="0"/>
            <a:t> </a:t>
          </a:r>
          <a:r>
            <a:rPr lang="de-DE" sz="2000" kern="1200" dirty="0" err="1"/>
            <a:t>stem</a:t>
          </a:r>
          <a:endParaRPr lang="de-DE" sz="2000" kern="1200" dirty="0"/>
        </a:p>
      </dsp:txBody>
      <dsp:txXfrm>
        <a:off x="1742222" y="265748"/>
        <a:ext cx="1183129" cy="692638"/>
      </dsp:txXfrm>
    </dsp:sp>
    <dsp:sp modelId="{16BBD794-F7BD-7F4A-B62C-8552899FA8C0}">
      <dsp:nvSpPr>
        <dsp:cNvPr id="0" name=""/>
        <dsp:cNvSpPr/>
      </dsp:nvSpPr>
      <dsp:spPr>
        <a:xfrm>
          <a:off x="3069524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69524" y="520836"/>
        <a:ext cx="181972" cy="182462"/>
      </dsp:txXfrm>
    </dsp:sp>
    <dsp:sp modelId="{06906D19-5ED2-D848-ACD7-5A42F8C6B475}">
      <dsp:nvSpPr>
        <dsp:cNvPr id="0" name=""/>
        <dsp:cNvSpPr/>
      </dsp:nvSpPr>
      <dsp:spPr>
        <a:xfrm>
          <a:off x="3437392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</a:t>
          </a:r>
          <a:r>
            <a:rPr lang="de-DE" sz="2000" kern="1200" dirty="0" err="1"/>
            <a:t>Nom</a:t>
          </a:r>
          <a:r>
            <a:rPr lang="de-DE" sz="2000" kern="1200" dirty="0"/>
            <a:t>.) </a:t>
          </a:r>
        </a:p>
      </dsp:txBody>
      <dsp:txXfrm>
        <a:off x="3458941" y="265748"/>
        <a:ext cx="1183129" cy="692638"/>
      </dsp:txXfrm>
    </dsp:sp>
    <dsp:sp modelId="{7DD4F491-9882-554B-921F-B3AFC247C529}">
      <dsp:nvSpPr>
        <dsp:cNvPr id="0" name=""/>
        <dsp:cNvSpPr/>
      </dsp:nvSpPr>
      <dsp:spPr>
        <a:xfrm>
          <a:off x="4786242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786242" y="520836"/>
        <a:ext cx="181972" cy="182462"/>
      </dsp:txXfrm>
    </dsp:sp>
    <dsp:sp modelId="{1AE0F0E5-AE7F-9D4B-8639-622ECB5B993B}">
      <dsp:nvSpPr>
        <dsp:cNvPr id="0" name=""/>
        <dsp:cNvSpPr/>
      </dsp:nvSpPr>
      <dsp:spPr>
        <a:xfrm>
          <a:off x="5154110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(Comp.)</a:t>
          </a:r>
        </a:p>
      </dsp:txBody>
      <dsp:txXfrm>
        <a:off x="5175659" y="265748"/>
        <a:ext cx="1183129" cy="692638"/>
      </dsp:txXfrm>
    </dsp:sp>
    <dsp:sp modelId="{DF76C232-F5BB-A647-BFDA-A29703FAA29C}">
      <dsp:nvSpPr>
        <dsp:cNvPr id="0" name=""/>
        <dsp:cNvSpPr/>
      </dsp:nvSpPr>
      <dsp:spPr>
        <a:xfrm>
          <a:off x="6502960" y="460015"/>
          <a:ext cx="259960" cy="304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02960" y="520836"/>
        <a:ext cx="181972" cy="182462"/>
      </dsp:txXfrm>
    </dsp:sp>
    <dsp:sp modelId="{667495B0-62CC-1843-8875-3A3EC59B7092}">
      <dsp:nvSpPr>
        <dsp:cNvPr id="0" name=""/>
        <dsp:cNvSpPr/>
      </dsp:nvSpPr>
      <dsp:spPr>
        <a:xfrm>
          <a:off x="6870829" y="244199"/>
          <a:ext cx="1226227" cy="73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015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(Neg.)</a:t>
          </a:r>
        </a:p>
      </dsp:txBody>
      <dsp:txXfrm>
        <a:off x="6892378" y="265748"/>
        <a:ext cx="1183129" cy="692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DED6AC-55F7-E147-AFC4-A3BDBFCC7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9D59C4-29AC-D341-B4D1-22B9DA375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448B2D-EB51-AA41-A1D5-5D87A817B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25665-AD21-FE4A-BE5F-E9A755F5D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23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lienbildplatzhalter 7">
            <a:extLst>
              <a:ext uri="{FF2B5EF4-FFF2-40B4-BE49-F238E27FC236}">
                <a16:creationId xmlns:a16="http://schemas.microsoft.com/office/drawing/2014/main" id="{B136A2F5-BC7E-47DC-9ED9-95EE5B00A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>
            <a:extLst>
              <a:ext uri="{FF2B5EF4-FFF2-40B4-BE49-F238E27FC236}">
                <a16:creationId xmlns:a16="http://schemas.microsoft.com/office/drawing/2014/main" id="{16E3EB76-4D08-4C50-98FE-43C6F586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96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3037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6074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111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149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86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38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59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6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19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9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60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Auf Link klicken und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122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94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60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Auf Link klicken und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0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5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60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Auf Link klicken und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20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73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7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682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09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85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145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57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0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15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46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65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7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4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8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 dirty="0"/>
            </a:p>
          </p:txBody>
        </p:sp>
      </p:grp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19CBCE6-1CEE-2E4B-97C4-E36A3F437E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0F391E70-C53F-8E44-AE6E-23719415C8B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E24761-2865-1D40-A92D-0F05793A17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6E2E5415-7F1B-EA4C-9A01-5E1F75F863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6B60F0-E3D6-3343-A074-965788DB847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15524F6-B2F6-E24E-91FE-A7BE6CEF8B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801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73F9E275-8222-594E-AE4A-5DC2C6FC95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3254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61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AA57B84-07F8-564B-8DEA-600525150D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09F477F5-428F-6D4A-B1D1-1A175E027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4657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E2B6C4B-5F28-AC4F-80E0-2631991988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176464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51B80552-8C75-CA4C-8B5A-9B2EBBE4E7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230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379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9B5CE0C-F0E5-4A46-8E54-A8BEBF35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16127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 userDrawn="1">
          <p15:clr>
            <a:srgbClr val="FBAE40"/>
          </p15:clr>
        </p15:guide>
        <p15:guide id="3" pos="20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F97F85F-5214-3C4D-AECA-FAB96CDFB6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86960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9BCD487A-0F7D-A741-B766-3DC58765E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11260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9D7F55B5-520F-1846-9A54-FEA146BB9F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107768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6EF6949-DF2A-6945-ACA6-6155BA68DF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5576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4546E641-A9D5-9A47-9F76-2734E5A68A2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0679E3DD-A5E0-9442-80E4-78F5371D29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2EF12A4D-9E8B-6D48-B319-03F9AB23CB5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C9076294-3FF7-9C4E-9E9C-734FEDF8CD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402837B2-EE3A-BB49-8729-EE20976AD0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4" name="Textplatzhalter 22">
            <a:extLst>
              <a:ext uri="{FF2B5EF4-FFF2-40B4-BE49-F238E27FC236}">
                <a16:creationId xmlns:a16="http://schemas.microsoft.com/office/drawing/2014/main" id="{3F468D62-B29F-1948-8A54-6EE8881E37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307507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169AC40-4AD9-954E-A54F-29F517D6C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96089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 userDrawn="1">
          <p15:clr>
            <a:srgbClr val="FBAE40"/>
          </p15:clr>
        </p15:guide>
        <p15:guide id="2" pos="432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C91C6619-4CF7-49A7-802B-6AF7FF4914DA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455B36EC-528F-4E97-93BF-21959E6FD9B9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1D309B1-63F8-4AB2-8EB2-1CAEF4C839A6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A36242A3-7F74-4857-8FF1-ADD22CCD327C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373027A2-4C51-4E71-A123-42FB987BF2B4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A909C168-98E6-4FA2-8D75-923A389A4E9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9A3716B3-558A-427F-BA0B-829497FC888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F8470D77-D85D-4975-9A60-9CE2E8808B2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BCF37C2F-5134-4162-BE90-58DA31D2F78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0B310A5-C7B4-461B-A746-BE06FBD16D5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1295C12-5E33-43EE-8872-7957A8D8536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0" name="Grafik 9">
              <a:extLst>
                <a:ext uri="{FF2B5EF4-FFF2-40B4-BE49-F238E27FC236}">
                  <a16:creationId xmlns:a16="http://schemas.microsoft.com/office/drawing/2014/main" id="{3A5FF387-F0B6-477E-998D-234DECE1DB1B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FE518397-1522-4A04-B6ED-00F9007F357A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10063F5E-0004-4BCF-97BF-1F768B2194CF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A6F300E-3CC4-4B75-80D8-A919F613F4A3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2" name="Grafik 9">
              <a:extLst>
                <a:ext uri="{FF2B5EF4-FFF2-40B4-BE49-F238E27FC236}">
                  <a16:creationId xmlns:a16="http://schemas.microsoft.com/office/drawing/2014/main" id="{04AC514E-52CF-4856-ADD0-332C339C4D48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6461AE-92FF-428D-A949-FB0BA0C40486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965C189-A801-452A-859F-28368D6503E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6B42D9CC-533D-471D-AE03-C7814754949F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CA820B0-ACB2-443B-BBD2-E5DA3D05A48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958C57C2-4634-4F2D-AAFF-837FFB064E0F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0" name="Grafik 9">
              <a:extLst>
                <a:ext uri="{FF2B5EF4-FFF2-40B4-BE49-F238E27FC236}">
                  <a16:creationId xmlns:a16="http://schemas.microsoft.com/office/drawing/2014/main" id="{FD7A4790-53F8-44AD-B4D7-867D12B3CFB1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360B4408-9AA2-45E3-BA56-27796B0DA924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4F7D52C-F51B-4EFD-812F-B2EE83A760E2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EC28B88-2DCA-403B-A59C-F6B806C02DBB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EA9E0D8-953E-4386-A47D-85043DF818F8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5D41B38-F074-CA45-A2A6-6B6A14B25E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222714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076F09CB-2CC2-4309-BDB1-67804947A214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AE4D5FB2-1354-4A1C-9AC6-94BA47AFA65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FE59B463-359E-41D0-BD04-1F9F20933BC7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0FB2DBB2-6B23-44DE-BAFF-BA7815BDA3A9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0F2E9D98-4AD9-4DB8-99C6-0DF7955D45B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D351D8E0-4F29-4BBF-9D49-14AAEB93E919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DCB72BFE-8B60-40AD-87F8-487863D43F75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52E0BA5A-CC65-4BB8-81BB-4CB15A4D8CF1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59051EF-44DD-407B-AE1C-A76EDF0E837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C0514696-52F1-48B2-96C8-A3E4798980D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E0DDF57D-AA32-45B9-BDC9-86A24A39DB9E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1" name="Grafik 9">
              <a:extLst>
                <a:ext uri="{FF2B5EF4-FFF2-40B4-BE49-F238E27FC236}">
                  <a16:creationId xmlns:a16="http://schemas.microsoft.com/office/drawing/2014/main" id="{E7679A7C-9589-4CF8-9F8D-7E3A97D84278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C32EB792-112B-4098-B905-0403E3AB3D3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2364557F-298E-4BF1-8A6D-06EF159C2726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C8A17D1-D5DE-42B7-8090-E7E649D8A805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3" name="Grafik 9">
              <a:extLst>
                <a:ext uri="{FF2B5EF4-FFF2-40B4-BE49-F238E27FC236}">
                  <a16:creationId xmlns:a16="http://schemas.microsoft.com/office/drawing/2014/main" id="{36D757E1-23B8-4B97-B880-F711EC0DB08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1960764-ED10-4D2C-88D0-696068264BC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E6C9C067-792C-4C17-A5B3-D48C1665DD24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60872F2-485E-4F8B-8FCC-FC63006E79D3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E07D7C9-0535-4673-8091-4F17D0B62650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B0B4093-9FAE-4FEC-9671-D0091528BD5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1" name="Grafik 9">
              <a:extLst>
                <a:ext uri="{FF2B5EF4-FFF2-40B4-BE49-F238E27FC236}">
                  <a16:creationId xmlns:a16="http://schemas.microsoft.com/office/drawing/2014/main" id="{D5D00B8F-439D-4A9C-AC31-D90D9CFAFF16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0B59116-9AC3-488B-B418-57F05127DD42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ED6E8E7E-1035-4870-8608-70848BB2B703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0A256F68-56C7-4D5B-BCCD-3A6858B05732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4EEEE710-875E-4346-9F6D-CFFB3EF72B3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40" name="Textplatzhalter 3">
            <a:extLst>
              <a:ext uri="{FF2B5EF4-FFF2-40B4-BE49-F238E27FC236}">
                <a16:creationId xmlns:a16="http://schemas.microsoft.com/office/drawing/2014/main" id="{28366CDA-53C4-C445-BB35-C76A6EF75D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47988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 userDrawn="1">
          <p15:clr>
            <a:srgbClr val="FBAE40"/>
          </p15:clr>
        </p15:guide>
        <p15:guide id="2" orient="horz" pos="153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C4DC007-2365-A648-88B1-D6FDE125CD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66269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97" userDrawn="1">
          <p15:clr>
            <a:srgbClr val="FBAE40"/>
          </p15:clr>
        </p15:guide>
        <p15:guide id="3" pos="28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8BC8DE0-A3EE-804D-838F-898D4F788B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736764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 userDrawn="1">
          <p15:clr>
            <a:srgbClr val="FBAE40"/>
          </p15:clr>
        </p15:guide>
        <p15:guide id="3" pos="3850" userDrawn="1">
          <p15:clr>
            <a:srgbClr val="FBAE40"/>
          </p15:clr>
        </p15:guide>
        <p15:guide id="4" pos="3884" userDrawn="1">
          <p15:clr>
            <a:srgbClr val="FBAE40"/>
          </p15:clr>
        </p15:guide>
        <p15:guide id="5" pos="18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75616D54-86F2-9449-AA54-998236971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368094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2" orient="horz" pos="2014" userDrawn="1">
          <p15:clr>
            <a:srgbClr val="FBAE40"/>
          </p15:clr>
        </p15:guide>
        <p15:guide id="3" pos="2863" userDrawn="1">
          <p15:clr>
            <a:srgbClr val="FBAE40"/>
          </p15:clr>
        </p15:guide>
        <p15:guide id="4" pos="2897" userDrawn="1">
          <p15:clr>
            <a:srgbClr val="FBAE40"/>
          </p15:clr>
        </p15:guide>
        <p15:guide id="5" pos="1928" userDrawn="1">
          <p15:clr>
            <a:srgbClr val="FBAE40"/>
          </p15:clr>
        </p15:guide>
        <p15:guide id="6" pos="1894" userDrawn="1">
          <p15:clr>
            <a:srgbClr val="FBAE40"/>
          </p15:clr>
        </p15:guide>
        <p15:guide id="7" pos="958" userDrawn="1">
          <p15:clr>
            <a:srgbClr val="FBAE40"/>
          </p15:clr>
        </p15:guide>
        <p15:guide id="8" pos="924" userDrawn="1">
          <p15:clr>
            <a:srgbClr val="FBAE40"/>
          </p15:clr>
        </p15:guide>
        <p15:guide id="9" pos="4309" userDrawn="1">
          <p15:clr>
            <a:srgbClr val="FBAE40"/>
          </p15:clr>
        </p15:guide>
        <p15:guide id="10" pos="434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803084A-5ADB-8145-8DBF-2148A0826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123527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7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2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4667E34A-CC7E-4835-9AC5-FE237F81C03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626385F0-EFB3-4177-8D2F-2F990709108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6808F36E-77C0-40F5-86F8-7030FC5D0DFD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46CD7CF4-F97B-47E8-A3F8-5B427518485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5C9615FD-3950-4AAF-91D1-B7E0D1523EB1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6D61BCB8-A392-44BE-9B58-0C8894F2C6E3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5651F35B-CB90-42B4-A471-984346A049EA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8CE6B607-72CF-4173-94CC-C59F836899D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500087AB-383E-4624-A927-873B03065E80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2AA03D7-3F03-4C4F-A0C9-836B56272C8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908EC93F-835E-4D0F-A675-2F99EC043AA5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2CEF44ED-A72E-4351-9881-F8B58E7CA517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8C57ED4-5249-44F6-A846-8A50E1B0A8A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A3174859-C1AB-4E2C-AD75-5F35D1D33C1A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2C5BCA75-4F93-46B4-878A-E68AC698764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BCECBBC6-DE4D-4DC8-8D21-F5528013426A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BCE4B876-F0A5-4F73-BBFF-C3F17D7B5C7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5E2AB3D-28C9-4DA2-9CAC-58EAE4EB09DB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DA3BF75-3E56-4B78-B7D6-F84532C639D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3376168-99F8-4715-AF4C-8EE786D54481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EC324BE3-07EF-4C6E-9A11-992391FDED69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2E5DE4CB-903E-4460-9F03-DE6427A3C0A8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4D50118-5ACB-41E0-AC63-9E2D51DEF863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8E08ECA6-CD33-45EB-90A7-60C724D72EE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4E5B9455-EFA6-4E2C-ADFA-01DEA81D9373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6E39BDF-EF42-4AB6-B762-15EEF4205FD7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CE13B148-0823-5B43-8A0E-5E7CA97610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7" name="Bildplatzhalter 4">
            <a:extLst>
              <a:ext uri="{FF2B5EF4-FFF2-40B4-BE49-F238E27FC236}">
                <a16:creationId xmlns:a16="http://schemas.microsoft.com/office/drawing/2014/main" id="{D683DF22-D1D8-1E49-BAFA-D5A1DD9A84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299A59BA-AFBC-5240-9675-0BE075D174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6E20D846-4FF9-AC41-BF41-CEE6E2A08C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A849AFAA-CFDD-4649-874D-F4E9C02357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</p:spTree>
    <p:extLst>
      <p:ext uri="{BB962C8B-B14F-4D97-AF65-F5344CB8AC3E}">
        <p14:creationId xmlns:p14="http://schemas.microsoft.com/office/powerpoint/2010/main" val="22072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03E97028-859A-C34B-BA69-FE65392BD5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A992989-D88F-904A-82A9-2CECB1EC29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1D43BA97-CCC3-C745-9C93-62FFC1864A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F49ABE06-6658-974E-AB25-5DDB34A0CD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76F20FCB-C090-BA4C-A643-DDAF7FA315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BA467741-5272-AC4D-9B23-E74C3927F4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1167353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28A21B8F-6E69-4E11-AFD3-54EC4D2DD560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D38F2AA7-E6E5-436E-8E36-7603834951D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CEE46D69-7B6E-4033-9F52-F87603FD3DC4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BDAE65FC-F144-4EB4-BDE1-439A96EEE0C4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 dirty="0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D3DBEDEF-DBC0-4148-9FDD-21C8CA8A0A9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32B50B26-A8AC-4560-90A5-3EA0F8790AC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E672BC32-FFA3-4CA6-A563-DD6F9BC119AB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9D229350-21C3-418C-96E5-56B9BC68276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B2C3CB2-9BD9-4C7F-A03D-9FAC1547D206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34D53EC-E9A8-4321-AADF-45F3327CFD78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3A49C16-A28B-4031-A77C-89AAA332D02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6648D76C-F5E6-4559-8E7C-C8AC6A349ECC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72294CCB-ECFF-408E-9DE3-9CFD213367B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8C858B51-A8C9-432A-9282-705400CDA1E4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50DEC09-33CF-46B7-8919-E68733DA60E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76E6A984-C52F-41F6-89DA-473E7CC811C1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F56B1511-9094-47FA-A7FF-42BAE978C4B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71AA2D1-C758-44FC-9F5A-F60912B8F482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9FFC4BE-782B-4407-ABB2-26B7AB21968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558C76-36A1-4709-91E4-31D73F769E5E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14203DE1-A9F0-4D64-93D7-6F1193FCCD92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C9404E57-FC61-463D-95D1-ADB8769BB660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8FC7513-1A8D-48DA-B31B-27CFF283C2A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C99C6873-07A7-4B6A-8391-A221663427C6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E38E9FDA-632B-45E0-B5F5-238D39870ED1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2FEBD5E-81F2-4B87-AF0E-C85931DA9405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CB4FCE89-4ECE-184E-897C-4631FB0C0D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1123C5FD-FD36-EF46-A7BE-730ECD022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76763FB6-F29F-6E45-A8AF-56E9738E6C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A1AF13E3-064D-6244-AEC0-7A7D21E29C7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72" name="Bildplatzhalter 4">
            <a:extLst>
              <a:ext uri="{FF2B5EF4-FFF2-40B4-BE49-F238E27FC236}">
                <a16:creationId xmlns:a16="http://schemas.microsoft.com/office/drawing/2014/main" id="{1472E981-D1BB-BD49-8ED3-BA240E3D17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</p:spTree>
    <p:extLst>
      <p:ext uri="{BB962C8B-B14F-4D97-AF65-F5344CB8AC3E}">
        <p14:creationId xmlns:p14="http://schemas.microsoft.com/office/powerpoint/2010/main" val="3672353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28A21B8F-6E69-4E11-AFD3-54EC4D2DD560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D38F2AA7-E6E5-436E-8E36-7603834951D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CEE46D69-7B6E-4033-9F52-F87603FD3DC4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BDAE65FC-F144-4EB4-BDE1-439A96EEE0C4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 dirty="0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D3DBEDEF-DBC0-4148-9FDD-21C8CA8A0A9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32B50B26-A8AC-4560-90A5-3EA0F8790AC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E672BC32-FFA3-4CA6-A563-DD6F9BC119AB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9D229350-21C3-418C-96E5-56B9BC68276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B2C3CB2-9BD9-4C7F-A03D-9FAC1547D206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34D53EC-E9A8-4321-AADF-45F3327CFD78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3A49C16-A28B-4031-A77C-89AAA332D02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6648D76C-F5E6-4559-8E7C-C8AC6A349ECC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72294CCB-ECFF-408E-9DE3-9CFD213367B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8C858B51-A8C9-432A-9282-705400CDA1E4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50DEC09-33CF-46B7-8919-E68733DA60E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76E6A984-C52F-41F6-89DA-473E7CC811C1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F56B1511-9094-47FA-A7FF-42BAE978C4B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71AA2D1-C758-44FC-9F5A-F60912B8F482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9FFC4BE-782B-4407-ABB2-26B7AB21968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558C76-36A1-4709-91E4-31D73F769E5E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14203DE1-A9F0-4D64-93D7-6F1193FCCD92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C9404E57-FC61-463D-95D1-ADB8769BB660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8FC7513-1A8D-48DA-B31B-27CFF283C2A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C99C6873-07A7-4B6A-8391-A221663427C6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E38E9FDA-632B-45E0-B5F5-238D39870ED1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2FEBD5E-81F2-4B87-AF0E-C85931DA9405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CB4FCE89-4ECE-184E-897C-4631FB0C0D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1123C5FD-FD36-EF46-A7BE-730ECD022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76763FB6-F29F-6E45-A8AF-56E9738E6C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A1AF13E3-064D-6244-AEC0-7A7D21E29C7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72" name="Bildplatzhalter 4">
            <a:extLst>
              <a:ext uri="{FF2B5EF4-FFF2-40B4-BE49-F238E27FC236}">
                <a16:creationId xmlns:a16="http://schemas.microsoft.com/office/drawing/2014/main" id="{1472E981-D1BB-BD49-8ED3-BA240E3D17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73" name="Inhaltsplatzhalter 3">
            <a:extLst>
              <a:ext uri="{FF2B5EF4-FFF2-40B4-BE49-F238E27FC236}">
                <a16:creationId xmlns:a16="http://schemas.microsoft.com/office/drawing/2014/main" id="{EA02FDF1-F7DB-BE48-B1B0-7B94721FC31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47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32C3CFE1-9073-8745-BD09-80495049B6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A46737F8-B03F-0745-A5A9-B5476E203B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5E485192-2EF9-6641-A4FD-7903E499C73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92B4699-D079-5B46-A5E5-D0CE8B4FF5C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35" name="Textplatzhalter 22">
            <a:extLst>
              <a:ext uri="{FF2B5EF4-FFF2-40B4-BE49-F238E27FC236}">
                <a16:creationId xmlns:a16="http://schemas.microsoft.com/office/drawing/2014/main" id="{E88F2ABD-B4F2-BF45-B0C0-261F3A2EC7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</a:p>
        </p:txBody>
      </p:sp>
    </p:spTree>
    <p:extLst>
      <p:ext uri="{BB962C8B-B14F-4D97-AF65-F5344CB8AC3E}">
        <p14:creationId xmlns:p14="http://schemas.microsoft.com/office/powerpoint/2010/main" val="4669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B08885F2-1A5F-B44F-9FA4-22C52965E8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3609EE5A-0FD7-3E40-A359-B82C3079D7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B667A3A2-D04C-4844-BBA2-F27F285A2A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F8DF472F-A7C0-6447-A12C-AB015A5D0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04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F7FE4B2A-DC36-0D4C-9F52-0C253A8928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FCFEEB94-02FC-204B-B0CC-7FE7C62C17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CC219343-0397-9E4E-BD60-873C1713E3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016D7102-C9CE-0D4A-85BF-0EC312730C6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85B9FCEE-8B61-EE4E-8E60-A4B4C50E63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237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r>
              <a:rPr lang="de-DE" dirty="0"/>
              <a:t>Text bearbeiten
Text bearbeiten 
Text bearbeiten 
Text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6CD374-8E61-0A4C-83F0-76A0F81260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4738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</a:p>
        </p:txBody>
      </p:sp>
    </p:spTree>
    <p:extLst>
      <p:ext uri="{BB962C8B-B14F-4D97-AF65-F5344CB8AC3E}">
        <p14:creationId xmlns:p14="http://schemas.microsoft.com/office/powerpoint/2010/main" val="9373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 dirty="0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1834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721" r:id="rId10"/>
    <p:sldLayoutId id="2147483699" r:id="rId11"/>
    <p:sldLayoutId id="2147483700" r:id="rId12"/>
    <p:sldLayoutId id="2147483722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4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3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1" userDrawn="1">
          <p15:clr>
            <a:srgbClr val="F26B43"/>
          </p15:clr>
        </p15:guide>
        <p15:guide id="4" pos="329" userDrawn="1">
          <p15:clr>
            <a:srgbClr val="F26B43"/>
          </p15:clr>
        </p15:guide>
        <p15:guide id="5" pos="5432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3096" userDrawn="1">
          <p15:clr>
            <a:srgbClr val="F26B43"/>
          </p15:clr>
        </p15:guide>
        <p15:guide id="9" orient="horz" pos="3121" userDrawn="1">
          <p15:clr>
            <a:srgbClr val="F26B43"/>
          </p15:clr>
        </p15:guide>
        <p15:guide id="10" orient="horz" pos="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yeri.de/gramm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Pascal24/Computational-Morphology-SoSe24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eck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>
            <a:extLst>
              <a:ext uri="{FF2B5EF4-FFF2-40B4-BE49-F238E27FC236}">
                <a16:creationId xmlns:a16="http://schemas.microsoft.com/office/drawing/2014/main" id="{6ABA10D6-0652-4B42-A35F-CF9E0DD12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Morphophonological Analysis in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Ayeri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Language</a:t>
            </a:r>
            <a:endParaRPr lang="de-DE" dirty="0"/>
          </a:p>
        </p:txBody>
      </p:sp>
      <p:sp>
        <p:nvSpPr>
          <p:cNvPr id="102" name="Untertitel 101">
            <a:extLst>
              <a:ext uri="{FF2B5EF4-FFF2-40B4-BE49-F238E27FC236}">
                <a16:creationId xmlns:a16="http://schemas.microsoft.com/office/drawing/2014/main" id="{A9C4E376-BA12-7D43-96B4-4F6C5484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Xerox finite </a:t>
            </a:r>
            <a:r>
              <a:rPr lang="de-DE" i="1" dirty="0" err="1"/>
              <a:t>state</a:t>
            </a:r>
            <a:r>
              <a:rPr lang="de-DE" i="1" dirty="0"/>
              <a:t> </a:t>
            </a:r>
            <a:r>
              <a:rPr lang="de-DE" i="1" dirty="0" err="1"/>
              <a:t>transducer</a:t>
            </a:r>
            <a:endParaRPr lang="de-DE" dirty="0"/>
          </a:p>
        </p:txBody>
      </p:sp>
      <p:sp>
        <p:nvSpPr>
          <p:cNvPr id="132" name="Textplatzhalter 131">
            <a:extLst>
              <a:ext uri="{FF2B5EF4-FFF2-40B4-BE49-F238E27FC236}">
                <a16:creationId xmlns:a16="http://schemas.microsoft.com/office/drawing/2014/main" id="{13915252-8486-BE43-A525-942B4DD0B9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25.09.2024</a:t>
            </a:r>
          </a:p>
        </p:txBody>
      </p:sp>
      <p:sp>
        <p:nvSpPr>
          <p:cNvPr id="3" name="Textplatzhalter 131">
            <a:extLst>
              <a:ext uri="{FF2B5EF4-FFF2-40B4-BE49-F238E27FC236}">
                <a16:creationId xmlns:a16="http://schemas.microsoft.com/office/drawing/2014/main" id="{5F249EAD-4D80-7223-4C5C-FDCCE63E9C8A}"/>
              </a:ext>
            </a:extLst>
          </p:cNvPr>
          <p:cNvSpPr txBox="1">
            <a:spLocks/>
          </p:cNvSpPr>
          <p:nvPr/>
        </p:nvSpPr>
        <p:spPr>
          <a:xfrm>
            <a:off x="5687616" y="342677"/>
            <a:ext cx="3456384" cy="274183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Computational </a:t>
            </a:r>
            <a:r>
              <a:rPr lang="de-DE" sz="1400" dirty="0" err="1"/>
              <a:t>Morphology</a:t>
            </a:r>
            <a:r>
              <a:rPr lang="de-DE" sz="1400" dirty="0"/>
              <a:t>, </a:t>
            </a:r>
            <a:r>
              <a:rPr lang="de-DE" sz="1400" dirty="0" err="1"/>
              <a:t>SoSe</a:t>
            </a:r>
            <a:r>
              <a:rPr lang="de-DE" sz="1400" dirty="0"/>
              <a:t> 2024</a:t>
            </a:r>
          </a:p>
          <a:p>
            <a:r>
              <a:rPr lang="de-DE" sz="1100" dirty="0"/>
              <a:t>Dr. </a:t>
            </a:r>
            <a:r>
              <a:rPr lang="de-DE" sz="1100" dirty="0" err="1"/>
              <a:t>Yulia</a:t>
            </a:r>
            <a:r>
              <a:rPr lang="de-DE" sz="1100" dirty="0"/>
              <a:t> </a:t>
            </a:r>
            <a:r>
              <a:rPr lang="de-DE" sz="1100" dirty="0" err="1"/>
              <a:t>Zinova</a:t>
            </a:r>
            <a:r>
              <a:rPr lang="de-DE" sz="1100" dirty="0"/>
              <a:t> 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11" name="Fußzeilenplatzhalter 1">
            <a:extLst>
              <a:ext uri="{FF2B5EF4-FFF2-40B4-BE49-F238E27FC236}">
                <a16:creationId xmlns:a16="http://schemas.microsoft.com/office/drawing/2014/main" id="{76C89FFB-6ACD-6066-3186-669317CFC801}"/>
              </a:ext>
            </a:extLst>
          </p:cNvPr>
          <p:cNvSpPr txBox="1">
            <a:spLocks/>
          </p:cNvSpPr>
          <p:nvPr/>
        </p:nvSpPr>
        <p:spPr>
          <a:xfrm>
            <a:off x="611560" y="4914971"/>
            <a:ext cx="7129704" cy="148683"/>
          </a:xfrm>
          <a:prstGeom prst="rect">
            <a:avLst/>
          </a:prstGeom>
          <a:noFill/>
        </p:spPr>
        <p:txBody>
          <a:bodyPr vert="horz" lIns="0" tIns="7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chemeClr val="bg1"/>
                </a:solidFill>
              </a:rPr>
              <a:t>Fabien Pascal Dallmann, </a:t>
            </a:r>
            <a:r>
              <a:rPr lang="de-DE" sz="900" dirty="0" err="1">
                <a:solidFill>
                  <a:schemeClr val="bg1"/>
                </a:solidFill>
              </a:rPr>
              <a:t>Matrikelnr</a:t>
            </a:r>
            <a:r>
              <a:rPr lang="de-DE" sz="900" dirty="0">
                <a:solidFill>
                  <a:schemeClr val="bg1"/>
                </a:solidFill>
              </a:rPr>
              <a:t>.: </a:t>
            </a:r>
            <a:r>
              <a:rPr lang="en-US" sz="900" dirty="0">
                <a:solidFill>
                  <a:schemeClr val="bg1"/>
                </a:solidFill>
              </a:rPr>
              <a:t>3317534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5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076458390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622450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+</a:t>
            </a:r>
            <a:r>
              <a:rPr lang="de-DE" dirty="0" err="1"/>
              <a:t>Sg</a:t>
            </a:r>
            <a:r>
              <a:rPr lang="de-DE" dirty="0"/>
              <a:t>: ∅ 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Pl</a:t>
            </a:r>
            <a:r>
              <a:rPr lang="de-DE" dirty="0"/>
              <a:t>: </a:t>
            </a:r>
            <a:r>
              <a:rPr lang="de-DE" dirty="0" err="1"/>
              <a:t>ye</a:t>
            </a:r>
            <a:r>
              <a:rPr lang="de-DE" dirty="0"/>
              <a:t> </a:t>
            </a:r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Cases (Division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+A: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+A: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+P: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+P: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+Dat: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+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+Caus: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+ Gen: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(na) and +Ins: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8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784785115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quantifier</a:t>
            </a:r>
            <a:endParaRPr lang="de-DE" dirty="0"/>
          </a:p>
          <a:p>
            <a:pPr lvl="1"/>
            <a:r>
              <a:rPr lang="de-DE" dirty="0"/>
              <a:t>+Q: 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/>
              <a:t>-</a:t>
            </a:r>
            <a:r>
              <a:rPr lang="de-DE" i="1" dirty="0" err="1"/>
              <a:t>hen</a:t>
            </a:r>
            <a:r>
              <a:rPr lang="de-DE" i="1" dirty="0"/>
              <a:t> </a:t>
            </a:r>
            <a:r>
              <a:rPr lang="de-DE" dirty="0"/>
              <a:t>(all / </a:t>
            </a:r>
            <a:r>
              <a:rPr lang="de-DE" dirty="0" err="1"/>
              <a:t>every</a:t>
            </a:r>
            <a:r>
              <a:rPr lang="de-DE" dirty="0"/>
              <a:t>), </a:t>
            </a:r>
            <a:r>
              <a:rPr lang="de-DE" i="1" dirty="0"/>
              <a:t>–</a:t>
            </a:r>
            <a:r>
              <a:rPr lang="de-DE" i="1" dirty="0" err="1"/>
              <a:t>kay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few</a:t>
            </a:r>
            <a:r>
              <a:rPr lang="de-DE" dirty="0"/>
              <a:t> / a </a:t>
            </a:r>
            <a:r>
              <a:rPr lang="de-DE" dirty="0" err="1"/>
              <a:t>bit</a:t>
            </a:r>
            <a:r>
              <a:rPr lang="de-DE" dirty="0"/>
              <a:t> ), </a:t>
            </a:r>
            <a:r>
              <a:rPr lang="de-DE" i="1" dirty="0"/>
              <a:t>-</a:t>
            </a:r>
            <a:r>
              <a:rPr lang="de-DE" i="1" dirty="0" err="1"/>
              <a:t>vā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most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 +</a:t>
            </a:r>
            <a:r>
              <a:rPr lang="de-DE" dirty="0" err="1"/>
              <a:t>Pl</a:t>
            </a:r>
            <a:r>
              <a:rPr lang="de-DE" dirty="0"/>
              <a:t>: </a:t>
            </a:r>
            <a:r>
              <a:rPr lang="de-DE" dirty="0" err="1"/>
              <a:t>ye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pPr lvl="1"/>
            <a:endParaRPr lang="de-DE" dirty="0"/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9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diminutive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837375763"/>
              </p:ext>
            </p:extLst>
          </p:nvPr>
        </p:nvGraphicFramePr>
        <p:xfrm>
          <a:off x="520700" y="1422400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466806" y="2584962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Diminutive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reduplication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endParaRPr lang="de-DE" dirty="0"/>
          </a:p>
          <a:p>
            <a:pPr lvl="1"/>
            <a:r>
              <a:rPr lang="de-DE" dirty="0"/>
              <a:t>Optional </a:t>
            </a:r>
            <a:r>
              <a:rPr lang="de-DE" dirty="0" err="1"/>
              <a:t>prefix</a:t>
            </a:r>
            <a:r>
              <a:rPr lang="de-DE" dirty="0"/>
              <a:t> on „original“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endParaRPr lang="de-DE" dirty="0"/>
          </a:p>
          <a:p>
            <a:pPr lvl="1"/>
            <a:r>
              <a:rPr lang="de-DE" dirty="0"/>
              <a:t>Optional </a:t>
            </a:r>
            <a:r>
              <a:rPr lang="de-DE" dirty="0" err="1"/>
              <a:t>suffixes</a:t>
            </a:r>
            <a:r>
              <a:rPr lang="de-DE" dirty="0"/>
              <a:t> after „original“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possible</a:t>
            </a:r>
          </a:p>
          <a:p>
            <a:pPr lvl="1"/>
            <a:r>
              <a:rPr lang="de-DE" dirty="0" err="1"/>
              <a:t>Reduplicated</a:t>
            </a:r>
            <a:r>
              <a:rPr lang="de-DE" dirty="0"/>
              <a:t>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unchanged</a:t>
            </a:r>
            <a:endParaRPr lang="de-DE" dirty="0"/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0">
              <a:buNone/>
            </a:pP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an </a:t>
            </a:r>
            <a:r>
              <a:rPr lang="de-DE" dirty="0" err="1"/>
              <a:t>adjective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75125308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3078981"/>
            <a:ext cx="8154906" cy="183591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0"/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9471554-380A-39A3-0172-B343246F88CF}"/>
              </a:ext>
            </a:extLst>
          </p:cNvPr>
          <p:cNvGrpSpPr/>
          <p:nvPr/>
        </p:nvGrpSpPr>
        <p:grpSpPr>
          <a:xfrm>
            <a:off x="3943915" y="2295026"/>
            <a:ext cx="1254787" cy="783955"/>
            <a:chOff x="2835354" y="308280"/>
            <a:chExt cx="1012626" cy="607575"/>
          </a:xfrm>
          <a:solidFill>
            <a:schemeClr val="accent1">
              <a:alpha val="70000"/>
            </a:schemeClr>
          </a:solidFill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C6E61DDD-2A63-C7D2-6A53-4E1AD050B1FB}"/>
                </a:ext>
              </a:extLst>
            </p:cNvPr>
            <p:cNvSpPr/>
            <p:nvPr/>
          </p:nvSpPr>
          <p:spPr>
            <a:xfrm>
              <a:off x="2835354" y="308280"/>
              <a:ext cx="1012626" cy="6075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Abgerundetes Rechteck 4">
              <a:extLst>
                <a:ext uri="{FF2B5EF4-FFF2-40B4-BE49-F238E27FC236}">
                  <a16:creationId xmlns:a16="http://schemas.microsoft.com/office/drawing/2014/main" id="{310D5ED0-CA04-F720-F143-B2DF57139E47}"/>
                </a:ext>
              </a:extLst>
            </p:cNvPr>
            <p:cNvSpPr txBox="1"/>
            <p:nvPr/>
          </p:nvSpPr>
          <p:spPr>
            <a:xfrm>
              <a:off x="2853149" y="326075"/>
              <a:ext cx="977036" cy="571985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dirty="0"/>
                <a:t>(Comp.)</a:t>
              </a:r>
              <a:r>
                <a:rPr lang="de-DE" sz="2000" kern="1200" dirty="0"/>
                <a:t> 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C30FD2F-099D-A548-7D84-391B740F1446}"/>
              </a:ext>
            </a:extLst>
          </p:cNvPr>
          <p:cNvGrpSpPr/>
          <p:nvPr/>
        </p:nvGrpSpPr>
        <p:grpSpPr>
          <a:xfrm>
            <a:off x="3596626" y="3419358"/>
            <a:ext cx="259960" cy="304104"/>
            <a:chOff x="3069524" y="460015"/>
            <a:chExt cx="259960" cy="304104"/>
          </a:xfrm>
        </p:grpSpPr>
        <p:sp>
          <p:nvSpPr>
            <p:cNvPr id="28" name="Pfeil nach rechts 27">
              <a:extLst>
                <a:ext uri="{FF2B5EF4-FFF2-40B4-BE49-F238E27FC236}">
                  <a16:creationId xmlns:a16="http://schemas.microsoft.com/office/drawing/2014/main" id="{149A75A7-D397-96FF-FE15-3C40796241CE}"/>
                </a:ext>
              </a:extLst>
            </p:cNvPr>
            <p:cNvSpPr/>
            <p:nvPr/>
          </p:nvSpPr>
          <p:spPr>
            <a:xfrm>
              <a:off x="3069524" y="460015"/>
              <a:ext cx="259960" cy="3041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Pfeil nach rechts 4">
              <a:extLst>
                <a:ext uri="{FF2B5EF4-FFF2-40B4-BE49-F238E27FC236}">
                  <a16:creationId xmlns:a16="http://schemas.microsoft.com/office/drawing/2014/main" id="{268A6CDC-805F-72E1-4323-7F938B785000}"/>
                </a:ext>
              </a:extLst>
            </p:cNvPr>
            <p:cNvSpPr txBox="1"/>
            <p:nvPr/>
          </p:nvSpPr>
          <p:spPr>
            <a:xfrm>
              <a:off x="3069524" y="520836"/>
              <a:ext cx="181972" cy="182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300" kern="12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B2AB4FF-123E-B6FF-29C2-B3B5225E8564}"/>
              </a:ext>
            </a:extLst>
          </p:cNvPr>
          <p:cNvGrpSpPr/>
          <p:nvPr/>
        </p:nvGrpSpPr>
        <p:grpSpPr>
          <a:xfrm>
            <a:off x="3596626" y="2534951"/>
            <a:ext cx="259960" cy="304104"/>
            <a:chOff x="3069524" y="460015"/>
            <a:chExt cx="259960" cy="304104"/>
          </a:xfrm>
        </p:grpSpPr>
        <p:sp>
          <p:nvSpPr>
            <p:cNvPr id="31" name="Pfeil nach rechts 30">
              <a:extLst>
                <a:ext uri="{FF2B5EF4-FFF2-40B4-BE49-F238E27FC236}">
                  <a16:creationId xmlns:a16="http://schemas.microsoft.com/office/drawing/2014/main" id="{2D53492B-69B8-6DB6-CEC8-072FDCD1DF3B}"/>
                </a:ext>
              </a:extLst>
            </p:cNvPr>
            <p:cNvSpPr/>
            <p:nvPr/>
          </p:nvSpPr>
          <p:spPr>
            <a:xfrm>
              <a:off x="3069524" y="460015"/>
              <a:ext cx="259960" cy="3041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Pfeil nach rechts 4">
              <a:extLst>
                <a:ext uri="{FF2B5EF4-FFF2-40B4-BE49-F238E27FC236}">
                  <a16:creationId xmlns:a16="http://schemas.microsoft.com/office/drawing/2014/main" id="{C02A111A-6844-1139-8C58-13B4AFFEBBAA}"/>
                </a:ext>
              </a:extLst>
            </p:cNvPr>
            <p:cNvSpPr txBox="1"/>
            <p:nvPr/>
          </p:nvSpPr>
          <p:spPr>
            <a:xfrm>
              <a:off x="3069524" y="520836"/>
              <a:ext cx="181972" cy="182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300" kern="12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7FE4471-C166-06EC-2649-5872787CF049}"/>
              </a:ext>
            </a:extLst>
          </p:cNvPr>
          <p:cNvGrpSpPr/>
          <p:nvPr/>
        </p:nvGrpSpPr>
        <p:grpSpPr>
          <a:xfrm>
            <a:off x="5654276" y="2331765"/>
            <a:ext cx="1293194" cy="735736"/>
            <a:chOff x="6841126" y="244199"/>
            <a:chExt cx="1293194" cy="735736"/>
          </a:xfrm>
        </p:grpSpPr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32267E6D-3489-DBE1-2323-6A4FBFAEE605}"/>
                </a:ext>
              </a:extLst>
            </p:cNvPr>
            <p:cNvSpPr/>
            <p:nvPr/>
          </p:nvSpPr>
          <p:spPr>
            <a:xfrm>
              <a:off x="6870829" y="244199"/>
              <a:ext cx="1226227" cy="73573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70153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Abgerundetes Rechteck 4">
              <a:extLst>
                <a:ext uri="{FF2B5EF4-FFF2-40B4-BE49-F238E27FC236}">
                  <a16:creationId xmlns:a16="http://schemas.microsoft.com/office/drawing/2014/main" id="{DB0B2B51-CBC7-BC7C-A76C-53507181509B}"/>
                </a:ext>
              </a:extLst>
            </p:cNvPr>
            <p:cNvSpPr txBox="1"/>
            <p:nvPr/>
          </p:nvSpPr>
          <p:spPr>
            <a:xfrm>
              <a:off x="6841126" y="253118"/>
              <a:ext cx="1293194" cy="692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(Neg.)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4EB1A81-D645-734F-B274-1D49A90D960E}"/>
              </a:ext>
            </a:extLst>
          </p:cNvPr>
          <p:cNvGrpSpPr/>
          <p:nvPr/>
        </p:nvGrpSpPr>
        <p:grpSpPr>
          <a:xfrm>
            <a:off x="5335503" y="2534951"/>
            <a:ext cx="259960" cy="304104"/>
            <a:chOff x="6502960" y="460015"/>
            <a:chExt cx="259960" cy="304104"/>
          </a:xfrm>
        </p:grpSpPr>
        <p:sp>
          <p:nvSpPr>
            <p:cNvPr id="37" name="Pfeil nach rechts 36">
              <a:extLst>
                <a:ext uri="{FF2B5EF4-FFF2-40B4-BE49-F238E27FC236}">
                  <a16:creationId xmlns:a16="http://schemas.microsoft.com/office/drawing/2014/main" id="{6EE0F8E0-96DA-281B-E836-1EBCC1D7199E}"/>
                </a:ext>
              </a:extLst>
            </p:cNvPr>
            <p:cNvSpPr/>
            <p:nvPr/>
          </p:nvSpPr>
          <p:spPr>
            <a:xfrm>
              <a:off x="6502960" y="460015"/>
              <a:ext cx="259960" cy="30410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Pfeil nach rechts 4">
              <a:extLst>
                <a:ext uri="{FF2B5EF4-FFF2-40B4-BE49-F238E27FC236}">
                  <a16:creationId xmlns:a16="http://schemas.microsoft.com/office/drawing/2014/main" id="{E668C837-4E94-3315-F04C-F773843A5D13}"/>
                </a:ext>
              </a:extLst>
            </p:cNvPr>
            <p:cNvSpPr txBox="1"/>
            <p:nvPr/>
          </p:nvSpPr>
          <p:spPr>
            <a:xfrm>
              <a:off x="6502960" y="520836"/>
              <a:ext cx="181972" cy="182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300" kern="120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FC72F33-EFA6-7367-C5D6-41CC1D33234F}"/>
              </a:ext>
            </a:extLst>
          </p:cNvPr>
          <p:cNvGrpSpPr/>
          <p:nvPr/>
        </p:nvGrpSpPr>
        <p:grpSpPr>
          <a:xfrm>
            <a:off x="3947775" y="3212985"/>
            <a:ext cx="1254787" cy="783955"/>
            <a:chOff x="2835354" y="308280"/>
            <a:chExt cx="1012626" cy="607575"/>
          </a:xfrm>
          <a:solidFill>
            <a:schemeClr val="accent1">
              <a:alpha val="70000"/>
            </a:schemeClr>
          </a:solidFill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39A6D0B9-AD94-1EFD-ECF9-A5D9DB1A25F9}"/>
                </a:ext>
              </a:extLst>
            </p:cNvPr>
            <p:cNvSpPr/>
            <p:nvPr/>
          </p:nvSpPr>
          <p:spPr>
            <a:xfrm>
              <a:off x="2835354" y="308280"/>
              <a:ext cx="1012626" cy="6075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Abgerundetes Rechteck 4">
              <a:extLst>
                <a:ext uri="{FF2B5EF4-FFF2-40B4-BE49-F238E27FC236}">
                  <a16:creationId xmlns:a16="http://schemas.microsoft.com/office/drawing/2014/main" id="{287C5C86-4C3B-6372-ADE7-B5CCF6CB1906}"/>
                </a:ext>
              </a:extLst>
            </p:cNvPr>
            <p:cNvSpPr txBox="1"/>
            <p:nvPr/>
          </p:nvSpPr>
          <p:spPr>
            <a:xfrm>
              <a:off x="2853149" y="326075"/>
              <a:ext cx="977036" cy="571985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dirty="0"/>
                <a:t>(Neg.)</a:t>
              </a:r>
              <a:r>
                <a:rPr lang="de-DE" sz="2000" kern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33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an </a:t>
            </a:r>
            <a:r>
              <a:rPr lang="de-DE" dirty="0" err="1"/>
              <a:t>adjective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99995090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3078981"/>
            <a:ext cx="8154906" cy="183591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E4DE760-EBB9-FB11-B736-77496F0ACAE2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prefixes</a:t>
            </a:r>
            <a:endParaRPr lang="de-DE" dirty="0"/>
          </a:p>
          <a:p>
            <a:pPr lvl="1"/>
            <a:r>
              <a:rPr lang="de-DE" dirty="0"/>
              <a:t>+</a:t>
            </a:r>
            <a:r>
              <a:rPr lang="de-DE" dirty="0" err="1"/>
              <a:t>APref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 err="1"/>
              <a:t>ku</a:t>
            </a:r>
            <a:r>
              <a:rPr lang="de-DE" i="1" dirty="0"/>
              <a:t>-</a:t>
            </a:r>
            <a:r>
              <a:rPr lang="de-DE" dirty="0"/>
              <a:t> (like), </a:t>
            </a:r>
            <a:r>
              <a:rPr lang="de-DE" i="1" dirty="0"/>
              <a:t>da-</a:t>
            </a:r>
            <a:r>
              <a:rPr lang="de-DE" dirty="0"/>
              <a:t> (such), </a:t>
            </a:r>
            <a:r>
              <a:rPr lang="de-DE" i="1" dirty="0" err="1"/>
              <a:t>eda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), </a:t>
            </a:r>
            <a:r>
              <a:rPr lang="de-DE" i="1" dirty="0" err="1"/>
              <a:t>ada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)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812" indent="-285750"/>
            <a:endParaRPr lang="de-DE" dirty="0"/>
          </a:p>
          <a:p>
            <a:pPr marL="277812" indent="-285750"/>
            <a:r>
              <a:rPr lang="de-DE" dirty="0"/>
              <a:t>Optional </a:t>
            </a:r>
            <a:r>
              <a:rPr lang="de-DE" dirty="0" err="1"/>
              <a:t>nominalization</a:t>
            </a:r>
            <a:endParaRPr lang="de-DE" dirty="0"/>
          </a:p>
          <a:p>
            <a:pPr marL="552450" lvl="1" indent="-285750"/>
            <a:r>
              <a:rPr lang="de-DE" dirty="0"/>
              <a:t>+</a:t>
            </a:r>
            <a:r>
              <a:rPr lang="de-DE" dirty="0" err="1"/>
              <a:t>Nom</a:t>
            </a:r>
            <a:r>
              <a:rPr lang="de-DE" dirty="0"/>
              <a:t>: an </a:t>
            </a:r>
          </a:p>
        </p:txBody>
      </p:sp>
    </p:spTree>
    <p:extLst>
      <p:ext uri="{BB962C8B-B14F-4D97-AF65-F5344CB8AC3E}">
        <p14:creationId xmlns:p14="http://schemas.microsoft.com/office/powerpoint/2010/main" val="209051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an </a:t>
            </a:r>
            <a:r>
              <a:rPr lang="de-DE" dirty="0" err="1"/>
              <a:t>adjective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4654740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3078981"/>
            <a:ext cx="8154906" cy="183591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E4DE760-EBB9-FB11-B736-77496F0ACAE2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dirty="0"/>
              <a:t>+</a:t>
            </a:r>
            <a:r>
              <a:rPr lang="de-DE" dirty="0" err="1"/>
              <a:t>Comp</a:t>
            </a:r>
            <a:r>
              <a:rPr lang="de-DE" dirty="0"/>
              <a:t>: -eng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Supl</a:t>
            </a:r>
            <a:r>
              <a:rPr lang="de-DE" dirty="0"/>
              <a:t>: -</a:t>
            </a:r>
            <a:r>
              <a:rPr lang="de-DE" i="1" dirty="0" err="1"/>
              <a:t>vā</a:t>
            </a:r>
            <a:r>
              <a:rPr lang="de-DE" i="1" dirty="0"/>
              <a:t> </a:t>
            </a:r>
          </a:p>
          <a:p>
            <a:pPr lvl="1"/>
            <a:endParaRPr lang="de-DE" dirty="0"/>
          </a:p>
          <a:p>
            <a:pPr marL="277812" indent="-285750"/>
            <a:r>
              <a:rPr lang="de-DE" dirty="0"/>
              <a:t>Optional </a:t>
            </a:r>
            <a:r>
              <a:rPr lang="de-DE" dirty="0" err="1"/>
              <a:t>negation</a:t>
            </a:r>
            <a:endParaRPr lang="de-DE" dirty="0"/>
          </a:p>
          <a:p>
            <a:pPr marL="552450" lvl="1" indent="-285750"/>
            <a:r>
              <a:rPr lang="de-DE" dirty="0"/>
              <a:t>+</a:t>
            </a:r>
            <a:r>
              <a:rPr lang="de-DE" dirty="0" err="1"/>
              <a:t>Neg</a:t>
            </a:r>
            <a:r>
              <a:rPr lang="de-DE" dirty="0"/>
              <a:t>: </a:t>
            </a:r>
            <a:r>
              <a:rPr lang="de-DE" dirty="0" err="1"/>
              <a:t>arya</a:t>
            </a:r>
            <a:endParaRPr lang="de-DE" dirty="0"/>
          </a:p>
          <a:p>
            <a:pPr marL="552450" lvl="1" indent="-285750"/>
            <a:r>
              <a:rPr lang="de-DE" dirty="0"/>
              <a:t>+</a:t>
            </a:r>
            <a:r>
              <a:rPr lang="de-DE" dirty="0" err="1"/>
              <a:t>Neg</a:t>
            </a:r>
            <a:r>
              <a:rPr lang="de-DE" dirty="0"/>
              <a:t>: </a:t>
            </a:r>
            <a:r>
              <a:rPr lang="de-DE" dirty="0" err="1"/>
              <a:t>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5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Lexicon</a:t>
            </a: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4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Lexicon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/>
              <a:t>A total </a:t>
            </a:r>
            <a:r>
              <a:rPr lang="de-DE" dirty="0" err="1"/>
              <a:t>of</a:t>
            </a:r>
            <a:r>
              <a:rPr lang="de-DE" dirty="0"/>
              <a:t> 19 </a:t>
            </a:r>
            <a:r>
              <a:rPr lang="de-DE" dirty="0" err="1"/>
              <a:t>lexicons</a:t>
            </a:r>
            <a:endParaRPr lang="de-DE" dirty="0"/>
          </a:p>
          <a:p>
            <a:pPr lvl="1"/>
            <a:r>
              <a:rPr lang="de-DE" i="1" dirty="0"/>
              <a:t>Root</a:t>
            </a:r>
            <a:r>
              <a:rPr lang="de-DE" dirty="0"/>
              <a:t>, </a:t>
            </a:r>
            <a:r>
              <a:rPr lang="de-DE" i="1" dirty="0" err="1"/>
              <a:t>nouns</a:t>
            </a:r>
            <a:r>
              <a:rPr lang="de-DE" dirty="0"/>
              <a:t>, </a:t>
            </a:r>
            <a:r>
              <a:rPr lang="de-DE" i="1" dirty="0" err="1"/>
              <a:t>adjectives</a:t>
            </a:r>
            <a:r>
              <a:rPr lang="de-DE" dirty="0"/>
              <a:t>, </a:t>
            </a:r>
            <a:r>
              <a:rPr lang="de-DE" i="1" dirty="0" err="1"/>
              <a:t>number</a:t>
            </a:r>
            <a:r>
              <a:rPr lang="de-DE" dirty="0"/>
              <a:t>, </a:t>
            </a:r>
            <a:r>
              <a:rPr lang="de-DE" i="1" dirty="0" err="1"/>
              <a:t>case</a:t>
            </a:r>
            <a:r>
              <a:rPr lang="de-DE" dirty="0"/>
              <a:t>, </a:t>
            </a:r>
            <a:r>
              <a:rPr lang="de-DE" dirty="0" err="1"/>
              <a:t>quantifier</a:t>
            </a:r>
            <a:r>
              <a:rPr lang="de-DE" dirty="0"/>
              <a:t> etc.</a:t>
            </a:r>
          </a:p>
          <a:p>
            <a:pPr lvl="1"/>
            <a:r>
              <a:rPr lang="de-DE" dirty="0"/>
              <a:t>„Special“ </a:t>
            </a:r>
            <a:r>
              <a:rPr lang="de-DE" dirty="0" err="1"/>
              <a:t>lexicons</a:t>
            </a:r>
            <a:r>
              <a:rPr lang="de-DE" dirty="0"/>
              <a:t> like </a:t>
            </a:r>
            <a:r>
              <a:rPr lang="de-DE" i="1" dirty="0" err="1"/>
              <a:t>SetAnimate</a:t>
            </a:r>
            <a:r>
              <a:rPr lang="de-DE" dirty="0"/>
              <a:t>, </a:t>
            </a:r>
            <a:r>
              <a:rPr lang="de-DE" i="1" dirty="0" err="1"/>
              <a:t>SetInanimate</a:t>
            </a:r>
            <a:r>
              <a:rPr lang="de-DE" i="1" dirty="0"/>
              <a:t> </a:t>
            </a:r>
            <a:r>
              <a:rPr lang="de-DE" dirty="0"/>
              <a:t>etc</a:t>
            </a:r>
            <a:r>
              <a:rPr lang="de-DE" i="1" dirty="0"/>
              <a:t>.</a:t>
            </a:r>
          </a:p>
          <a:p>
            <a:pPr lvl="1"/>
            <a:endParaRPr lang="de-DE" i="1" dirty="0"/>
          </a:p>
          <a:p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i="1" dirty="0" err="1"/>
              <a:t>Multichar_Symbols</a:t>
            </a:r>
            <a:r>
              <a:rPr lang="de-DE" i="1" dirty="0"/>
              <a:t> </a:t>
            </a:r>
            <a:r>
              <a:rPr lang="de-DE" dirty="0" err="1"/>
              <a:t>defined</a:t>
            </a:r>
            <a:endParaRPr lang="de-DE" dirty="0"/>
          </a:p>
          <a:p>
            <a:pPr lvl="1"/>
            <a:r>
              <a:rPr lang="de-DE" i="1" dirty="0"/>
              <a:t>+</a:t>
            </a:r>
            <a:r>
              <a:rPr lang="de-DE" i="1" dirty="0" err="1"/>
              <a:t>Adj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Noun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Nom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Comp</a:t>
            </a:r>
            <a:r>
              <a:rPr lang="de-DE" dirty="0"/>
              <a:t>,</a:t>
            </a:r>
            <a:r>
              <a:rPr lang="de-DE" i="1" dirty="0"/>
              <a:t> +</a:t>
            </a:r>
            <a:r>
              <a:rPr lang="de-DE" i="1" dirty="0" err="1"/>
              <a:t>Supl</a:t>
            </a:r>
            <a:r>
              <a:rPr lang="de-DE" i="1" dirty="0"/>
              <a:t> </a:t>
            </a:r>
            <a:r>
              <a:rPr lang="de-DE" dirty="0"/>
              <a:t>etc.</a:t>
            </a:r>
            <a:endParaRPr lang="de-DE" i="1" dirty="0"/>
          </a:p>
          <a:p>
            <a:pPr lvl="1"/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diacritics</a:t>
            </a:r>
            <a:r>
              <a:rPr lang="de-DE" dirty="0"/>
              <a:t>: </a:t>
            </a:r>
            <a:r>
              <a:rPr lang="de-DE" i="1" dirty="0"/>
              <a:t>@</a:t>
            </a:r>
            <a:r>
              <a:rPr lang="de-DE" i="1" dirty="0" err="1"/>
              <a:t>P.Animacy.animate</a:t>
            </a:r>
            <a:r>
              <a:rPr lang="de-DE" i="1" dirty="0"/>
              <a:t>@</a:t>
            </a:r>
            <a:r>
              <a:rPr lang="de-DE" dirty="0"/>
              <a:t>, </a:t>
            </a:r>
            <a:r>
              <a:rPr lang="de-DE" i="1" dirty="0"/>
              <a:t>@</a:t>
            </a:r>
            <a:r>
              <a:rPr lang="de-DE" i="1" dirty="0" err="1"/>
              <a:t>D.Topic.ON</a:t>
            </a:r>
            <a:r>
              <a:rPr lang="de-DE" i="1" dirty="0"/>
              <a:t>@</a:t>
            </a:r>
            <a:r>
              <a:rPr lang="de-DE" dirty="0"/>
              <a:t>, </a:t>
            </a:r>
            <a:r>
              <a:rPr lang="de-DE" i="1" dirty="0"/>
              <a:t>@</a:t>
            </a:r>
            <a:r>
              <a:rPr lang="de-DE" i="1" dirty="0" err="1"/>
              <a:t>R.Topic.ON</a:t>
            </a:r>
            <a:r>
              <a:rPr lang="de-DE" i="1" dirty="0"/>
              <a:t>@ </a:t>
            </a:r>
            <a:r>
              <a:rPr lang="de-DE" dirty="0"/>
              <a:t>etc.</a:t>
            </a:r>
          </a:p>
          <a:p>
            <a:pPr lvl="1"/>
            <a:r>
              <a:rPr lang="de-DE" i="1" dirty="0"/>
              <a:t>^[ ^]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reduplication</a:t>
            </a:r>
            <a:r>
              <a:rPr lang="de-DE" dirty="0"/>
              <a:t> 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3"/>
              </a:rPr>
              <a:t>Link </a:t>
            </a:r>
            <a:r>
              <a:rPr lang="de-DE" dirty="0" err="1">
                <a:hlinkClick r:id="rId3"/>
              </a:rPr>
              <a:t>to</a:t>
            </a:r>
            <a:r>
              <a:rPr lang="de-DE" dirty="0">
                <a:hlinkClick r:id="rId3"/>
              </a:rPr>
              <a:t> GitHub </a:t>
            </a:r>
            <a:r>
              <a:rPr lang="de-DE" dirty="0" err="1">
                <a:hlinkClick r:id="rId3"/>
              </a:rPr>
              <a:t>repository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containing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the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files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Lexicon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12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2718941"/>
            <a:ext cx="4779587" cy="1234837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Key Morphophonological Rules 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Ayeri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1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Morphophonological Rules in </a:t>
            </a:r>
            <a:r>
              <a:rPr lang="de-DE" dirty="0" err="1"/>
              <a:t>Ayeri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/>
              <a:t>Lax </a:t>
            </a:r>
            <a:r>
              <a:rPr lang="de-DE" dirty="0" err="1"/>
              <a:t>vowels</a:t>
            </a:r>
            <a:r>
              <a:rPr lang="de-DE" dirty="0"/>
              <a:t>: 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ɔ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ʊ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allophones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tense</a:t>
            </a:r>
            <a:r>
              <a:rPr lang="de-DE" dirty="0"/>
              <a:t> </a:t>
            </a:r>
            <a:r>
              <a:rPr lang="de-DE" dirty="0" err="1"/>
              <a:t>counterparts</a:t>
            </a:r>
            <a:r>
              <a:rPr lang="de-DE" dirty="0"/>
              <a:t> in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syllables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Diphthonges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⟨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⟩, and ⟨au</a:t>
            </a:r>
            <a:r>
              <a:rPr lang="de-DE" sz="1800" dirty="0">
                <a:effectLst/>
                <a:latin typeface="Junicode"/>
              </a:rPr>
              <a:t>⟩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ɔɪ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ʊɪ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aʊ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/>
              <a:t>/</a:t>
            </a:r>
            <a:r>
              <a:rPr lang="de-DE" dirty="0" err="1"/>
              <a:t>u</a:t>
            </a:r>
            <a:r>
              <a:rPr lang="de-DE" dirty="0"/>
              <a:t>/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[</a:t>
            </a:r>
            <a:r>
              <a:rPr lang="de-DE" dirty="0" err="1"/>
              <a:t>w</a:t>
            </a:r>
            <a:r>
              <a:rPr lang="de-DE" dirty="0"/>
              <a:t>]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vowel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hiatus</a:t>
            </a:r>
            <a:r>
              <a:rPr lang="de-DE" dirty="0"/>
              <a:t>: a / </a:t>
            </a:r>
            <a:r>
              <a:rPr lang="de-DE" dirty="0" err="1"/>
              <a:t>j</a:t>
            </a:r>
            <a:r>
              <a:rPr lang="de-DE" dirty="0"/>
              <a:t> /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vowel</a:t>
            </a:r>
            <a:r>
              <a:rPr lang="de-DE" dirty="0"/>
              <a:t> and a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vowel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vowels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3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F417-D749-43C5-8DC2-EEBA2E8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9B1316-285D-4CDF-AA32-6064CD559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Inhaltsplatzhalter 5" descr="Ein Bild, das Text, Screenshot, Schrift, Grafikdesign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2D720118-8884-E0A2-3D7A-1C2A4E22BB2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053423" y="1135063"/>
            <a:ext cx="2525141" cy="3779837"/>
          </a:xfr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FF27776-0224-4E4C-9D60-F86552AA3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134765"/>
            <a:ext cx="4586288" cy="3780134"/>
          </a:xfrm>
        </p:spPr>
        <p:txBody>
          <a:bodyPr/>
          <a:lstStyle/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Ayeri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Lexicon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Morphophonological Rules in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Ayeri</a:t>
            </a:r>
            <a:endParaRPr lang="de-DE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endParaRPr lang="de-DE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conconants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lang="de-DE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and 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de-D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9829924-5C69-B814-A4C1-EE8B9CAA3BC0}"/>
              </a:ext>
            </a:extLst>
          </p:cNvPr>
          <p:cNvSpPr txBox="1"/>
          <p:nvPr/>
        </p:nvSpPr>
        <p:spPr>
          <a:xfrm>
            <a:off x="521598" y="4934504"/>
            <a:ext cx="2538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Fabien Pascal Dallmann, </a:t>
            </a:r>
            <a:r>
              <a:rPr lang="de-DE" sz="900" dirty="0" err="1">
                <a:solidFill>
                  <a:schemeClr val="bg1"/>
                </a:solidFill>
              </a:rPr>
              <a:t>Matrikelnr</a:t>
            </a:r>
            <a:r>
              <a:rPr lang="de-DE" sz="900" dirty="0">
                <a:solidFill>
                  <a:schemeClr val="bg1"/>
                </a:solidFill>
              </a:rPr>
              <a:t>.: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3317534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47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Morphophonological Rules in </a:t>
            </a:r>
            <a:r>
              <a:rPr lang="de-DE" dirty="0" err="1"/>
              <a:t>Ayeri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442938" cy="3492500"/>
          </a:xfrm>
        </p:spPr>
        <p:txBody>
          <a:bodyPr/>
          <a:lstStyle/>
          <a:p>
            <a:r>
              <a:rPr lang="de-DE" dirty="0"/>
              <a:t>The NG-</a:t>
            </a:r>
            <a:r>
              <a:rPr lang="de-DE" dirty="0" err="1"/>
              <a:t>rule</a:t>
            </a:r>
            <a:r>
              <a:rPr lang="de-DE" dirty="0"/>
              <a:t>: /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/ </a:t>
            </a:r>
            <a:r>
              <a:rPr lang="de-DE" dirty="0" err="1"/>
              <a:t>become</a:t>
            </a:r>
            <a:r>
              <a:rPr lang="de-DE" dirty="0"/>
              <a:t> [</a:t>
            </a:r>
            <a:r>
              <a:rPr lang="de-DE" dirty="0" err="1"/>
              <a:t>ŋ</a:t>
            </a:r>
            <a:r>
              <a:rPr lang="de-DE" dirty="0"/>
              <a:t>] and / </a:t>
            </a:r>
            <a:r>
              <a:rPr lang="de-DE" dirty="0" err="1"/>
              <a:t>n</a:t>
            </a:r>
            <a:r>
              <a:rPr lang="de-DE" dirty="0"/>
              <a:t> / </a:t>
            </a:r>
            <a:r>
              <a:rPr lang="de-DE" dirty="0" err="1"/>
              <a:t>becomes</a:t>
            </a:r>
            <a:r>
              <a:rPr lang="de-DE" dirty="0"/>
              <a:t> [</a:t>
            </a:r>
            <a:r>
              <a:rPr lang="de-DE" dirty="0" err="1"/>
              <a:t>ŋ</a:t>
            </a:r>
            <a:r>
              <a:rPr lang="de-DE" dirty="0"/>
              <a:t>] </a:t>
            </a:r>
            <a:r>
              <a:rPr lang="de-DE" dirty="0" err="1"/>
              <a:t>before</a:t>
            </a:r>
            <a:r>
              <a:rPr lang="de-DE" dirty="0"/>
              <a:t> / </a:t>
            </a:r>
            <a:r>
              <a:rPr lang="de-DE" dirty="0" err="1"/>
              <a:t>k</a:t>
            </a:r>
            <a:r>
              <a:rPr lang="de-DE" dirty="0"/>
              <a:t> /</a:t>
            </a:r>
          </a:p>
          <a:p>
            <a:endParaRPr lang="de-DE" dirty="0"/>
          </a:p>
          <a:p>
            <a:r>
              <a:rPr lang="de-DE" dirty="0"/>
              <a:t>/ h /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pronounced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[</a:t>
            </a:r>
            <a:r>
              <a:rPr lang="de-DE" dirty="0" err="1"/>
              <a:t>ç</a:t>
            </a:r>
            <a:r>
              <a:rPr lang="de-DE" dirty="0"/>
              <a:t>]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vowels</a:t>
            </a:r>
            <a:r>
              <a:rPr lang="de-DE" dirty="0"/>
              <a:t> [ + Front ] and </a:t>
            </a:r>
            <a:r>
              <a:rPr lang="de-DE" dirty="0" err="1"/>
              <a:t>as</a:t>
            </a:r>
            <a:r>
              <a:rPr lang="de-DE" dirty="0"/>
              <a:t> [x] </a:t>
            </a:r>
            <a:r>
              <a:rPr lang="de-DE" dirty="0" err="1"/>
              <a:t>before</a:t>
            </a:r>
            <a:r>
              <a:rPr lang="de-DE" dirty="0"/>
              <a:t> [ + Back ]</a:t>
            </a:r>
          </a:p>
          <a:p>
            <a:endParaRPr lang="de-DE" dirty="0"/>
          </a:p>
          <a:p>
            <a:r>
              <a:rPr lang="de-DE" dirty="0"/>
              <a:t>/ </a:t>
            </a:r>
            <a:r>
              <a:rPr lang="de-DE" dirty="0" err="1"/>
              <a:t>u</a:t>
            </a:r>
            <a:r>
              <a:rPr lang="de-DE" dirty="0"/>
              <a:t> / </a:t>
            </a:r>
            <a:r>
              <a:rPr lang="de-DE" dirty="0" err="1"/>
              <a:t>becomes</a:t>
            </a:r>
            <a:r>
              <a:rPr lang="de-DE" dirty="0"/>
              <a:t> [</a:t>
            </a:r>
            <a:r>
              <a:rPr lang="de-DE" dirty="0" err="1"/>
              <a:t>w</a:t>
            </a:r>
            <a:r>
              <a:rPr lang="de-DE" dirty="0"/>
              <a:t>]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vowels</a:t>
            </a:r>
            <a:endParaRPr lang="de-DE" dirty="0"/>
          </a:p>
          <a:p>
            <a:endParaRPr lang="de-DE" dirty="0"/>
          </a:p>
          <a:p>
            <a:r>
              <a:rPr lang="de-DE" dirty="0"/>
              <a:t>Genitive / Instrumental </a:t>
            </a:r>
            <a:r>
              <a:rPr lang="de-DE" dirty="0" err="1"/>
              <a:t>rule</a:t>
            </a:r>
            <a:r>
              <a:rPr lang="de-DE" dirty="0"/>
              <a:t>: / E / </a:t>
            </a:r>
            <a:r>
              <a:rPr lang="de-DE" dirty="0" err="1"/>
              <a:t>realized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[∅]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noun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 in a </a:t>
            </a:r>
            <a:r>
              <a:rPr lang="de-DE" dirty="0" err="1"/>
              <a:t>vowel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[</a:t>
            </a:r>
            <a:r>
              <a:rPr lang="de-DE" dirty="0" err="1"/>
              <a:t>e</a:t>
            </a:r>
            <a:r>
              <a:rPr lang="de-DE" dirty="0"/>
              <a:t>]</a:t>
            </a:r>
          </a:p>
          <a:p>
            <a:endParaRPr lang="de-DE" dirty="0"/>
          </a:p>
          <a:p>
            <a:r>
              <a:rPr lang="de-DE" dirty="0"/>
              <a:t>Double </a:t>
            </a:r>
            <a:r>
              <a:rPr lang="de-DE" dirty="0" err="1"/>
              <a:t>consonants</a:t>
            </a:r>
            <a:r>
              <a:rPr lang="de-DE" dirty="0"/>
              <a:t> </a:t>
            </a:r>
            <a:r>
              <a:rPr lang="de-DE" dirty="0" err="1"/>
              <a:t>collaps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consonant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consonants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31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hlinkClick r:id="rId3"/>
              </a:rPr>
              <a:t>Link to GitHub repository containing the files</a:t>
            </a:r>
            <a:endParaRPr lang="de-DE" dirty="0"/>
          </a:p>
          <a:p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(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)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8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endParaRPr lang="de-DE" dirty="0">
              <a:hlinkClick r:id="rId3"/>
            </a:endParaRPr>
          </a:p>
          <a:p>
            <a:r>
              <a:rPr lang="de-DE" dirty="0">
                <a:hlinkClick r:id="rId3"/>
              </a:rPr>
              <a:t>Link to GitHub repository containing the files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Representative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46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de-DE" dirty="0" err="1"/>
              <a:t>Limitations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338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i="1" dirty="0" err="1"/>
              <a:t>Why</a:t>
            </a:r>
            <a:r>
              <a:rPr lang="de-DE" i="1" dirty="0"/>
              <a:t> do </a:t>
            </a:r>
            <a:r>
              <a:rPr lang="de-DE" i="1" dirty="0" err="1"/>
              <a:t>my</a:t>
            </a:r>
            <a:r>
              <a:rPr lang="de-DE" i="1" dirty="0"/>
              <a:t> </a:t>
            </a:r>
            <a:r>
              <a:rPr lang="de-DE" i="1" dirty="0" err="1"/>
              <a:t>rules</a:t>
            </a:r>
            <a:r>
              <a:rPr lang="de-DE" i="1" dirty="0"/>
              <a:t> not </a:t>
            </a:r>
            <a:r>
              <a:rPr lang="de-DE" i="1" dirty="0" err="1"/>
              <a:t>work</a:t>
            </a:r>
            <a:r>
              <a:rPr lang="de-DE" i="1" dirty="0"/>
              <a:t> in </a:t>
            </a:r>
            <a:r>
              <a:rPr lang="de-DE" i="1" dirty="0" err="1"/>
              <a:t>context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suffixes</a:t>
            </a:r>
            <a:r>
              <a:rPr lang="de-DE" i="1" dirty="0"/>
              <a:t> / </a:t>
            </a:r>
            <a:r>
              <a:rPr lang="de-DE" i="1" dirty="0" err="1"/>
              <a:t>prefixes</a:t>
            </a:r>
            <a:r>
              <a:rPr lang="de-DE" i="1" dirty="0"/>
              <a:t>? </a:t>
            </a:r>
          </a:p>
          <a:p>
            <a:pPr lvl="1">
              <a:buFont typeface="Systemschrift Normal"/>
              <a:buChar char="💡"/>
            </a:pPr>
            <a:r>
              <a:rPr lang="de-DE" dirty="0" err="1"/>
              <a:t>Because</a:t>
            </a:r>
            <a:r>
              <a:rPr lang="de-DE" dirty="0"/>
              <a:t> I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like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lexc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>
              <a:buFont typeface="Systemschrift Normal"/>
              <a:buChar char="🔑"/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i="1" dirty="0"/>
              <a:t>+</a:t>
            </a:r>
            <a:r>
              <a:rPr lang="de-DE" i="1" dirty="0" err="1"/>
              <a:t>Neg:arya</a:t>
            </a:r>
            <a:r>
              <a:rPr lang="de-DE" i="1" dirty="0"/>
              <a:t> # ; </a:t>
            </a:r>
            <a:r>
              <a:rPr lang="de-DE" dirty="0"/>
              <a:t>	    vs. 	</a:t>
            </a:r>
            <a:r>
              <a:rPr lang="de-DE" i="1" dirty="0"/>
              <a:t>&lt; "+</a:t>
            </a:r>
            <a:r>
              <a:rPr lang="de-DE" i="1" dirty="0" err="1"/>
              <a:t>Neg</a:t>
            </a:r>
            <a:r>
              <a:rPr lang="de-DE" i="1" dirty="0"/>
              <a:t>":[[a] [</a:t>
            </a:r>
            <a:r>
              <a:rPr lang="de-DE" i="1" dirty="0" err="1"/>
              <a:t>r</a:t>
            </a:r>
            <a:r>
              <a:rPr lang="de-DE" i="1" dirty="0"/>
              <a:t>] [</a:t>
            </a:r>
            <a:r>
              <a:rPr lang="de-DE" i="1" dirty="0" err="1"/>
              <a:t>y</a:t>
            </a:r>
            <a:r>
              <a:rPr lang="de-DE" i="1" dirty="0"/>
              <a:t>] [a]] &gt; # ;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my rules not applied across morphemes?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instance with the long vowels)</a:t>
            </a:r>
            <a:endParaRPr lang="de-DE" dirty="0"/>
          </a:p>
          <a:p>
            <a:pPr lvl="1">
              <a:buFont typeface="Systemschrift Normal"/>
              <a:buChar char="💡"/>
            </a:pP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morphemes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visible in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🔑"/>
            </a:pP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„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	find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xfst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💡"/>
            </a:pP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Genitive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instrumental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stemschrift Normal"/>
              <a:buChar char="🔑"/>
            </a:pP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(at least I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– and </a:t>
            </a:r>
            <a:r>
              <a:rPr lang="de-DE" dirty="0" err="1"/>
              <a:t>how</a:t>
            </a:r>
            <a:r>
              <a:rPr lang="de-DE" dirty="0"/>
              <a:t> I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4" name="Gestreifter Pfeil nach rechts 3">
            <a:extLst>
              <a:ext uri="{FF2B5EF4-FFF2-40B4-BE49-F238E27FC236}">
                <a16:creationId xmlns:a16="http://schemas.microsoft.com/office/drawing/2014/main" id="{CC7D35C9-46B5-9199-179C-B0AFBA255801}"/>
              </a:ext>
            </a:extLst>
          </p:cNvPr>
          <p:cNvSpPr/>
          <p:nvPr/>
        </p:nvSpPr>
        <p:spPr>
          <a:xfrm>
            <a:off x="2771800" y="3222997"/>
            <a:ext cx="360040" cy="144016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298922" cy="349250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Just a 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“         still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grammatical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verbs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adverbs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Learning: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isn‘t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(= Think outside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box!)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8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de-DE" sz="2800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DE" sz="28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💬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Gestreifter Pfeil nach rechts 2">
            <a:extLst>
              <a:ext uri="{FF2B5EF4-FFF2-40B4-BE49-F238E27FC236}">
                <a16:creationId xmlns:a16="http://schemas.microsoft.com/office/drawing/2014/main" id="{506537E4-157E-940E-86C3-6CF5FC3BC567}"/>
              </a:ext>
            </a:extLst>
          </p:cNvPr>
          <p:cNvSpPr/>
          <p:nvPr/>
        </p:nvSpPr>
        <p:spPr>
          <a:xfrm>
            <a:off x="2699792" y="1566813"/>
            <a:ext cx="360040" cy="144016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treifter Pfeil nach rechts 9">
            <a:extLst>
              <a:ext uri="{FF2B5EF4-FFF2-40B4-BE49-F238E27FC236}">
                <a16:creationId xmlns:a16="http://schemas.microsoft.com/office/drawing/2014/main" id="{0773B06E-4EBF-EFEB-5802-DC4031C7071B}"/>
              </a:ext>
            </a:extLst>
          </p:cNvPr>
          <p:cNvSpPr/>
          <p:nvPr/>
        </p:nvSpPr>
        <p:spPr>
          <a:xfrm>
            <a:off x="4860032" y="2718941"/>
            <a:ext cx="360040" cy="144016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br>
              <a:rPr lang="de-DE" dirty="0"/>
            </a:br>
            <a:r>
              <a:rPr lang="de-DE" dirty="0"/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18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330" y="1156920"/>
            <a:ext cx="8154906" cy="3492500"/>
          </a:xfrm>
        </p:spPr>
        <p:txBody>
          <a:bodyPr/>
          <a:lstStyle/>
          <a:p>
            <a:pPr algn="just"/>
            <a:r>
              <a:rPr lang="de-DE" dirty="0">
                <a:effectLst/>
              </a:rPr>
              <a:t>Becker, Carsten. 2018. </a:t>
            </a:r>
            <a:r>
              <a:rPr lang="de-DE" i="1" dirty="0">
                <a:effectLst/>
              </a:rPr>
              <a:t>A </a:t>
            </a:r>
            <a:r>
              <a:rPr lang="de-DE" i="1" dirty="0" err="1">
                <a:effectLst/>
              </a:rPr>
              <a:t>grammar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of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Ayeri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documenting</a:t>
            </a:r>
            <a:r>
              <a:rPr lang="de-DE" i="1" dirty="0">
                <a:effectLst/>
              </a:rPr>
              <a:t> a </a:t>
            </a:r>
            <a:r>
              <a:rPr lang="de-DE" i="1" dirty="0" err="1">
                <a:effectLst/>
              </a:rPr>
              <a:t>fictional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language</a:t>
            </a:r>
            <a:r>
              <a:rPr lang="de-DE" i="1" dirty="0">
                <a:effectLst/>
              </a:rPr>
              <a:t>. </a:t>
            </a:r>
            <a:r>
              <a:rPr lang="de-DE" dirty="0">
                <a:effectLst/>
              </a:rPr>
              <a:t>Marburg: Lulu Press.</a:t>
            </a:r>
          </a:p>
          <a:p>
            <a:pPr algn="just"/>
            <a:endParaRPr lang="de-DE" dirty="0"/>
          </a:p>
          <a:p>
            <a:pPr algn="just"/>
            <a:r>
              <a:rPr lang="de-DE" dirty="0">
                <a:effectLst/>
              </a:rPr>
              <a:t>Becker, Carsten. o . D. </a:t>
            </a:r>
            <a:r>
              <a:rPr lang="de-DE" dirty="0" err="1">
                <a:effectLst/>
              </a:rPr>
              <a:t>Benung</a:t>
            </a:r>
            <a:r>
              <a:rPr lang="de-DE" dirty="0">
                <a:effectLst/>
              </a:rPr>
              <a:t>. The </a:t>
            </a:r>
            <a:r>
              <a:rPr lang="de-DE" dirty="0" err="1">
                <a:effectLst/>
              </a:rPr>
              <a:t>Ayeri</a:t>
            </a:r>
            <a:r>
              <a:rPr lang="de-DE" dirty="0">
                <a:effectLst/>
              </a:rPr>
              <a:t> Language </a:t>
            </a:r>
            <a:r>
              <a:rPr lang="de-DE" dirty="0" err="1">
                <a:effectLst/>
              </a:rPr>
              <a:t>Resource</a:t>
            </a:r>
            <a:r>
              <a:rPr lang="de-DE" dirty="0">
                <a:effectLst/>
              </a:rPr>
              <a:t>. https://ayeri.de.</a:t>
            </a:r>
          </a:p>
          <a:p>
            <a:pPr algn="just"/>
            <a:endParaRPr lang="de-DE" dirty="0">
              <a:effectLst/>
            </a:endParaRPr>
          </a:p>
          <a:p>
            <a:pPr algn="just"/>
            <a:r>
              <a:rPr lang="de-DE" dirty="0" err="1">
                <a:effectLst/>
              </a:rPr>
              <a:t>Beesley</a:t>
            </a:r>
            <a:r>
              <a:rPr lang="de-DE" dirty="0">
                <a:effectLst/>
              </a:rPr>
              <a:t>, Kenneth R. &amp; Lauri </a:t>
            </a:r>
            <a:r>
              <a:rPr lang="de-DE" dirty="0" err="1">
                <a:effectLst/>
              </a:rPr>
              <a:t>Karttunen</a:t>
            </a:r>
            <a:r>
              <a:rPr lang="de-DE" dirty="0">
                <a:effectLst/>
              </a:rPr>
              <a:t>. 2003. </a:t>
            </a:r>
            <a:r>
              <a:rPr lang="de-DE" i="1" dirty="0">
                <a:effectLst/>
              </a:rPr>
              <a:t>Finite </a:t>
            </a:r>
            <a:r>
              <a:rPr lang="de-DE" i="1" dirty="0" err="1">
                <a:effectLst/>
              </a:rPr>
              <a:t>state</a:t>
            </a:r>
            <a:r>
              <a:rPr lang="de-DE" i="1" dirty="0">
                <a:effectLst/>
              </a:rPr>
              <a:t> </a:t>
            </a:r>
            <a:r>
              <a:rPr lang="de-DE" i="1" dirty="0" err="1">
                <a:effectLst/>
              </a:rPr>
              <a:t>morphology</a:t>
            </a:r>
            <a:r>
              <a:rPr lang="de-DE" dirty="0">
                <a:effectLst/>
              </a:rPr>
              <a:t> (Studies in Computational </a:t>
            </a:r>
            <a:r>
              <a:rPr lang="de-DE" dirty="0" err="1">
                <a:effectLst/>
              </a:rPr>
              <a:t>Linguistics</a:t>
            </a:r>
            <a:r>
              <a:rPr lang="de-DE" dirty="0">
                <a:effectLst/>
              </a:rPr>
              <a:t>). Stanford, </a:t>
            </a:r>
            <a:r>
              <a:rPr lang="de-DE" dirty="0" err="1">
                <a:effectLst/>
              </a:rPr>
              <a:t>Calif</a:t>
            </a:r>
            <a:r>
              <a:rPr lang="de-DE" dirty="0">
                <a:effectLst/>
              </a:rPr>
              <a:t>: CSLI Publications.</a:t>
            </a:r>
          </a:p>
          <a:p>
            <a:pPr algn="just"/>
            <a:endParaRPr lang="de-DE" dirty="0">
              <a:effectLst/>
            </a:endParaRPr>
          </a:p>
          <a:p>
            <a:pPr algn="just"/>
            <a:r>
              <a:rPr lang="de-DE" dirty="0" err="1">
                <a:effectLst/>
              </a:rPr>
              <a:t>Karttunen</a:t>
            </a:r>
            <a:r>
              <a:rPr lang="de-DE" dirty="0">
                <a:effectLst/>
              </a:rPr>
              <a:t>, Lauri, Andre Kempe &amp; Tamas Gaal. o. D. Xerox finite </a:t>
            </a:r>
            <a:r>
              <a:rPr lang="de-DE" dirty="0" err="1">
                <a:effectLst/>
              </a:rPr>
              <a:t>state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transducer</a:t>
            </a:r>
            <a:r>
              <a:rPr lang="de-DE" dirty="0">
                <a:effectLst/>
              </a:rPr>
              <a:t>. Grenoble, France.: Xerox Research </a:t>
            </a:r>
            <a:r>
              <a:rPr lang="de-DE" dirty="0" err="1">
                <a:effectLst/>
              </a:rPr>
              <a:t>Centre</a:t>
            </a:r>
            <a:r>
              <a:rPr lang="de-DE" dirty="0">
                <a:effectLst/>
              </a:rPr>
              <a:t> Europe.</a:t>
            </a:r>
          </a:p>
          <a:p>
            <a:pPr algn="just"/>
            <a:endParaRPr lang="de-DE" dirty="0"/>
          </a:p>
          <a:p>
            <a:pPr algn="just"/>
            <a:r>
              <a:rPr lang="de-DE" dirty="0">
                <a:effectLst/>
              </a:rPr>
              <a:t>Link </a:t>
            </a:r>
            <a:r>
              <a:rPr lang="de-DE" dirty="0" err="1">
                <a:effectLst/>
              </a:rPr>
              <a:t>to</a:t>
            </a:r>
            <a:r>
              <a:rPr lang="de-DE" dirty="0">
                <a:effectLst/>
              </a:rPr>
              <a:t> GitHub </a:t>
            </a:r>
            <a:r>
              <a:rPr lang="de-DE" dirty="0" err="1">
                <a:effectLst/>
              </a:rPr>
              <a:t>repository</a:t>
            </a:r>
            <a:r>
              <a:rPr lang="de-DE" dirty="0">
                <a:effectLst/>
              </a:rPr>
              <a:t>: </a:t>
            </a:r>
            <a:r>
              <a:rPr lang="de-DE" dirty="0">
                <a:effectLst/>
                <a:hlinkClick r:id="rId3"/>
              </a:rPr>
              <a:t>Computational-Morphology-SoSe24</a:t>
            </a:r>
            <a:r>
              <a:rPr lang="de-DE" dirty="0">
                <a:effectLst/>
              </a:rPr>
              <a:t>.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7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 err="1"/>
              <a:t>Constructed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Martin Becker</a:t>
            </a:r>
            <a:r>
              <a:rPr lang="de-DE" dirty="0"/>
              <a:t> in 2003</a:t>
            </a:r>
          </a:p>
          <a:p>
            <a:pPr lvl="1"/>
            <a:r>
              <a:rPr lang="de-DE" dirty="0"/>
              <a:t>„Personal </a:t>
            </a:r>
            <a:r>
              <a:rPr lang="de-DE" dirty="0" err="1"/>
              <a:t>artistic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“ (dt. Kunstsprache)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primarily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intellectual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enjoyment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experimentation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linguistic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international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Esperanto </a:t>
            </a:r>
          </a:p>
          <a:p>
            <a:pPr lvl="1"/>
            <a:endParaRPr lang="de-DE" dirty="0"/>
          </a:p>
          <a:p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agglutinating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morphemes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affixes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Verb-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(VSO)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unlike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German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-Verb-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(SVO)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oderately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consonant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?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3" name="Inhaltsplatzhalter 2" descr="Ein Bild, das Text, Zahl, Quittung, Schrift enthält.&#10;&#10;Automatisch generierte Beschreibung">
            <a:extLst>
              <a:ext uri="{FF2B5EF4-FFF2-40B4-BE49-F238E27FC236}">
                <a16:creationId xmlns:a16="http://schemas.microsoft.com/office/drawing/2014/main" id="{E3B46B78-2739-428F-91DC-0A799E3083B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22288" y="1994118"/>
            <a:ext cx="8100219" cy="2349063"/>
          </a:xfrm>
          <a:noFill/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Consonant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(divergent </a:t>
            </a:r>
            <a:r>
              <a:rPr lang="de-DE" dirty="0" err="1"/>
              <a:t>orthography</a:t>
            </a:r>
            <a:r>
              <a:rPr lang="de-DE" dirty="0"/>
              <a:t> in </a:t>
            </a:r>
            <a:r>
              <a:rPr lang="de-DE" dirty="0" err="1"/>
              <a:t>brackets</a:t>
            </a:r>
            <a:r>
              <a:rPr lang="de-DE" dirty="0"/>
              <a:t>)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61241B0D-1A3F-6B72-F853-8F379FC6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4D922DDD-39CE-4839-2E45-01B925F60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2164218"/>
            <a:ext cx="2590799" cy="275068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vowels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ɪ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ɔ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ʊ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allophones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B777ABD8-B198-ACF0-9621-FBBB1133015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22288" y="2164219"/>
            <a:ext cx="5310187" cy="1922874"/>
          </a:xfrm>
          <a:noFill/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Vowel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(divergent </a:t>
            </a:r>
            <a:r>
              <a:rPr lang="de-DE" dirty="0" err="1"/>
              <a:t>orthography</a:t>
            </a:r>
            <a:r>
              <a:rPr lang="de-DE" dirty="0"/>
              <a:t> in </a:t>
            </a:r>
            <a:r>
              <a:rPr lang="de-DE" dirty="0" err="1"/>
              <a:t>brackets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7895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Syllable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per </a:t>
            </a:r>
            <a:r>
              <a:rPr lang="de-DE" dirty="0" err="1"/>
              <a:t>word</a:t>
            </a:r>
            <a:r>
              <a:rPr lang="de-DE" dirty="0"/>
              <a:t> (</a:t>
            </a:r>
            <a:r>
              <a:rPr lang="de-DE" dirty="0" err="1"/>
              <a:t>n</a:t>
            </a:r>
            <a:r>
              <a:rPr lang="de-DE" dirty="0"/>
              <a:t> = 5.500)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pic>
        <p:nvPicPr>
          <p:cNvPr id="8" name="Inhaltsplatzhalter 7" descr="Ein Bild, das Text, Zahl, Schrift, Screenshot enthält.&#10;&#10;Automatisch generierte Beschreibung">
            <a:extLst>
              <a:ext uri="{FF2B5EF4-FFF2-40B4-BE49-F238E27FC236}">
                <a16:creationId xmlns:a16="http://schemas.microsoft.com/office/drawing/2014/main" id="{A388920E-29C9-AE3F-829B-358964D55FA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39552" y="1566813"/>
            <a:ext cx="8101012" cy="3169961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F74398B-1D02-5611-F43C-3CC44DF66E40}"/>
              </a:ext>
            </a:extLst>
          </p:cNvPr>
          <p:cNvSpPr/>
          <p:nvPr/>
        </p:nvSpPr>
        <p:spPr>
          <a:xfrm>
            <a:off x="628650" y="2286893"/>
            <a:ext cx="783178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65C8D-7083-C25F-E477-F7E530AFF23D}"/>
              </a:ext>
            </a:extLst>
          </p:cNvPr>
          <p:cNvSpPr/>
          <p:nvPr/>
        </p:nvSpPr>
        <p:spPr>
          <a:xfrm>
            <a:off x="520700" y="2286893"/>
            <a:ext cx="7994650" cy="576064"/>
          </a:xfrm>
          <a:prstGeom prst="rect">
            <a:avLst/>
          </a:prstGeom>
          <a:solidFill>
            <a:schemeClr val="bg1">
              <a:alpha val="853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6F644C-9AC8-8EAF-30ED-08C8C38E67A8}"/>
              </a:ext>
            </a:extLst>
          </p:cNvPr>
          <p:cNvSpPr/>
          <p:nvPr/>
        </p:nvSpPr>
        <p:spPr>
          <a:xfrm>
            <a:off x="520700" y="3168649"/>
            <a:ext cx="7994650" cy="576064"/>
          </a:xfrm>
          <a:prstGeom prst="rect">
            <a:avLst/>
          </a:prstGeom>
          <a:solidFill>
            <a:schemeClr val="bg1">
              <a:alpha val="853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3AEC613-1993-2438-31B1-59D01062D208}"/>
              </a:ext>
            </a:extLst>
          </p:cNvPr>
          <p:cNvSpPr/>
          <p:nvPr/>
        </p:nvSpPr>
        <p:spPr>
          <a:xfrm>
            <a:off x="520700" y="3772793"/>
            <a:ext cx="7994650" cy="576064"/>
          </a:xfrm>
          <a:prstGeom prst="rect">
            <a:avLst/>
          </a:prstGeom>
          <a:solidFill>
            <a:schemeClr val="bg1">
              <a:alpha val="853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7CC7E7-5D30-4E2D-B6F5-736959D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9A769-BAE1-4BEC-B985-7B930AA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67C6D8-6D79-41EF-8173-852F31042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54906" cy="3492500"/>
          </a:xfrm>
        </p:spPr>
        <p:txBody>
          <a:bodyPr/>
          <a:lstStyle/>
          <a:p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agglutinating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/>
              <a:t>Morphem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grammatical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on </a:t>
            </a:r>
            <a:r>
              <a:rPr lang="de-DE" dirty="0" err="1"/>
              <a:t>stem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prefixes</a:t>
            </a:r>
            <a:r>
              <a:rPr lang="de-DE" dirty="0"/>
              <a:t> and </a:t>
            </a:r>
            <a:r>
              <a:rPr lang="de-DE" dirty="0" err="1"/>
              <a:t>suffixes</a:t>
            </a:r>
            <a:r>
              <a:rPr lang="de-DE" dirty="0"/>
              <a:t> (but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infixes</a:t>
            </a:r>
            <a:r>
              <a:rPr lang="de-DE" dirty="0"/>
              <a:t>)</a:t>
            </a:r>
          </a:p>
          <a:p>
            <a:pPr marL="266700" lvl="1" indent="0">
              <a:buNone/>
            </a:pPr>
            <a:endParaRPr lang="de-DE" dirty="0"/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inanimate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singular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plural,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different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dative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genitive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locative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instrumental,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causative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topicalization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Diminutive: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reduplication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Nouns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 err="1"/>
              <a:t>Prefixes</a:t>
            </a:r>
            <a:r>
              <a:rPr lang="de-DE" dirty="0"/>
              <a:t> on </a:t>
            </a:r>
            <a:r>
              <a:rPr lang="de-DE" dirty="0" err="1"/>
              <a:t>nouns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 err="1"/>
              <a:t>ku</a:t>
            </a:r>
            <a:r>
              <a:rPr lang="de-DE" i="1" dirty="0"/>
              <a:t>-</a:t>
            </a:r>
            <a:r>
              <a:rPr lang="de-DE" dirty="0"/>
              <a:t> (like), </a:t>
            </a:r>
            <a:r>
              <a:rPr lang="de-DE" i="1" dirty="0"/>
              <a:t>da-</a:t>
            </a:r>
            <a:r>
              <a:rPr lang="de-DE" dirty="0"/>
              <a:t> (such), </a:t>
            </a:r>
            <a:r>
              <a:rPr lang="de-DE" i="1" dirty="0" err="1"/>
              <a:t>eda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), </a:t>
            </a:r>
            <a:r>
              <a:rPr lang="de-DE" i="1" dirty="0" err="1"/>
              <a:t>ada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FFB693-F7B2-4F0D-B99D-208153798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Morphology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F2F677-C8F9-11AC-9C75-80394555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3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>
            <a:extLst>
              <a:ext uri="{FF2B5EF4-FFF2-40B4-BE49-F238E27FC236}">
                <a16:creationId xmlns:a16="http://schemas.microsoft.com/office/drawing/2014/main" id="{E7CBF870-1708-4675-8D9A-F6C1EB7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4" y="330910"/>
            <a:ext cx="6826772" cy="452322"/>
          </a:xfrm>
        </p:spPr>
        <p:txBody>
          <a:bodyPr anchor="b"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Ayeri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337F5DD5-434F-4DCB-97E2-7A0FB0EDB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96" y="4975579"/>
            <a:ext cx="337406" cy="1486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195BCC-3514-4B1B-9C18-24F3D67EC549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D48FCA-9FB5-BC43-AB4A-0E6FEEEF8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089025"/>
            <a:ext cx="8101012" cy="33337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noun</a:t>
            </a:r>
            <a:r>
              <a:rPr lang="de-DE" dirty="0"/>
              <a:t>: simple </a:t>
            </a:r>
            <a:r>
              <a:rPr lang="de-DE" dirty="0" err="1"/>
              <a:t>illustration</a:t>
            </a:r>
            <a:r>
              <a:rPr lang="de-DE" dirty="0"/>
              <a:t> 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D3529C57-7D6F-951D-C625-44F5635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 sz="900" dirty="0"/>
              <a:t>Fabien Pascal Dallmann, </a:t>
            </a:r>
            <a:r>
              <a:rPr lang="de-DE" sz="900" dirty="0" err="1"/>
              <a:t>Matrikelnr</a:t>
            </a:r>
            <a:r>
              <a:rPr lang="de-DE" sz="900" dirty="0"/>
              <a:t>.: </a:t>
            </a:r>
            <a:r>
              <a:rPr lang="en-US" sz="900" dirty="0"/>
              <a:t>3317534</a:t>
            </a:r>
            <a:r>
              <a:rPr lang="de-DE" sz="900" dirty="0"/>
              <a:t>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3F42B4-3185-BCF3-A4D0-3ED6FB40069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6128862"/>
              </p:ext>
            </p:extLst>
          </p:nvPr>
        </p:nvGraphicFramePr>
        <p:xfrm>
          <a:off x="520700" y="1255712"/>
          <a:ext cx="810101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platzhalter 7">
            <a:extLst>
              <a:ext uri="{FF2B5EF4-FFF2-40B4-BE49-F238E27FC236}">
                <a16:creationId xmlns:a16="http://schemas.microsoft.com/office/drawing/2014/main" id="{13F581A2-7664-E80E-DE79-1E267EA77AAB}"/>
              </a:ext>
            </a:extLst>
          </p:cNvPr>
          <p:cNvSpPr txBox="1">
            <a:spLocks/>
          </p:cNvSpPr>
          <p:nvPr/>
        </p:nvSpPr>
        <p:spPr>
          <a:xfrm>
            <a:off x="521550" y="2286893"/>
            <a:ext cx="8154906" cy="262800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Optional </a:t>
            </a:r>
            <a:r>
              <a:rPr lang="de-DE" dirty="0" err="1"/>
              <a:t>prefixes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Npref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: </a:t>
            </a:r>
            <a:r>
              <a:rPr lang="de-DE" i="1" dirty="0" err="1"/>
              <a:t>ku</a:t>
            </a:r>
            <a:r>
              <a:rPr lang="de-DE" i="1" dirty="0"/>
              <a:t>-</a:t>
            </a:r>
            <a:r>
              <a:rPr lang="de-DE" dirty="0"/>
              <a:t> (like), </a:t>
            </a:r>
            <a:r>
              <a:rPr lang="de-DE" i="1" dirty="0"/>
              <a:t>da-</a:t>
            </a:r>
            <a:r>
              <a:rPr lang="de-DE" dirty="0"/>
              <a:t> (such), </a:t>
            </a:r>
            <a:r>
              <a:rPr lang="de-DE" i="1" dirty="0" err="1"/>
              <a:t>eda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), </a:t>
            </a:r>
            <a:r>
              <a:rPr lang="de-DE" i="1" dirty="0" err="1"/>
              <a:t>ada</a:t>
            </a:r>
            <a:r>
              <a:rPr lang="de-DE" i="1" dirty="0"/>
              <a:t>-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DE" dirty="0"/>
              <a:t>+Top: ∅ +</a:t>
            </a:r>
            <a:r>
              <a:rPr lang="de-DE" dirty="0" err="1"/>
              <a:t>Sg</a:t>
            </a:r>
            <a:r>
              <a:rPr lang="de-DE" dirty="0"/>
              <a:t>: ∅ .#. 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Topicalization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244526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127.potx" id="{F3938B69-4255-4D03-9129-AB257F1BA87B}" vid="{D92A2462-9914-4D52-BB8D-CB7AB473941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1690</Words>
  <Application>Microsoft Macintosh PowerPoint</Application>
  <PresentationFormat>Benutzerdefiniert</PresentationFormat>
  <Paragraphs>306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-webkit-standard</vt:lpstr>
      <vt:lpstr>Arial</vt:lpstr>
      <vt:lpstr>Calibri</vt:lpstr>
      <vt:lpstr>Junicode</vt:lpstr>
      <vt:lpstr>Systemschrift Normal</vt:lpstr>
      <vt:lpstr>Wingdings 2</vt:lpstr>
      <vt:lpstr>HHU_PPT_Vorlage</vt:lpstr>
      <vt:lpstr>Introduction to Morphophonological Analysis in the Ayeri Language</vt:lpstr>
      <vt:lpstr>Outline</vt:lpstr>
      <vt:lpstr>Overview of the Ayeri language 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Ayeri language </vt:lpstr>
      <vt:lpstr>Overview of the Lexicon    </vt:lpstr>
      <vt:lpstr>Overview of the Lexicon </vt:lpstr>
      <vt:lpstr>        Key Morphophonological Rules  in Ayeri     </vt:lpstr>
      <vt:lpstr>Key Morphophonological Rules in Ayeri </vt:lpstr>
      <vt:lpstr>Key Morphophonological Rules in Ayeri </vt:lpstr>
      <vt:lpstr>Testing and Script Execution     </vt:lpstr>
      <vt:lpstr>Testing and Script Execution</vt:lpstr>
      <vt:lpstr>Testing and Script Execution</vt:lpstr>
      <vt:lpstr>Challenges and Limitations     </vt:lpstr>
      <vt:lpstr>Challenges and Limitations</vt:lpstr>
      <vt:lpstr>Conclusion     </vt:lpstr>
      <vt:lpstr>Conclusion</vt:lpstr>
      <vt:lpstr>References   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Fabien Dallmann</cp:lastModifiedBy>
  <cp:revision>79</cp:revision>
  <dcterms:created xsi:type="dcterms:W3CDTF">2020-09-16T09:44:36Z</dcterms:created>
  <dcterms:modified xsi:type="dcterms:W3CDTF">2024-09-12T14:48:25Z</dcterms:modified>
</cp:coreProperties>
</file>