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82" r:id="rId3"/>
    <p:sldId id="296" r:id="rId4"/>
    <p:sldId id="263" r:id="rId5"/>
    <p:sldId id="301" r:id="rId6"/>
    <p:sldId id="294" r:id="rId7"/>
    <p:sldId id="276" r:id="rId8"/>
    <p:sldId id="298" r:id="rId9"/>
    <p:sldId id="305" r:id="rId10"/>
    <p:sldId id="307" r:id="rId11"/>
    <p:sldId id="306" r:id="rId12"/>
    <p:sldId id="312" r:id="rId13"/>
    <p:sldId id="310" r:id="rId14"/>
    <p:sldId id="309" r:id="rId15"/>
    <p:sldId id="311" r:id="rId16"/>
    <p:sldId id="299" r:id="rId17"/>
    <p:sldId id="313" r:id="rId18"/>
    <p:sldId id="322" r:id="rId19"/>
    <p:sldId id="321" r:id="rId20"/>
    <p:sldId id="323" r:id="rId21"/>
    <p:sldId id="324" r:id="rId22"/>
    <p:sldId id="325" r:id="rId23"/>
    <p:sldId id="326" r:id="rId24"/>
    <p:sldId id="315" r:id="rId25"/>
    <p:sldId id="314" r:id="rId26"/>
    <p:sldId id="319" r:id="rId27"/>
    <p:sldId id="320" r:id="rId28"/>
    <p:sldId id="317" r:id="rId29"/>
    <p:sldId id="318" r:id="rId30"/>
  </p:sldIdLst>
  <p:sldSz cx="9144000" cy="5149850"/>
  <p:notesSz cx="6858000" cy="9144000"/>
  <p:defaultTextStyle>
    <a:defPPr>
      <a:defRPr lang="de-DE"/>
    </a:defPPr>
    <a:lvl1pPr marL="0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1pPr>
    <a:lvl2pPr marL="343037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2pPr>
    <a:lvl3pPr marL="686074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3pPr>
    <a:lvl4pPr marL="1029111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4pPr>
    <a:lvl5pPr marL="1372149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5pPr>
    <a:lvl6pPr marL="1715186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6pPr>
    <a:lvl7pPr marL="2058223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7pPr>
    <a:lvl8pPr marL="2401260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8pPr>
    <a:lvl9pPr marL="2744297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B3"/>
    <a:srgbClr val="DAE5EB"/>
    <a:srgbClr val="CCDDE7"/>
    <a:srgbClr val="DAE5EA"/>
    <a:srgbClr val="B6C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9" autoAdjust="0"/>
    <p:restoredTop sz="95741" autoAdjust="0"/>
  </p:normalViewPr>
  <p:slideViewPr>
    <p:cSldViewPr showGuides="1">
      <p:cViewPr varScale="1">
        <p:scale>
          <a:sx n="139" d="100"/>
          <a:sy n="139" d="100"/>
        </p:scale>
        <p:origin x="1216" y="152"/>
      </p:cViewPr>
      <p:guideLst/>
    </p:cSldViewPr>
  </p:slideViewPr>
  <p:outlineViewPr>
    <p:cViewPr>
      <p:scale>
        <a:sx n="33" d="100"/>
        <a:sy n="33" d="100"/>
      </p:scale>
      <p:origin x="0" y="-933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58" d="100"/>
          <a:sy n="158" d="100"/>
        </p:scale>
        <p:origin x="5640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2CF222-5F29-6C47-BDBA-582C49B047A0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A02F1DE-02A5-8C4E-95FE-6D8FAE979DDC}">
      <dgm:prSet phldrT="[Text]"/>
      <dgm:spPr>
        <a:solidFill>
          <a:schemeClr val="accent1">
            <a:hueOff val="0"/>
            <a:satOff val="0"/>
            <a:lumOff val="0"/>
            <a:alpha val="70165"/>
          </a:schemeClr>
        </a:solidFill>
      </dgm:spPr>
      <dgm:t>
        <a:bodyPr/>
        <a:lstStyle/>
        <a:p>
          <a:r>
            <a:rPr lang="de-DE" dirty="0"/>
            <a:t>(</a:t>
          </a:r>
          <a:r>
            <a:rPr lang="de-DE" dirty="0" err="1"/>
            <a:t>Prefix</a:t>
          </a:r>
          <a:r>
            <a:rPr lang="de-DE" dirty="0"/>
            <a:t>)</a:t>
          </a:r>
        </a:p>
      </dgm:t>
    </dgm:pt>
    <dgm:pt modelId="{DCA71B2F-5998-6045-9C65-02FB656B95B3}" type="parTrans" cxnId="{DC2519FC-91A1-3B4B-9661-0C100EC28933}">
      <dgm:prSet/>
      <dgm:spPr/>
      <dgm:t>
        <a:bodyPr/>
        <a:lstStyle/>
        <a:p>
          <a:endParaRPr lang="de-DE"/>
        </a:p>
      </dgm:t>
    </dgm:pt>
    <dgm:pt modelId="{D8310927-ADE1-2C41-B2E4-1080AA4FC5F1}" type="sibTrans" cxnId="{DC2519FC-91A1-3B4B-9661-0C100EC28933}">
      <dgm:prSet/>
      <dgm:spPr/>
      <dgm:t>
        <a:bodyPr/>
        <a:lstStyle/>
        <a:p>
          <a:endParaRPr lang="de-DE"/>
        </a:p>
      </dgm:t>
    </dgm:pt>
    <dgm:pt modelId="{DC5C8655-307A-1244-A9A5-423110D9B419}">
      <dgm:prSet phldrT="[Text]"/>
      <dgm:spPr/>
      <dgm:t>
        <a:bodyPr/>
        <a:lstStyle/>
        <a:p>
          <a:r>
            <a:rPr lang="de-DE" dirty="0" err="1"/>
            <a:t>Noun</a:t>
          </a:r>
          <a:r>
            <a:rPr lang="de-DE" dirty="0"/>
            <a:t> </a:t>
          </a:r>
          <a:r>
            <a:rPr lang="de-DE" dirty="0" err="1"/>
            <a:t>stem</a:t>
          </a:r>
          <a:endParaRPr lang="de-DE" dirty="0"/>
        </a:p>
      </dgm:t>
    </dgm:pt>
    <dgm:pt modelId="{3051B82A-8082-6242-BD0C-09955A147B98}" type="parTrans" cxnId="{946D99EF-5E05-914C-9533-CFF3CE29923D}">
      <dgm:prSet/>
      <dgm:spPr/>
      <dgm:t>
        <a:bodyPr/>
        <a:lstStyle/>
        <a:p>
          <a:endParaRPr lang="de-DE"/>
        </a:p>
      </dgm:t>
    </dgm:pt>
    <dgm:pt modelId="{4ED90F8A-0429-8943-8DBF-351481B7C029}" type="sibTrans" cxnId="{946D99EF-5E05-914C-9533-CFF3CE29923D}">
      <dgm:prSet/>
      <dgm:spPr/>
      <dgm:t>
        <a:bodyPr/>
        <a:lstStyle/>
        <a:p>
          <a:endParaRPr lang="de-DE"/>
        </a:p>
      </dgm:t>
    </dgm:pt>
    <dgm:pt modelId="{9D29C1B1-8EF8-B447-8373-9690938733C7}">
      <dgm:prSet phldrT="[Text]"/>
      <dgm:spPr/>
      <dgm:t>
        <a:bodyPr/>
        <a:lstStyle/>
        <a:p>
          <a:r>
            <a:rPr lang="de-DE" dirty="0"/>
            <a:t>Topic </a:t>
          </a:r>
        </a:p>
      </dgm:t>
    </dgm:pt>
    <dgm:pt modelId="{816E87B0-B93E-D94E-A7BC-9AD596CF24B1}" type="parTrans" cxnId="{39D58DD2-7163-3D49-92D7-AFBFD69DC4D9}">
      <dgm:prSet/>
      <dgm:spPr/>
      <dgm:t>
        <a:bodyPr/>
        <a:lstStyle/>
        <a:p>
          <a:endParaRPr lang="de-DE"/>
        </a:p>
      </dgm:t>
    </dgm:pt>
    <dgm:pt modelId="{BC5F07C6-FC50-1843-ADD4-A2DDDAED4C54}" type="sibTrans" cxnId="{39D58DD2-7163-3D49-92D7-AFBFD69DC4D9}">
      <dgm:prSet/>
      <dgm:spPr/>
      <dgm:t>
        <a:bodyPr/>
        <a:lstStyle/>
        <a:p>
          <a:endParaRPr lang="de-DE"/>
        </a:p>
      </dgm:t>
    </dgm:pt>
    <dgm:pt modelId="{CB6BD250-4811-E047-96B7-5379A8939849}">
      <dgm:prSet/>
      <dgm:spPr/>
      <dgm:t>
        <a:bodyPr/>
        <a:lstStyle/>
        <a:p>
          <a:r>
            <a:rPr lang="de-DE" dirty="0" err="1"/>
            <a:t>Number</a:t>
          </a:r>
          <a:endParaRPr lang="de-DE" dirty="0"/>
        </a:p>
      </dgm:t>
    </dgm:pt>
    <dgm:pt modelId="{3D87AEF7-4EBC-2F42-B0D3-82E2D93C0240}" type="parTrans" cxnId="{2BB8E566-8923-A146-B8B2-187616214CB3}">
      <dgm:prSet/>
      <dgm:spPr/>
      <dgm:t>
        <a:bodyPr/>
        <a:lstStyle/>
        <a:p>
          <a:endParaRPr lang="de-DE"/>
        </a:p>
      </dgm:t>
    </dgm:pt>
    <dgm:pt modelId="{6FD7513B-85BA-4C41-AA7F-D3B87289F611}" type="sibTrans" cxnId="{2BB8E566-8923-A146-B8B2-187616214CB3}">
      <dgm:prSet/>
      <dgm:spPr/>
      <dgm:t>
        <a:bodyPr/>
        <a:lstStyle/>
        <a:p>
          <a:endParaRPr lang="de-DE"/>
        </a:p>
      </dgm:t>
    </dgm:pt>
    <dgm:pt modelId="{1FA3E6E0-25D4-3A47-B60B-F5AC197D7599}">
      <dgm:prSet/>
      <dgm:spPr>
        <a:solidFill>
          <a:schemeClr val="accent1">
            <a:hueOff val="0"/>
            <a:satOff val="0"/>
            <a:lumOff val="0"/>
            <a:alpha val="70153"/>
          </a:schemeClr>
        </a:solidFill>
      </dgm:spPr>
      <dgm:t>
        <a:bodyPr/>
        <a:lstStyle/>
        <a:p>
          <a:r>
            <a:rPr lang="de-DE" dirty="0"/>
            <a:t>(Case)</a:t>
          </a:r>
        </a:p>
      </dgm:t>
    </dgm:pt>
    <dgm:pt modelId="{9F078E97-E658-A342-9631-7DFCC7ECFD19}" type="parTrans" cxnId="{A3A2A692-6088-4144-B980-434B56B09D47}">
      <dgm:prSet/>
      <dgm:spPr/>
      <dgm:t>
        <a:bodyPr/>
        <a:lstStyle/>
        <a:p>
          <a:endParaRPr lang="de-DE"/>
        </a:p>
      </dgm:t>
    </dgm:pt>
    <dgm:pt modelId="{47F573ED-D756-5C43-B318-68636CE4D722}" type="sibTrans" cxnId="{A3A2A692-6088-4144-B980-434B56B09D47}">
      <dgm:prSet/>
      <dgm:spPr/>
      <dgm:t>
        <a:bodyPr/>
        <a:lstStyle/>
        <a:p>
          <a:endParaRPr lang="de-DE"/>
        </a:p>
      </dgm:t>
    </dgm:pt>
    <dgm:pt modelId="{AA0CEFC4-99DE-0143-9BE1-CEB608655ECC}">
      <dgm:prSet/>
      <dgm:spPr>
        <a:solidFill>
          <a:schemeClr val="accent1">
            <a:hueOff val="0"/>
            <a:satOff val="0"/>
            <a:lumOff val="0"/>
            <a:alpha val="69671"/>
          </a:schemeClr>
        </a:solidFill>
      </dgm:spPr>
      <dgm:t>
        <a:bodyPr/>
        <a:lstStyle/>
        <a:p>
          <a:r>
            <a:rPr lang="de-DE" dirty="0"/>
            <a:t>(</a:t>
          </a:r>
          <a:r>
            <a:rPr lang="de-DE" dirty="0" err="1"/>
            <a:t>Quantifier</a:t>
          </a:r>
          <a:r>
            <a:rPr lang="de-DE" dirty="0"/>
            <a:t>)</a:t>
          </a:r>
        </a:p>
      </dgm:t>
    </dgm:pt>
    <dgm:pt modelId="{C294FF60-C4B3-0645-9B24-7B99814B104C}" type="sibTrans" cxnId="{A77CF19C-1F8C-C645-81CE-E153976D4AD2}">
      <dgm:prSet/>
      <dgm:spPr/>
      <dgm:t>
        <a:bodyPr/>
        <a:lstStyle/>
        <a:p>
          <a:endParaRPr lang="de-DE"/>
        </a:p>
      </dgm:t>
    </dgm:pt>
    <dgm:pt modelId="{FB2C2DB7-CBEC-C34F-9BDD-FD3A5F8AE54B}" type="parTrans" cxnId="{A77CF19C-1F8C-C645-81CE-E153976D4AD2}">
      <dgm:prSet/>
      <dgm:spPr/>
      <dgm:t>
        <a:bodyPr/>
        <a:lstStyle/>
        <a:p>
          <a:endParaRPr lang="de-DE"/>
        </a:p>
      </dgm:t>
    </dgm:pt>
    <dgm:pt modelId="{1A85519A-4FC4-134B-9DFB-F241D5F83301}" type="pres">
      <dgm:prSet presAssocID="{8A2CF222-5F29-6C47-BDBA-582C49B047A0}" presName="Name0" presStyleCnt="0">
        <dgm:presLayoutVars>
          <dgm:dir/>
          <dgm:resizeHandles val="exact"/>
        </dgm:presLayoutVars>
      </dgm:prSet>
      <dgm:spPr/>
    </dgm:pt>
    <dgm:pt modelId="{1EA0E379-6CBD-DA45-ADFD-8331AFEA9AF6}" type="pres">
      <dgm:prSet presAssocID="{2A02F1DE-02A5-8C4E-95FE-6D8FAE979DDC}" presName="node" presStyleLbl="node1" presStyleIdx="0" presStyleCnt="6">
        <dgm:presLayoutVars>
          <dgm:bulletEnabled val="1"/>
        </dgm:presLayoutVars>
      </dgm:prSet>
      <dgm:spPr/>
    </dgm:pt>
    <dgm:pt modelId="{162E895C-1E70-CF4B-AAF2-40C9B80F407D}" type="pres">
      <dgm:prSet presAssocID="{D8310927-ADE1-2C41-B2E4-1080AA4FC5F1}" presName="sibTrans" presStyleLbl="sibTrans2D1" presStyleIdx="0" presStyleCnt="5"/>
      <dgm:spPr/>
    </dgm:pt>
    <dgm:pt modelId="{ACBBEC69-D11A-8049-AFD3-03B0D31F876A}" type="pres">
      <dgm:prSet presAssocID="{D8310927-ADE1-2C41-B2E4-1080AA4FC5F1}" presName="connectorText" presStyleLbl="sibTrans2D1" presStyleIdx="0" presStyleCnt="5"/>
      <dgm:spPr/>
    </dgm:pt>
    <dgm:pt modelId="{FA66F5BF-D057-1445-8914-5021EC7E4B5F}" type="pres">
      <dgm:prSet presAssocID="{DC5C8655-307A-1244-A9A5-423110D9B419}" presName="node" presStyleLbl="node1" presStyleIdx="1" presStyleCnt="6">
        <dgm:presLayoutVars>
          <dgm:bulletEnabled val="1"/>
        </dgm:presLayoutVars>
      </dgm:prSet>
      <dgm:spPr/>
    </dgm:pt>
    <dgm:pt modelId="{16BBD794-F7BD-7F4A-B62C-8552899FA8C0}" type="pres">
      <dgm:prSet presAssocID="{4ED90F8A-0429-8943-8DBF-351481B7C029}" presName="sibTrans" presStyleLbl="sibTrans2D1" presStyleIdx="1" presStyleCnt="5"/>
      <dgm:spPr/>
    </dgm:pt>
    <dgm:pt modelId="{EA125136-D78A-D347-B898-8BC1EDAA8627}" type="pres">
      <dgm:prSet presAssocID="{4ED90F8A-0429-8943-8DBF-351481B7C029}" presName="connectorText" presStyleLbl="sibTrans2D1" presStyleIdx="1" presStyleCnt="5"/>
      <dgm:spPr/>
    </dgm:pt>
    <dgm:pt modelId="{06906D19-5ED2-D848-ACD7-5A42F8C6B475}" type="pres">
      <dgm:prSet presAssocID="{9D29C1B1-8EF8-B447-8373-9690938733C7}" presName="node" presStyleLbl="node1" presStyleIdx="2" presStyleCnt="6">
        <dgm:presLayoutVars>
          <dgm:bulletEnabled val="1"/>
        </dgm:presLayoutVars>
      </dgm:prSet>
      <dgm:spPr/>
    </dgm:pt>
    <dgm:pt modelId="{7DD4F491-9882-554B-921F-B3AFC247C529}" type="pres">
      <dgm:prSet presAssocID="{BC5F07C6-FC50-1843-ADD4-A2DDDAED4C54}" presName="sibTrans" presStyleLbl="sibTrans2D1" presStyleIdx="2" presStyleCnt="5"/>
      <dgm:spPr/>
    </dgm:pt>
    <dgm:pt modelId="{9FA22D02-4DC6-6B4B-85AE-73001E979B25}" type="pres">
      <dgm:prSet presAssocID="{BC5F07C6-FC50-1843-ADD4-A2DDDAED4C54}" presName="connectorText" presStyleLbl="sibTrans2D1" presStyleIdx="2" presStyleCnt="5"/>
      <dgm:spPr/>
    </dgm:pt>
    <dgm:pt modelId="{1AE0F0E5-AE7F-9D4B-8639-622ECB5B993B}" type="pres">
      <dgm:prSet presAssocID="{CB6BD250-4811-E047-96B7-5379A8939849}" presName="node" presStyleLbl="node1" presStyleIdx="3" presStyleCnt="6">
        <dgm:presLayoutVars>
          <dgm:bulletEnabled val="1"/>
        </dgm:presLayoutVars>
      </dgm:prSet>
      <dgm:spPr/>
    </dgm:pt>
    <dgm:pt modelId="{DF76C232-F5BB-A647-BFDA-A29703FAA29C}" type="pres">
      <dgm:prSet presAssocID="{6FD7513B-85BA-4C41-AA7F-D3B87289F611}" presName="sibTrans" presStyleLbl="sibTrans2D1" presStyleIdx="3" presStyleCnt="5"/>
      <dgm:spPr/>
    </dgm:pt>
    <dgm:pt modelId="{A8F7F21B-72E8-E34A-B15E-39024D038119}" type="pres">
      <dgm:prSet presAssocID="{6FD7513B-85BA-4C41-AA7F-D3B87289F611}" presName="connectorText" presStyleLbl="sibTrans2D1" presStyleIdx="3" presStyleCnt="5"/>
      <dgm:spPr/>
    </dgm:pt>
    <dgm:pt modelId="{667495B0-62CC-1843-8875-3A3EC59B7092}" type="pres">
      <dgm:prSet presAssocID="{1FA3E6E0-25D4-3A47-B60B-F5AC197D7599}" presName="node" presStyleLbl="node1" presStyleIdx="4" presStyleCnt="6">
        <dgm:presLayoutVars>
          <dgm:bulletEnabled val="1"/>
        </dgm:presLayoutVars>
      </dgm:prSet>
      <dgm:spPr/>
    </dgm:pt>
    <dgm:pt modelId="{4D017834-19F7-D24F-8BB8-5A5D26777480}" type="pres">
      <dgm:prSet presAssocID="{47F573ED-D756-5C43-B318-68636CE4D722}" presName="sibTrans" presStyleLbl="sibTrans2D1" presStyleIdx="4" presStyleCnt="5"/>
      <dgm:spPr/>
    </dgm:pt>
    <dgm:pt modelId="{18F17F96-07F2-CF46-B0A3-765014B05055}" type="pres">
      <dgm:prSet presAssocID="{47F573ED-D756-5C43-B318-68636CE4D722}" presName="connectorText" presStyleLbl="sibTrans2D1" presStyleIdx="4" presStyleCnt="5"/>
      <dgm:spPr/>
    </dgm:pt>
    <dgm:pt modelId="{EBFC6C2B-2DE4-7045-AEFB-83555D4F9E0D}" type="pres">
      <dgm:prSet presAssocID="{AA0CEFC4-99DE-0143-9BE1-CEB608655ECC}" presName="node" presStyleLbl="node1" presStyleIdx="5" presStyleCnt="6">
        <dgm:presLayoutVars>
          <dgm:bulletEnabled val="1"/>
        </dgm:presLayoutVars>
      </dgm:prSet>
      <dgm:spPr/>
    </dgm:pt>
  </dgm:ptLst>
  <dgm:cxnLst>
    <dgm:cxn modelId="{5515CA01-0AB6-AE4E-92CF-A4496B51C51E}" type="presOf" srcId="{47F573ED-D756-5C43-B318-68636CE4D722}" destId="{4D017834-19F7-D24F-8BB8-5A5D26777480}" srcOrd="0" destOrd="0" presId="urn:microsoft.com/office/officeart/2005/8/layout/process1"/>
    <dgm:cxn modelId="{77EC750D-E99C-0847-B172-3EDB5910ECEC}" type="presOf" srcId="{DC5C8655-307A-1244-A9A5-423110D9B419}" destId="{FA66F5BF-D057-1445-8914-5021EC7E4B5F}" srcOrd="0" destOrd="0" presId="urn:microsoft.com/office/officeart/2005/8/layout/process1"/>
    <dgm:cxn modelId="{2A235E0E-4BBA-D04A-937E-02542E2585ED}" type="presOf" srcId="{D8310927-ADE1-2C41-B2E4-1080AA4FC5F1}" destId="{ACBBEC69-D11A-8049-AFD3-03B0D31F876A}" srcOrd="1" destOrd="0" presId="urn:microsoft.com/office/officeart/2005/8/layout/process1"/>
    <dgm:cxn modelId="{B262A315-F3AF-2C49-8A5C-4CF17CF499D7}" type="presOf" srcId="{CB6BD250-4811-E047-96B7-5379A8939849}" destId="{1AE0F0E5-AE7F-9D4B-8639-622ECB5B993B}" srcOrd="0" destOrd="0" presId="urn:microsoft.com/office/officeart/2005/8/layout/process1"/>
    <dgm:cxn modelId="{44B70545-8EEC-344F-9133-68CD88AFC36E}" type="presOf" srcId="{1FA3E6E0-25D4-3A47-B60B-F5AC197D7599}" destId="{667495B0-62CC-1843-8875-3A3EC59B7092}" srcOrd="0" destOrd="0" presId="urn:microsoft.com/office/officeart/2005/8/layout/process1"/>
    <dgm:cxn modelId="{474DB75C-D002-EB42-9F62-6BE99FDBCCD4}" type="presOf" srcId="{6FD7513B-85BA-4C41-AA7F-D3B87289F611}" destId="{DF76C232-F5BB-A647-BFDA-A29703FAA29C}" srcOrd="0" destOrd="0" presId="urn:microsoft.com/office/officeart/2005/8/layout/process1"/>
    <dgm:cxn modelId="{253C8665-4076-114C-952B-95DBDDF68C5C}" type="presOf" srcId="{D8310927-ADE1-2C41-B2E4-1080AA4FC5F1}" destId="{162E895C-1E70-CF4B-AAF2-40C9B80F407D}" srcOrd="0" destOrd="0" presId="urn:microsoft.com/office/officeart/2005/8/layout/process1"/>
    <dgm:cxn modelId="{2BB8E566-8923-A146-B8B2-187616214CB3}" srcId="{8A2CF222-5F29-6C47-BDBA-582C49B047A0}" destId="{CB6BD250-4811-E047-96B7-5379A8939849}" srcOrd="3" destOrd="0" parTransId="{3D87AEF7-4EBC-2F42-B0D3-82E2D93C0240}" sibTransId="{6FD7513B-85BA-4C41-AA7F-D3B87289F611}"/>
    <dgm:cxn modelId="{21F1B372-D96F-124C-B566-FD095667E33C}" type="presOf" srcId="{2A02F1DE-02A5-8C4E-95FE-6D8FAE979DDC}" destId="{1EA0E379-6CBD-DA45-ADFD-8331AFEA9AF6}" srcOrd="0" destOrd="0" presId="urn:microsoft.com/office/officeart/2005/8/layout/process1"/>
    <dgm:cxn modelId="{79F6B086-40CA-4C42-BB34-C35507EF0B57}" type="presOf" srcId="{47F573ED-D756-5C43-B318-68636CE4D722}" destId="{18F17F96-07F2-CF46-B0A3-765014B05055}" srcOrd="1" destOrd="0" presId="urn:microsoft.com/office/officeart/2005/8/layout/process1"/>
    <dgm:cxn modelId="{A3A2A692-6088-4144-B980-434B56B09D47}" srcId="{8A2CF222-5F29-6C47-BDBA-582C49B047A0}" destId="{1FA3E6E0-25D4-3A47-B60B-F5AC197D7599}" srcOrd="4" destOrd="0" parTransId="{9F078E97-E658-A342-9631-7DFCC7ECFD19}" sibTransId="{47F573ED-D756-5C43-B318-68636CE4D722}"/>
    <dgm:cxn modelId="{EE984596-1FE0-D848-BE1C-B3C2ACF59059}" type="presOf" srcId="{BC5F07C6-FC50-1843-ADD4-A2DDDAED4C54}" destId="{7DD4F491-9882-554B-921F-B3AFC247C529}" srcOrd="0" destOrd="0" presId="urn:microsoft.com/office/officeart/2005/8/layout/process1"/>
    <dgm:cxn modelId="{C151749A-8F4F-E641-8F28-FC9FD557E7E4}" type="presOf" srcId="{9D29C1B1-8EF8-B447-8373-9690938733C7}" destId="{06906D19-5ED2-D848-ACD7-5A42F8C6B475}" srcOrd="0" destOrd="0" presId="urn:microsoft.com/office/officeart/2005/8/layout/process1"/>
    <dgm:cxn modelId="{A77CF19C-1F8C-C645-81CE-E153976D4AD2}" srcId="{8A2CF222-5F29-6C47-BDBA-582C49B047A0}" destId="{AA0CEFC4-99DE-0143-9BE1-CEB608655ECC}" srcOrd="5" destOrd="0" parTransId="{FB2C2DB7-CBEC-C34F-9BDD-FD3A5F8AE54B}" sibTransId="{C294FF60-C4B3-0645-9B24-7B99814B104C}"/>
    <dgm:cxn modelId="{B8BFECAD-12D6-BC42-918F-EEC5F71694AF}" type="presOf" srcId="{6FD7513B-85BA-4C41-AA7F-D3B87289F611}" destId="{A8F7F21B-72E8-E34A-B15E-39024D038119}" srcOrd="1" destOrd="0" presId="urn:microsoft.com/office/officeart/2005/8/layout/process1"/>
    <dgm:cxn modelId="{649466BF-3F4E-F742-A332-BD8D28CACA65}" type="presOf" srcId="{BC5F07C6-FC50-1843-ADD4-A2DDDAED4C54}" destId="{9FA22D02-4DC6-6B4B-85AE-73001E979B25}" srcOrd="1" destOrd="0" presId="urn:microsoft.com/office/officeart/2005/8/layout/process1"/>
    <dgm:cxn modelId="{ABC6A6CA-7135-384E-989B-AD869E95F584}" type="presOf" srcId="{8A2CF222-5F29-6C47-BDBA-582C49B047A0}" destId="{1A85519A-4FC4-134B-9DFB-F241D5F83301}" srcOrd="0" destOrd="0" presId="urn:microsoft.com/office/officeart/2005/8/layout/process1"/>
    <dgm:cxn modelId="{39D58DD2-7163-3D49-92D7-AFBFD69DC4D9}" srcId="{8A2CF222-5F29-6C47-BDBA-582C49B047A0}" destId="{9D29C1B1-8EF8-B447-8373-9690938733C7}" srcOrd="2" destOrd="0" parTransId="{816E87B0-B93E-D94E-A7BC-9AD596CF24B1}" sibTransId="{BC5F07C6-FC50-1843-ADD4-A2DDDAED4C54}"/>
    <dgm:cxn modelId="{5831FDE4-178C-0549-AF7C-9B884D3C7AD1}" type="presOf" srcId="{4ED90F8A-0429-8943-8DBF-351481B7C029}" destId="{16BBD794-F7BD-7F4A-B62C-8552899FA8C0}" srcOrd="0" destOrd="0" presId="urn:microsoft.com/office/officeart/2005/8/layout/process1"/>
    <dgm:cxn modelId="{8CD9ECE9-4EAD-6A4D-9952-9B576B935AF4}" type="presOf" srcId="{AA0CEFC4-99DE-0143-9BE1-CEB608655ECC}" destId="{EBFC6C2B-2DE4-7045-AEFB-83555D4F9E0D}" srcOrd="0" destOrd="0" presId="urn:microsoft.com/office/officeart/2005/8/layout/process1"/>
    <dgm:cxn modelId="{946D99EF-5E05-914C-9533-CFF3CE29923D}" srcId="{8A2CF222-5F29-6C47-BDBA-582C49B047A0}" destId="{DC5C8655-307A-1244-A9A5-423110D9B419}" srcOrd="1" destOrd="0" parTransId="{3051B82A-8082-6242-BD0C-09955A147B98}" sibTransId="{4ED90F8A-0429-8943-8DBF-351481B7C029}"/>
    <dgm:cxn modelId="{2B449DF8-2EBA-614D-A598-2E4246A230CA}" type="presOf" srcId="{4ED90F8A-0429-8943-8DBF-351481B7C029}" destId="{EA125136-D78A-D347-B898-8BC1EDAA8627}" srcOrd="1" destOrd="0" presId="urn:microsoft.com/office/officeart/2005/8/layout/process1"/>
    <dgm:cxn modelId="{DC2519FC-91A1-3B4B-9661-0C100EC28933}" srcId="{8A2CF222-5F29-6C47-BDBA-582C49B047A0}" destId="{2A02F1DE-02A5-8C4E-95FE-6D8FAE979DDC}" srcOrd="0" destOrd="0" parTransId="{DCA71B2F-5998-6045-9C65-02FB656B95B3}" sibTransId="{D8310927-ADE1-2C41-B2E4-1080AA4FC5F1}"/>
    <dgm:cxn modelId="{1E58E921-ABE0-8747-8326-E007ED2E20FF}" type="presParOf" srcId="{1A85519A-4FC4-134B-9DFB-F241D5F83301}" destId="{1EA0E379-6CBD-DA45-ADFD-8331AFEA9AF6}" srcOrd="0" destOrd="0" presId="urn:microsoft.com/office/officeart/2005/8/layout/process1"/>
    <dgm:cxn modelId="{E1B82231-3DA2-BA42-B5F9-FE5BA8356B0A}" type="presParOf" srcId="{1A85519A-4FC4-134B-9DFB-F241D5F83301}" destId="{162E895C-1E70-CF4B-AAF2-40C9B80F407D}" srcOrd="1" destOrd="0" presId="urn:microsoft.com/office/officeart/2005/8/layout/process1"/>
    <dgm:cxn modelId="{0CA5413C-400E-0E49-A823-D3C1F5B9E215}" type="presParOf" srcId="{162E895C-1E70-CF4B-AAF2-40C9B80F407D}" destId="{ACBBEC69-D11A-8049-AFD3-03B0D31F876A}" srcOrd="0" destOrd="0" presId="urn:microsoft.com/office/officeart/2005/8/layout/process1"/>
    <dgm:cxn modelId="{9A7EEA4D-6440-A34E-96EC-BC46B71EC83A}" type="presParOf" srcId="{1A85519A-4FC4-134B-9DFB-F241D5F83301}" destId="{FA66F5BF-D057-1445-8914-5021EC7E4B5F}" srcOrd="2" destOrd="0" presId="urn:microsoft.com/office/officeart/2005/8/layout/process1"/>
    <dgm:cxn modelId="{BB9CB6BB-DD11-2640-80BF-5E1C49FEACB2}" type="presParOf" srcId="{1A85519A-4FC4-134B-9DFB-F241D5F83301}" destId="{16BBD794-F7BD-7F4A-B62C-8552899FA8C0}" srcOrd="3" destOrd="0" presId="urn:microsoft.com/office/officeart/2005/8/layout/process1"/>
    <dgm:cxn modelId="{E1430E18-77C8-FD4E-8506-36ED73F6E330}" type="presParOf" srcId="{16BBD794-F7BD-7F4A-B62C-8552899FA8C0}" destId="{EA125136-D78A-D347-B898-8BC1EDAA8627}" srcOrd="0" destOrd="0" presId="urn:microsoft.com/office/officeart/2005/8/layout/process1"/>
    <dgm:cxn modelId="{8B8EBF6D-0042-BA41-8D6D-685643C3A3D1}" type="presParOf" srcId="{1A85519A-4FC4-134B-9DFB-F241D5F83301}" destId="{06906D19-5ED2-D848-ACD7-5A42F8C6B475}" srcOrd="4" destOrd="0" presId="urn:microsoft.com/office/officeart/2005/8/layout/process1"/>
    <dgm:cxn modelId="{F85029BB-49D7-B24F-82EC-B491681B76D6}" type="presParOf" srcId="{1A85519A-4FC4-134B-9DFB-F241D5F83301}" destId="{7DD4F491-9882-554B-921F-B3AFC247C529}" srcOrd="5" destOrd="0" presId="urn:microsoft.com/office/officeart/2005/8/layout/process1"/>
    <dgm:cxn modelId="{9868FCD0-7974-5941-985F-023A4F7676EF}" type="presParOf" srcId="{7DD4F491-9882-554B-921F-B3AFC247C529}" destId="{9FA22D02-4DC6-6B4B-85AE-73001E979B25}" srcOrd="0" destOrd="0" presId="urn:microsoft.com/office/officeart/2005/8/layout/process1"/>
    <dgm:cxn modelId="{C0F62CC2-0441-7041-8E90-65B9CCBECBE9}" type="presParOf" srcId="{1A85519A-4FC4-134B-9DFB-F241D5F83301}" destId="{1AE0F0E5-AE7F-9D4B-8639-622ECB5B993B}" srcOrd="6" destOrd="0" presId="urn:microsoft.com/office/officeart/2005/8/layout/process1"/>
    <dgm:cxn modelId="{7EE86A57-4B1B-0D41-B457-B5C158AC0596}" type="presParOf" srcId="{1A85519A-4FC4-134B-9DFB-F241D5F83301}" destId="{DF76C232-F5BB-A647-BFDA-A29703FAA29C}" srcOrd="7" destOrd="0" presId="urn:microsoft.com/office/officeart/2005/8/layout/process1"/>
    <dgm:cxn modelId="{1A044051-6259-F94E-A983-CC316441C2D2}" type="presParOf" srcId="{DF76C232-F5BB-A647-BFDA-A29703FAA29C}" destId="{A8F7F21B-72E8-E34A-B15E-39024D038119}" srcOrd="0" destOrd="0" presId="urn:microsoft.com/office/officeart/2005/8/layout/process1"/>
    <dgm:cxn modelId="{3A774288-5D96-034F-BCF3-04FAE99AD5C9}" type="presParOf" srcId="{1A85519A-4FC4-134B-9DFB-F241D5F83301}" destId="{667495B0-62CC-1843-8875-3A3EC59B7092}" srcOrd="8" destOrd="0" presId="urn:microsoft.com/office/officeart/2005/8/layout/process1"/>
    <dgm:cxn modelId="{935B0A27-979E-5B4C-8D99-1EB92BE291E0}" type="presParOf" srcId="{1A85519A-4FC4-134B-9DFB-F241D5F83301}" destId="{4D017834-19F7-D24F-8BB8-5A5D26777480}" srcOrd="9" destOrd="0" presId="urn:microsoft.com/office/officeart/2005/8/layout/process1"/>
    <dgm:cxn modelId="{2162120B-8A44-5A41-B06F-94365D2B22A5}" type="presParOf" srcId="{4D017834-19F7-D24F-8BB8-5A5D26777480}" destId="{18F17F96-07F2-CF46-B0A3-765014B05055}" srcOrd="0" destOrd="0" presId="urn:microsoft.com/office/officeart/2005/8/layout/process1"/>
    <dgm:cxn modelId="{18480096-7DF5-1B4A-B159-0780D6868578}" type="presParOf" srcId="{1A85519A-4FC4-134B-9DFB-F241D5F83301}" destId="{EBFC6C2B-2DE4-7045-AEFB-83555D4F9E0D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2CF222-5F29-6C47-BDBA-582C49B047A0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A02F1DE-02A5-8C4E-95FE-6D8FAE979DDC}">
      <dgm:prSet phldrT="[Text]"/>
      <dgm:spPr>
        <a:solidFill>
          <a:schemeClr val="accent1">
            <a:hueOff val="0"/>
            <a:satOff val="0"/>
            <a:lumOff val="0"/>
            <a:alpha val="70165"/>
          </a:schemeClr>
        </a:solidFill>
      </dgm:spPr>
      <dgm:t>
        <a:bodyPr/>
        <a:lstStyle/>
        <a:p>
          <a:r>
            <a:rPr lang="de-DE" dirty="0"/>
            <a:t>(</a:t>
          </a:r>
          <a:r>
            <a:rPr lang="de-DE" dirty="0" err="1"/>
            <a:t>Prefix</a:t>
          </a:r>
          <a:r>
            <a:rPr lang="de-DE" dirty="0"/>
            <a:t>)</a:t>
          </a:r>
        </a:p>
      </dgm:t>
    </dgm:pt>
    <dgm:pt modelId="{DCA71B2F-5998-6045-9C65-02FB656B95B3}" type="parTrans" cxnId="{DC2519FC-91A1-3B4B-9661-0C100EC28933}">
      <dgm:prSet/>
      <dgm:spPr/>
      <dgm:t>
        <a:bodyPr/>
        <a:lstStyle/>
        <a:p>
          <a:endParaRPr lang="de-DE"/>
        </a:p>
      </dgm:t>
    </dgm:pt>
    <dgm:pt modelId="{D8310927-ADE1-2C41-B2E4-1080AA4FC5F1}" type="sibTrans" cxnId="{DC2519FC-91A1-3B4B-9661-0C100EC28933}">
      <dgm:prSet/>
      <dgm:spPr/>
      <dgm:t>
        <a:bodyPr/>
        <a:lstStyle/>
        <a:p>
          <a:endParaRPr lang="de-DE"/>
        </a:p>
      </dgm:t>
    </dgm:pt>
    <dgm:pt modelId="{DC5C8655-307A-1244-A9A5-423110D9B419}">
      <dgm:prSet phldrT="[Text]"/>
      <dgm:spPr/>
      <dgm:t>
        <a:bodyPr/>
        <a:lstStyle/>
        <a:p>
          <a:r>
            <a:rPr lang="de-DE" dirty="0" err="1"/>
            <a:t>Noun</a:t>
          </a:r>
          <a:r>
            <a:rPr lang="de-DE" dirty="0"/>
            <a:t> </a:t>
          </a:r>
          <a:r>
            <a:rPr lang="de-DE" dirty="0" err="1"/>
            <a:t>stem</a:t>
          </a:r>
          <a:endParaRPr lang="de-DE" dirty="0"/>
        </a:p>
      </dgm:t>
    </dgm:pt>
    <dgm:pt modelId="{3051B82A-8082-6242-BD0C-09955A147B98}" type="parTrans" cxnId="{946D99EF-5E05-914C-9533-CFF3CE29923D}">
      <dgm:prSet/>
      <dgm:spPr/>
      <dgm:t>
        <a:bodyPr/>
        <a:lstStyle/>
        <a:p>
          <a:endParaRPr lang="de-DE"/>
        </a:p>
      </dgm:t>
    </dgm:pt>
    <dgm:pt modelId="{4ED90F8A-0429-8943-8DBF-351481B7C029}" type="sibTrans" cxnId="{946D99EF-5E05-914C-9533-CFF3CE29923D}">
      <dgm:prSet/>
      <dgm:spPr/>
      <dgm:t>
        <a:bodyPr/>
        <a:lstStyle/>
        <a:p>
          <a:endParaRPr lang="de-DE"/>
        </a:p>
      </dgm:t>
    </dgm:pt>
    <dgm:pt modelId="{9D29C1B1-8EF8-B447-8373-9690938733C7}">
      <dgm:prSet phldrT="[Text]"/>
      <dgm:spPr/>
      <dgm:t>
        <a:bodyPr/>
        <a:lstStyle/>
        <a:p>
          <a:r>
            <a:rPr lang="de-DE" dirty="0"/>
            <a:t>Topic </a:t>
          </a:r>
        </a:p>
      </dgm:t>
    </dgm:pt>
    <dgm:pt modelId="{816E87B0-B93E-D94E-A7BC-9AD596CF24B1}" type="parTrans" cxnId="{39D58DD2-7163-3D49-92D7-AFBFD69DC4D9}">
      <dgm:prSet/>
      <dgm:spPr/>
      <dgm:t>
        <a:bodyPr/>
        <a:lstStyle/>
        <a:p>
          <a:endParaRPr lang="de-DE"/>
        </a:p>
      </dgm:t>
    </dgm:pt>
    <dgm:pt modelId="{BC5F07C6-FC50-1843-ADD4-A2DDDAED4C54}" type="sibTrans" cxnId="{39D58DD2-7163-3D49-92D7-AFBFD69DC4D9}">
      <dgm:prSet/>
      <dgm:spPr/>
      <dgm:t>
        <a:bodyPr/>
        <a:lstStyle/>
        <a:p>
          <a:endParaRPr lang="de-DE"/>
        </a:p>
      </dgm:t>
    </dgm:pt>
    <dgm:pt modelId="{CB6BD250-4811-E047-96B7-5379A8939849}">
      <dgm:prSet/>
      <dgm:spPr/>
      <dgm:t>
        <a:bodyPr/>
        <a:lstStyle/>
        <a:p>
          <a:r>
            <a:rPr lang="de-DE" dirty="0" err="1"/>
            <a:t>Number</a:t>
          </a:r>
          <a:endParaRPr lang="de-DE" dirty="0"/>
        </a:p>
      </dgm:t>
    </dgm:pt>
    <dgm:pt modelId="{3D87AEF7-4EBC-2F42-B0D3-82E2D93C0240}" type="parTrans" cxnId="{2BB8E566-8923-A146-B8B2-187616214CB3}">
      <dgm:prSet/>
      <dgm:spPr/>
      <dgm:t>
        <a:bodyPr/>
        <a:lstStyle/>
        <a:p>
          <a:endParaRPr lang="de-DE"/>
        </a:p>
      </dgm:t>
    </dgm:pt>
    <dgm:pt modelId="{6FD7513B-85BA-4C41-AA7F-D3B87289F611}" type="sibTrans" cxnId="{2BB8E566-8923-A146-B8B2-187616214CB3}">
      <dgm:prSet/>
      <dgm:spPr/>
      <dgm:t>
        <a:bodyPr/>
        <a:lstStyle/>
        <a:p>
          <a:endParaRPr lang="de-DE"/>
        </a:p>
      </dgm:t>
    </dgm:pt>
    <dgm:pt modelId="{1FA3E6E0-25D4-3A47-B60B-F5AC197D7599}">
      <dgm:prSet/>
      <dgm:spPr>
        <a:solidFill>
          <a:schemeClr val="accent1">
            <a:hueOff val="0"/>
            <a:satOff val="0"/>
            <a:lumOff val="0"/>
            <a:alpha val="70153"/>
          </a:schemeClr>
        </a:solidFill>
      </dgm:spPr>
      <dgm:t>
        <a:bodyPr/>
        <a:lstStyle/>
        <a:p>
          <a:r>
            <a:rPr lang="de-DE" dirty="0"/>
            <a:t>(Case)</a:t>
          </a:r>
        </a:p>
      </dgm:t>
    </dgm:pt>
    <dgm:pt modelId="{9F078E97-E658-A342-9631-7DFCC7ECFD19}" type="parTrans" cxnId="{A3A2A692-6088-4144-B980-434B56B09D47}">
      <dgm:prSet/>
      <dgm:spPr/>
      <dgm:t>
        <a:bodyPr/>
        <a:lstStyle/>
        <a:p>
          <a:endParaRPr lang="de-DE"/>
        </a:p>
      </dgm:t>
    </dgm:pt>
    <dgm:pt modelId="{47F573ED-D756-5C43-B318-68636CE4D722}" type="sibTrans" cxnId="{A3A2A692-6088-4144-B980-434B56B09D47}">
      <dgm:prSet/>
      <dgm:spPr/>
      <dgm:t>
        <a:bodyPr/>
        <a:lstStyle/>
        <a:p>
          <a:endParaRPr lang="de-DE"/>
        </a:p>
      </dgm:t>
    </dgm:pt>
    <dgm:pt modelId="{AA0CEFC4-99DE-0143-9BE1-CEB608655ECC}">
      <dgm:prSet/>
      <dgm:spPr>
        <a:solidFill>
          <a:schemeClr val="accent1">
            <a:hueOff val="0"/>
            <a:satOff val="0"/>
            <a:lumOff val="0"/>
            <a:alpha val="69671"/>
          </a:schemeClr>
        </a:solidFill>
      </dgm:spPr>
      <dgm:t>
        <a:bodyPr/>
        <a:lstStyle/>
        <a:p>
          <a:r>
            <a:rPr lang="de-DE" dirty="0"/>
            <a:t>(</a:t>
          </a:r>
          <a:r>
            <a:rPr lang="de-DE" dirty="0" err="1"/>
            <a:t>Quantifier</a:t>
          </a:r>
          <a:r>
            <a:rPr lang="de-DE" dirty="0"/>
            <a:t>)</a:t>
          </a:r>
        </a:p>
      </dgm:t>
    </dgm:pt>
    <dgm:pt modelId="{C294FF60-C4B3-0645-9B24-7B99814B104C}" type="sibTrans" cxnId="{A77CF19C-1F8C-C645-81CE-E153976D4AD2}">
      <dgm:prSet/>
      <dgm:spPr/>
      <dgm:t>
        <a:bodyPr/>
        <a:lstStyle/>
        <a:p>
          <a:endParaRPr lang="de-DE"/>
        </a:p>
      </dgm:t>
    </dgm:pt>
    <dgm:pt modelId="{FB2C2DB7-CBEC-C34F-9BDD-FD3A5F8AE54B}" type="parTrans" cxnId="{A77CF19C-1F8C-C645-81CE-E153976D4AD2}">
      <dgm:prSet/>
      <dgm:spPr/>
      <dgm:t>
        <a:bodyPr/>
        <a:lstStyle/>
        <a:p>
          <a:endParaRPr lang="de-DE"/>
        </a:p>
      </dgm:t>
    </dgm:pt>
    <dgm:pt modelId="{1A85519A-4FC4-134B-9DFB-F241D5F83301}" type="pres">
      <dgm:prSet presAssocID="{8A2CF222-5F29-6C47-BDBA-582C49B047A0}" presName="Name0" presStyleCnt="0">
        <dgm:presLayoutVars>
          <dgm:dir/>
          <dgm:resizeHandles val="exact"/>
        </dgm:presLayoutVars>
      </dgm:prSet>
      <dgm:spPr/>
    </dgm:pt>
    <dgm:pt modelId="{1EA0E379-6CBD-DA45-ADFD-8331AFEA9AF6}" type="pres">
      <dgm:prSet presAssocID="{2A02F1DE-02A5-8C4E-95FE-6D8FAE979DDC}" presName="node" presStyleLbl="node1" presStyleIdx="0" presStyleCnt="6">
        <dgm:presLayoutVars>
          <dgm:bulletEnabled val="1"/>
        </dgm:presLayoutVars>
      </dgm:prSet>
      <dgm:spPr/>
    </dgm:pt>
    <dgm:pt modelId="{162E895C-1E70-CF4B-AAF2-40C9B80F407D}" type="pres">
      <dgm:prSet presAssocID="{D8310927-ADE1-2C41-B2E4-1080AA4FC5F1}" presName="sibTrans" presStyleLbl="sibTrans2D1" presStyleIdx="0" presStyleCnt="5"/>
      <dgm:spPr/>
    </dgm:pt>
    <dgm:pt modelId="{ACBBEC69-D11A-8049-AFD3-03B0D31F876A}" type="pres">
      <dgm:prSet presAssocID="{D8310927-ADE1-2C41-B2E4-1080AA4FC5F1}" presName="connectorText" presStyleLbl="sibTrans2D1" presStyleIdx="0" presStyleCnt="5"/>
      <dgm:spPr/>
    </dgm:pt>
    <dgm:pt modelId="{FA66F5BF-D057-1445-8914-5021EC7E4B5F}" type="pres">
      <dgm:prSet presAssocID="{DC5C8655-307A-1244-A9A5-423110D9B419}" presName="node" presStyleLbl="node1" presStyleIdx="1" presStyleCnt="6">
        <dgm:presLayoutVars>
          <dgm:bulletEnabled val="1"/>
        </dgm:presLayoutVars>
      </dgm:prSet>
      <dgm:spPr/>
    </dgm:pt>
    <dgm:pt modelId="{16BBD794-F7BD-7F4A-B62C-8552899FA8C0}" type="pres">
      <dgm:prSet presAssocID="{4ED90F8A-0429-8943-8DBF-351481B7C029}" presName="sibTrans" presStyleLbl="sibTrans2D1" presStyleIdx="1" presStyleCnt="5"/>
      <dgm:spPr/>
    </dgm:pt>
    <dgm:pt modelId="{EA125136-D78A-D347-B898-8BC1EDAA8627}" type="pres">
      <dgm:prSet presAssocID="{4ED90F8A-0429-8943-8DBF-351481B7C029}" presName="connectorText" presStyleLbl="sibTrans2D1" presStyleIdx="1" presStyleCnt="5"/>
      <dgm:spPr/>
    </dgm:pt>
    <dgm:pt modelId="{06906D19-5ED2-D848-ACD7-5A42F8C6B475}" type="pres">
      <dgm:prSet presAssocID="{9D29C1B1-8EF8-B447-8373-9690938733C7}" presName="node" presStyleLbl="node1" presStyleIdx="2" presStyleCnt="6">
        <dgm:presLayoutVars>
          <dgm:bulletEnabled val="1"/>
        </dgm:presLayoutVars>
      </dgm:prSet>
      <dgm:spPr/>
    </dgm:pt>
    <dgm:pt modelId="{7DD4F491-9882-554B-921F-B3AFC247C529}" type="pres">
      <dgm:prSet presAssocID="{BC5F07C6-FC50-1843-ADD4-A2DDDAED4C54}" presName="sibTrans" presStyleLbl="sibTrans2D1" presStyleIdx="2" presStyleCnt="5"/>
      <dgm:spPr/>
    </dgm:pt>
    <dgm:pt modelId="{9FA22D02-4DC6-6B4B-85AE-73001E979B25}" type="pres">
      <dgm:prSet presAssocID="{BC5F07C6-FC50-1843-ADD4-A2DDDAED4C54}" presName="connectorText" presStyleLbl="sibTrans2D1" presStyleIdx="2" presStyleCnt="5"/>
      <dgm:spPr/>
    </dgm:pt>
    <dgm:pt modelId="{1AE0F0E5-AE7F-9D4B-8639-622ECB5B993B}" type="pres">
      <dgm:prSet presAssocID="{CB6BD250-4811-E047-96B7-5379A8939849}" presName="node" presStyleLbl="node1" presStyleIdx="3" presStyleCnt="6">
        <dgm:presLayoutVars>
          <dgm:bulletEnabled val="1"/>
        </dgm:presLayoutVars>
      </dgm:prSet>
      <dgm:spPr/>
    </dgm:pt>
    <dgm:pt modelId="{DF76C232-F5BB-A647-BFDA-A29703FAA29C}" type="pres">
      <dgm:prSet presAssocID="{6FD7513B-85BA-4C41-AA7F-D3B87289F611}" presName="sibTrans" presStyleLbl="sibTrans2D1" presStyleIdx="3" presStyleCnt="5"/>
      <dgm:spPr/>
    </dgm:pt>
    <dgm:pt modelId="{A8F7F21B-72E8-E34A-B15E-39024D038119}" type="pres">
      <dgm:prSet presAssocID="{6FD7513B-85BA-4C41-AA7F-D3B87289F611}" presName="connectorText" presStyleLbl="sibTrans2D1" presStyleIdx="3" presStyleCnt="5"/>
      <dgm:spPr/>
    </dgm:pt>
    <dgm:pt modelId="{667495B0-62CC-1843-8875-3A3EC59B7092}" type="pres">
      <dgm:prSet presAssocID="{1FA3E6E0-25D4-3A47-B60B-F5AC197D7599}" presName="node" presStyleLbl="node1" presStyleIdx="4" presStyleCnt="6">
        <dgm:presLayoutVars>
          <dgm:bulletEnabled val="1"/>
        </dgm:presLayoutVars>
      </dgm:prSet>
      <dgm:spPr/>
    </dgm:pt>
    <dgm:pt modelId="{4D017834-19F7-D24F-8BB8-5A5D26777480}" type="pres">
      <dgm:prSet presAssocID="{47F573ED-D756-5C43-B318-68636CE4D722}" presName="sibTrans" presStyleLbl="sibTrans2D1" presStyleIdx="4" presStyleCnt="5"/>
      <dgm:spPr/>
    </dgm:pt>
    <dgm:pt modelId="{18F17F96-07F2-CF46-B0A3-765014B05055}" type="pres">
      <dgm:prSet presAssocID="{47F573ED-D756-5C43-B318-68636CE4D722}" presName="connectorText" presStyleLbl="sibTrans2D1" presStyleIdx="4" presStyleCnt="5"/>
      <dgm:spPr/>
    </dgm:pt>
    <dgm:pt modelId="{EBFC6C2B-2DE4-7045-AEFB-83555D4F9E0D}" type="pres">
      <dgm:prSet presAssocID="{AA0CEFC4-99DE-0143-9BE1-CEB608655ECC}" presName="node" presStyleLbl="node1" presStyleIdx="5" presStyleCnt="6">
        <dgm:presLayoutVars>
          <dgm:bulletEnabled val="1"/>
        </dgm:presLayoutVars>
      </dgm:prSet>
      <dgm:spPr/>
    </dgm:pt>
  </dgm:ptLst>
  <dgm:cxnLst>
    <dgm:cxn modelId="{5515CA01-0AB6-AE4E-92CF-A4496B51C51E}" type="presOf" srcId="{47F573ED-D756-5C43-B318-68636CE4D722}" destId="{4D017834-19F7-D24F-8BB8-5A5D26777480}" srcOrd="0" destOrd="0" presId="urn:microsoft.com/office/officeart/2005/8/layout/process1"/>
    <dgm:cxn modelId="{77EC750D-E99C-0847-B172-3EDB5910ECEC}" type="presOf" srcId="{DC5C8655-307A-1244-A9A5-423110D9B419}" destId="{FA66F5BF-D057-1445-8914-5021EC7E4B5F}" srcOrd="0" destOrd="0" presId="urn:microsoft.com/office/officeart/2005/8/layout/process1"/>
    <dgm:cxn modelId="{2A235E0E-4BBA-D04A-937E-02542E2585ED}" type="presOf" srcId="{D8310927-ADE1-2C41-B2E4-1080AA4FC5F1}" destId="{ACBBEC69-D11A-8049-AFD3-03B0D31F876A}" srcOrd="1" destOrd="0" presId="urn:microsoft.com/office/officeart/2005/8/layout/process1"/>
    <dgm:cxn modelId="{B262A315-F3AF-2C49-8A5C-4CF17CF499D7}" type="presOf" srcId="{CB6BD250-4811-E047-96B7-5379A8939849}" destId="{1AE0F0E5-AE7F-9D4B-8639-622ECB5B993B}" srcOrd="0" destOrd="0" presId="urn:microsoft.com/office/officeart/2005/8/layout/process1"/>
    <dgm:cxn modelId="{44B70545-8EEC-344F-9133-68CD88AFC36E}" type="presOf" srcId="{1FA3E6E0-25D4-3A47-B60B-F5AC197D7599}" destId="{667495B0-62CC-1843-8875-3A3EC59B7092}" srcOrd="0" destOrd="0" presId="urn:microsoft.com/office/officeart/2005/8/layout/process1"/>
    <dgm:cxn modelId="{474DB75C-D002-EB42-9F62-6BE99FDBCCD4}" type="presOf" srcId="{6FD7513B-85BA-4C41-AA7F-D3B87289F611}" destId="{DF76C232-F5BB-A647-BFDA-A29703FAA29C}" srcOrd="0" destOrd="0" presId="urn:microsoft.com/office/officeart/2005/8/layout/process1"/>
    <dgm:cxn modelId="{253C8665-4076-114C-952B-95DBDDF68C5C}" type="presOf" srcId="{D8310927-ADE1-2C41-B2E4-1080AA4FC5F1}" destId="{162E895C-1E70-CF4B-AAF2-40C9B80F407D}" srcOrd="0" destOrd="0" presId="urn:microsoft.com/office/officeart/2005/8/layout/process1"/>
    <dgm:cxn modelId="{2BB8E566-8923-A146-B8B2-187616214CB3}" srcId="{8A2CF222-5F29-6C47-BDBA-582C49B047A0}" destId="{CB6BD250-4811-E047-96B7-5379A8939849}" srcOrd="3" destOrd="0" parTransId="{3D87AEF7-4EBC-2F42-B0D3-82E2D93C0240}" sibTransId="{6FD7513B-85BA-4C41-AA7F-D3B87289F611}"/>
    <dgm:cxn modelId="{21F1B372-D96F-124C-B566-FD095667E33C}" type="presOf" srcId="{2A02F1DE-02A5-8C4E-95FE-6D8FAE979DDC}" destId="{1EA0E379-6CBD-DA45-ADFD-8331AFEA9AF6}" srcOrd="0" destOrd="0" presId="urn:microsoft.com/office/officeart/2005/8/layout/process1"/>
    <dgm:cxn modelId="{79F6B086-40CA-4C42-BB34-C35507EF0B57}" type="presOf" srcId="{47F573ED-D756-5C43-B318-68636CE4D722}" destId="{18F17F96-07F2-CF46-B0A3-765014B05055}" srcOrd="1" destOrd="0" presId="urn:microsoft.com/office/officeart/2005/8/layout/process1"/>
    <dgm:cxn modelId="{A3A2A692-6088-4144-B980-434B56B09D47}" srcId="{8A2CF222-5F29-6C47-BDBA-582C49B047A0}" destId="{1FA3E6E0-25D4-3A47-B60B-F5AC197D7599}" srcOrd="4" destOrd="0" parTransId="{9F078E97-E658-A342-9631-7DFCC7ECFD19}" sibTransId="{47F573ED-D756-5C43-B318-68636CE4D722}"/>
    <dgm:cxn modelId="{EE984596-1FE0-D848-BE1C-B3C2ACF59059}" type="presOf" srcId="{BC5F07C6-FC50-1843-ADD4-A2DDDAED4C54}" destId="{7DD4F491-9882-554B-921F-B3AFC247C529}" srcOrd="0" destOrd="0" presId="urn:microsoft.com/office/officeart/2005/8/layout/process1"/>
    <dgm:cxn modelId="{C151749A-8F4F-E641-8F28-FC9FD557E7E4}" type="presOf" srcId="{9D29C1B1-8EF8-B447-8373-9690938733C7}" destId="{06906D19-5ED2-D848-ACD7-5A42F8C6B475}" srcOrd="0" destOrd="0" presId="urn:microsoft.com/office/officeart/2005/8/layout/process1"/>
    <dgm:cxn modelId="{A77CF19C-1F8C-C645-81CE-E153976D4AD2}" srcId="{8A2CF222-5F29-6C47-BDBA-582C49B047A0}" destId="{AA0CEFC4-99DE-0143-9BE1-CEB608655ECC}" srcOrd="5" destOrd="0" parTransId="{FB2C2DB7-CBEC-C34F-9BDD-FD3A5F8AE54B}" sibTransId="{C294FF60-C4B3-0645-9B24-7B99814B104C}"/>
    <dgm:cxn modelId="{B8BFECAD-12D6-BC42-918F-EEC5F71694AF}" type="presOf" srcId="{6FD7513B-85BA-4C41-AA7F-D3B87289F611}" destId="{A8F7F21B-72E8-E34A-B15E-39024D038119}" srcOrd="1" destOrd="0" presId="urn:microsoft.com/office/officeart/2005/8/layout/process1"/>
    <dgm:cxn modelId="{649466BF-3F4E-F742-A332-BD8D28CACA65}" type="presOf" srcId="{BC5F07C6-FC50-1843-ADD4-A2DDDAED4C54}" destId="{9FA22D02-4DC6-6B4B-85AE-73001E979B25}" srcOrd="1" destOrd="0" presId="urn:microsoft.com/office/officeart/2005/8/layout/process1"/>
    <dgm:cxn modelId="{ABC6A6CA-7135-384E-989B-AD869E95F584}" type="presOf" srcId="{8A2CF222-5F29-6C47-BDBA-582C49B047A0}" destId="{1A85519A-4FC4-134B-9DFB-F241D5F83301}" srcOrd="0" destOrd="0" presId="urn:microsoft.com/office/officeart/2005/8/layout/process1"/>
    <dgm:cxn modelId="{39D58DD2-7163-3D49-92D7-AFBFD69DC4D9}" srcId="{8A2CF222-5F29-6C47-BDBA-582C49B047A0}" destId="{9D29C1B1-8EF8-B447-8373-9690938733C7}" srcOrd="2" destOrd="0" parTransId="{816E87B0-B93E-D94E-A7BC-9AD596CF24B1}" sibTransId="{BC5F07C6-FC50-1843-ADD4-A2DDDAED4C54}"/>
    <dgm:cxn modelId="{5831FDE4-178C-0549-AF7C-9B884D3C7AD1}" type="presOf" srcId="{4ED90F8A-0429-8943-8DBF-351481B7C029}" destId="{16BBD794-F7BD-7F4A-B62C-8552899FA8C0}" srcOrd="0" destOrd="0" presId="urn:microsoft.com/office/officeart/2005/8/layout/process1"/>
    <dgm:cxn modelId="{8CD9ECE9-4EAD-6A4D-9952-9B576B935AF4}" type="presOf" srcId="{AA0CEFC4-99DE-0143-9BE1-CEB608655ECC}" destId="{EBFC6C2B-2DE4-7045-AEFB-83555D4F9E0D}" srcOrd="0" destOrd="0" presId="urn:microsoft.com/office/officeart/2005/8/layout/process1"/>
    <dgm:cxn modelId="{946D99EF-5E05-914C-9533-CFF3CE29923D}" srcId="{8A2CF222-5F29-6C47-BDBA-582C49B047A0}" destId="{DC5C8655-307A-1244-A9A5-423110D9B419}" srcOrd="1" destOrd="0" parTransId="{3051B82A-8082-6242-BD0C-09955A147B98}" sibTransId="{4ED90F8A-0429-8943-8DBF-351481B7C029}"/>
    <dgm:cxn modelId="{2B449DF8-2EBA-614D-A598-2E4246A230CA}" type="presOf" srcId="{4ED90F8A-0429-8943-8DBF-351481B7C029}" destId="{EA125136-D78A-D347-B898-8BC1EDAA8627}" srcOrd="1" destOrd="0" presId="urn:microsoft.com/office/officeart/2005/8/layout/process1"/>
    <dgm:cxn modelId="{DC2519FC-91A1-3B4B-9661-0C100EC28933}" srcId="{8A2CF222-5F29-6C47-BDBA-582C49B047A0}" destId="{2A02F1DE-02A5-8C4E-95FE-6D8FAE979DDC}" srcOrd="0" destOrd="0" parTransId="{DCA71B2F-5998-6045-9C65-02FB656B95B3}" sibTransId="{D8310927-ADE1-2C41-B2E4-1080AA4FC5F1}"/>
    <dgm:cxn modelId="{1E58E921-ABE0-8747-8326-E007ED2E20FF}" type="presParOf" srcId="{1A85519A-4FC4-134B-9DFB-F241D5F83301}" destId="{1EA0E379-6CBD-DA45-ADFD-8331AFEA9AF6}" srcOrd="0" destOrd="0" presId="urn:microsoft.com/office/officeart/2005/8/layout/process1"/>
    <dgm:cxn modelId="{E1B82231-3DA2-BA42-B5F9-FE5BA8356B0A}" type="presParOf" srcId="{1A85519A-4FC4-134B-9DFB-F241D5F83301}" destId="{162E895C-1E70-CF4B-AAF2-40C9B80F407D}" srcOrd="1" destOrd="0" presId="urn:microsoft.com/office/officeart/2005/8/layout/process1"/>
    <dgm:cxn modelId="{0CA5413C-400E-0E49-A823-D3C1F5B9E215}" type="presParOf" srcId="{162E895C-1E70-CF4B-AAF2-40C9B80F407D}" destId="{ACBBEC69-D11A-8049-AFD3-03B0D31F876A}" srcOrd="0" destOrd="0" presId="urn:microsoft.com/office/officeart/2005/8/layout/process1"/>
    <dgm:cxn modelId="{9A7EEA4D-6440-A34E-96EC-BC46B71EC83A}" type="presParOf" srcId="{1A85519A-4FC4-134B-9DFB-F241D5F83301}" destId="{FA66F5BF-D057-1445-8914-5021EC7E4B5F}" srcOrd="2" destOrd="0" presId="urn:microsoft.com/office/officeart/2005/8/layout/process1"/>
    <dgm:cxn modelId="{BB9CB6BB-DD11-2640-80BF-5E1C49FEACB2}" type="presParOf" srcId="{1A85519A-4FC4-134B-9DFB-F241D5F83301}" destId="{16BBD794-F7BD-7F4A-B62C-8552899FA8C0}" srcOrd="3" destOrd="0" presId="urn:microsoft.com/office/officeart/2005/8/layout/process1"/>
    <dgm:cxn modelId="{E1430E18-77C8-FD4E-8506-36ED73F6E330}" type="presParOf" srcId="{16BBD794-F7BD-7F4A-B62C-8552899FA8C0}" destId="{EA125136-D78A-D347-B898-8BC1EDAA8627}" srcOrd="0" destOrd="0" presId="urn:microsoft.com/office/officeart/2005/8/layout/process1"/>
    <dgm:cxn modelId="{8B8EBF6D-0042-BA41-8D6D-685643C3A3D1}" type="presParOf" srcId="{1A85519A-4FC4-134B-9DFB-F241D5F83301}" destId="{06906D19-5ED2-D848-ACD7-5A42F8C6B475}" srcOrd="4" destOrd="0" presId="urn:microsoft.com/office/officeart/2005/8/layout/process1"/>
    <dgm:cxn modelId="{F85029BB-49D7-B24F-82EC-B491681B76D6}" type="presParOf" srcId="{1A85519A-4FC4-134B-9DFB-F241D5F83301}" destId="{7DD4F491-9882-554B-921F-B3AFC247C529}" srcOrd="5" destOrd="0" presId="urn:microsoft.com/office/officeart/2005/8/layout/process1"/>
    <dgm:cxn modelId="{9868FCD0-7974-5941-985F-023A4F7676EF}" type="presParOf" srcId="{7DD4F491-9882-554B-921F-B3AFC247C529}" destId="{9FA22D02-4DC6-6B4B-85AE-73001E979B25}" srcOrd="0" destOrd="0" presId="urn:microsoft.com/office/officeart/2005/8/layout/process1"/>
    <dgm:cxn modelId="{C0F62CC2-0441-7041-8E90-65B9CCBECBE9}" type="presParOf" srcId="{1A85519A-4FC4-134B-9DFB-F241D5F83301}" destId="{1AE0F0E5-AE7F-9D4B-8639-622ECB5B993B}" srcOrd="6" destOrd="0" presId="urn:microsoft.com/office/officeart/2005/8/layout/process1"/>
    <dgm:cxn modelId="{7EE86A57-4B1B-0D41-B457-B5C158AC0596}" type="presParOf" srcId="{1A85519A-4FC4-134B-9DFB-F241D5F83301}" destId="{DF76C232-F5BB-A647-BFDA-A29703FAA29C}" srcOrd="7" destOrd="0" presId="urn:microsoft.com/office/officeart/2005/8/layout/process1"/>
    <dgm:cxn modelId="{1A044051-6259-F94E-A983-CC316441C2D2}" type="presParOf" srcId="{DF76C232-F5BB-A647-BFDA-A29703FAA29C}" destId="{A8F7F21B-72E8-E34A-B15E-39024D038119}" srcOrd="0" destOrd="0" presId="urn:microsoft.com/office/officeart/2005/8/layout/process1"/>
    <dgm:cxn modelId="{3A774288-5D96-034F-BCF3-04FAE99AD5C9}" type="presParOf" srcId="{1A85519A-4FC4-134B-9DFB-F241D5F83301}" destId="{667495B0-62CC-1843-8875-3A3EC59B7092}" srcOrd="8" destOrd="0" presId="urn:microsoft.com/office/officeart/2005/8/layout/process1"/>
    <dgm:cxn modelId="{935B0A27-979E-5B4C-8D99-1EB92BE291E0}" type="presParOf" srcId="{1A85519A-4FC4-134B-9DFB-F241D5F83301}" destId="{4D017834-19F7-D24F-8BB8-5A5D26777480}" srcOrd="9" destOrd="0" presId="urn:microsoft.com/office/officeart/2005/8/layout/process1"/>
    <dgm:cxn modelId="{2162120B-8A44-5A41-B06F-94365D2B22A5}" type="presParOf" srcId="{4D017834-19F7-D24F-8BB8-5A5D26777480}" destId="{18F17F96-07F2-CF46-B0A3-765014B05055}" srcOrd="0" destOrd="0" presId="urn:microsoft.com/office/officeart/2005/8/layout/process1"/>
    <dgm:cxn modelId="{18480096-7DF5-1B4A-B159-0780D6868578}" type="presParOf" srcId="{1A85519A-4FC4-134B-9DFB-F241D5F83301}" destId="{EBFC6C2B-2DE4-7045-AEFB-83555D4F9E0D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2CF222-5F29-6C47-BDBA-582C49B047A0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A02F1DE-02A5-8C4E-95FE-6D8FAE979DDC}">
      <dgm:prSet phldrT="[Text]"/>
      <dgm:spPr>
        <a:solidFill>
          <a:schemeClr val="accent1">
            <a:hueOff val="0"/>
            <a:satOff val="0"/>
            <a:lumOff val="0"/>
            <a:alpha val="70165"/>
          </a:schemeClr>
        </a:solidFill>
      </dgm:spPr>
      <dgm:t>
        <a:bodyPr/>
        <a:lstStyle/>
        <a:p>
          <a:r>
            <a:rPr lang="de-DE" dirty="0"/>
            <a:t>(</a:t>
          </a:r>
          <a:r>
            <a:rPr lang="de-DE" dirty="0" err="1"/>
            <a:t>Prefix</a:t>
          </a:r>
          <a:r>
            <a:rPr lang="de-DE" dirty="0"/>
            <a:t>)</a:t>
          </a:r>
        </a:p>
      </dgm:t>
    </dgm:pt>
    <dgm:pt modelId="{DCA71B2F-5998-6045-9C65-02FB656B95B3}" type="parTrans" cxnId="{DC2519FC-91A1-3B4B-9661-0C100EC28933}">
      <dgm:prSet/>
      <dgm:spPr/>
      <dgm:t>
        <a:bodyPr/>
        <a:lstStyle/>
        <a:p>
          <a:endParaRPr lang="de-DE"/>
        </a:p>
      </dgm:t>
    </dgm:pt>
    <dgm:pt modelId="{D8310927-ADE1-2C41-B2E4-1080AA4FC5F1}" type="sibTrans" cxnId="{DC2519FC-91A1-3B4B-9661-0C100EC28933}">
      <dgm:prSet/>
      <dgm:spPr/>
      <dgm:t>
        <a:bodyPr/>
        <a:lstStyle/>
        <a:p>
          <a:endParaRPr lang="de-DE"/>
        </a:p>
      </dgm:t>
    </dgm:pt>
    <dgm:pt modelId="{DC5C8655-307A-1244-A9A5-423110D9B419}">
      <dgm:prSet phldrT="[Text]"/>
      <dgm:spPr/>
      <dgm:t>
        <a:bodyPr/>
        <a:lstStyle/>
        <a:p>
          <a:r>
            <a:rPr lang="de-DE" dirty="0" err="1"/>
            <a:t>Noun</a:t>
          </a:r>
          <a:r>
            <a:rPr lang="de-DE" dirty="0"/>
            <a:t> </a:t>
          </a:r>
          <a:r>
            <a:rPr lang="de-DE" dirty="0" err="1"/>
            <a:t>stem</a:t>
          </a:r>
          <a:endParaRPr lang="de-DE" dirty="0"/>
        </a:p>
      </dgm:t>
    </dgm:pt>
    <dgm:pt modelId="{3051B82A-8082-6242-BD0C-09955A147B98}" type="parTrans" cxnId="{946D99EF-5E05-914C-9533-CFF3CE29923D}">
      <dgm:prSet/>
      <dgm:spPr/>
      <dgm:t>
        <a:bodyPr/>
        <a:lstStyle/>
        <a:p>
          <a:endParaRPr lang="de-DE"/>
        </a:p>
      </dgm:t>
    </dgm:pt>
    <dgm:pt modelId="{4ED90F8A-0429-8943-8DBF-351481B7C029}" type="sibTrans" cxnId="{946D99EF-5E05-914C-9533-CFF3CE29923D}">
      <dgm:prSet/>
      <dgm:spPr/>
      <dgm:t>
        <a:bodyPr/>
        <a:lstStyle/>
        <a:p>
          <a:endParaRPr lang="de-DE"/>
        </a:p>
      </dgm:t>
    </dgm:pt>
    <dgm:pt modelId="{9D29C1B1-8EF8-B447-8373-9690938733C7}">
      <dgm:prSet phldrT="[Text]"/>
      <dgm:spPr/>
      <dgm:t>
        <a:bodyPr/>
        <a:lstStyle/>
        <a:p>
          <a:r>
            <a:rPr lang="de-DE" dirty="0"/>
            <a:t>Topic </a:t>
          </a:r>
        </a:p>
      </dgm:t>
    </dgm:pt>
    <dgm:pt modelId="{816E87B0-B93E-D94E-A7BC-9AD596CF24B1}" type="parTrans" cxnId="{39D58DD2-7163-3D49-92D7-AFBFD69DC4D9}">
      <dgm:prSet/>
      <dgm:spPr/>
      <dgm:t>
        <a:bodyPr/>
        <a:lstStyle/>
        <a:p>
          <a:endParaRPr lang="de-DE"/>
        </a:p>
      </dgm:t>
    </dgm:pt>
    <dgm:pt modelId="{BC5F07C6-FC50-1843-ADD4-A2DDDAED4C54}" type="sibTrans" cxnId="{39D58DD2-7163-3D49-92D7-AFBFD69DC4D9}">
      <dgm:prSet/>
      <dgm:spPr/>
      <dgm:t>
        <a:bodyPr/>
        <a:lstStyle/>
        <a:p>
          <a:endParaRPr lang="de-DE"/>
        </a:p>
      </dgm:t>
    </dgm:pt>
    <dgm:pt modelId="{CB6BD250-4811-E047-96B7-5379A8939849}">
      <dgm:prSet/>
      <dgm:spPr/>
      <dgm:t>
        <a:bodyPr/>
        <a:lstStyle/>
        <a:p>
          <a:r>
            <a:rPr lang="de-DE" dirty="0" err="1"/>
            <a:t>Number</a:t>
          </a:r>
          <a:endParaRPr lang="de-DE" dirty="0"/>
        </a:p>
      </dgm:t>
    </dgm:pt>
    <dgm:pt modelId="{3D87AEF7-4EBC-2F42-B0D3-82E2D93C0240}" type="parTrans" cxnId="{2BB8E566-8923-A146-B8B2-187616214CB3}">
      <dgm:prSet/>
      <dgm:spPr/>
      <dgm:t>
        <a:bodyPr/>
        <a:lstStyle/>
        <a:p>
          <a:endParaRPr lang="de-DE"/>
        </a:p>
      </dgm:t>
    </dgm:pt>
    <dgm:pt modelId="{6FD7513B-85BA-4C41-AA7F-D3B87289F611}" type="sibTrans" cxnId="{2BB8E566-8923-A146-B8B2-187616214CB3}">
      <dgm:prSet/>
      <dgm:spPr/>
      <dgm:t>
        <a:bodyPr/>
        <a:lstStyle/>
        <a:p>
          <a:endParaRPr lang="de-DE"/>
        </a:p>
      </dgm:t>
    </dgm:pt>
    <dgm:pt modelId="{1FA3E6E0-25D4-3A47-B60B-F5AC197D7599}">
      <dgm:prSet/>
      <dgm:spPr>
        <a:solidFill>
          <a:schemeClr val="accent1">
            <a:hueOff val="0"/>
            <a:satOff val="0"/>
            <a:lumOff val="0"/>
            <a:alpha val="70153"/>
          </a:schemeClr>
        </a:solidFill>
      </dgm:spPr>
      <dgm:t>
        <a:bodyPr/>
        <a:lstStyle/>
        <a:p>
          <a:r>
            <a:rPr lang="de-DE" dirty="0"/>
            <a:t>(Case)</a:t>
          </a:r>
        </a:p>
      </dgm:t>
    </dgm:pt>
    <dgm:pt modelId="{9F078E97-E658-A342-9631-7DFCC7ECFD19}" type="parTrans" cxnId="{A3A2A692-6088-4144-B980-434B56B09D47}">
      <dgm:prSet/>
      <dgm:spPr/>
      <dgm:t>
        <a:bodyPr/>
        <a:lstStyle/>
        <a:p>
          <a:endParaRPr lang="de-DE"/>
        </a:p>
      </dgm:t>
    </dgm:pt>
    <dgm:pt modelId="{47F573ED-D756-5C43-B318-68636CE4D722}" type="sibTrans" cxnId="{A3A2A692-6088-4144-B980-434B56B09D47}">
      <dgm:prSet/>
      <dgm:spPr/>
      <dgm:t>
        <a:bodyPr/>
        <a:lstStyle/>
        <a:p>
          <a:endParaRPr lang="de-DE"/>
        </a:p>
      </dgm:t>
    </dgm:pt>
    <dgm:pt modelId="{AA0CEFC4-99DE-0143-9BE1-CEB608655ECC}">
      <dgm:prSet/>
      <dgm:spPr>
        <a:solidFill>
          <a:schemeClr val="accent1">
            <a:hueOff val="0"/>
            <a:satOff val="0"/>
            <a:lumOff val="0"/>
            <a:alpha val="69671"/>
          </a:schemeClr>
        </a:solidFill>
      </dgm:spPr>
      <dgm:t>
        <a:bodyPr/>
        <a:lstStyle/>
        <a:p>
          <a:r>
            <a:rPr lang="de-DE" dirty="0"/>
            <a:t>(</a:t>
          </a:r>
          <a:r>
            <a:rPr lang="de-DE" dirty="0" err="1"/>
            <a:t>Quantifier</a:t>
          </a:r>
          <a:r>
            <a:rPr lang="de-DE" dirty="0"/>
            <a:t>)</a:t>
          </a:r>
        </a:p>
      </dgm:t>
    </dgm:pt>
    <dgm:pt modelId="{C294FF60-C4B3-0645-9B24-7B99814B104C}" type="sibTrans" cxnId="{A77CF19C-1F8C-C645-81CE-E153976D4AD2}">
      <dgm:prSet/>
      <dgm:spPr/>
      <dgm:t>
        <a:bodyPr/>
        <a:lstStyle/>
        <a:p>
          <a:endParaRPr lang="de-DE"/>
        </a:p>
      </dgm:t>
    </dgm:pt>
    <dgm:pt modelId="{FB2C2DB7-CBEC-C34F-9BDD-FD3A5F8AE54B}" type="parTrans" cxnId="{A77CF19C-1F8C-C645-81CE-E153976D4AD2}">
      <dgm:prSet/>
      <dgm:spPr/>
      <dgm:t>
        <a:bodyPr/>
        <a:lstStyle/>
        <a:p>
          <a:endParaRPr lang="de-DE"/>
        </a:p>
      </dgm:t>
    </dgm:pt>
    <dgm:pt modelId="{1A85519A-4FC4-134B-9DFB-F241D5F83301}" type="pres">
      <dgm:prSet presAssocID="{8A2CF222-5F29-6C47-BDBA-582C49B047A0}" presName="Name0" presStyleCnt="0">
        <dgm:presLayoutVars>
          <dgm:dir/>
          <dgm:resizeHandles val="exact"/>
        </dgm:presLayoutVars>
      </dgm:prSet>
      <dgm:spPr/>
    </dgm:pt>
    <dgm:pt modelId="{1EA0E379-6CBD-DA45-ADFD-8331AFEA9AF6}" type="pres">
      <dgm:prSet presAssocID="{2A02F1DE-02A5-8C4E-95FE-6D8FAE979DDC}" presName="node" presStyleLbl="node1" presStyleIdx="0" presStyleCnt="6">
        <dgm:presLayoutVars>
          <dgm:bulletEnabled val="1"/>
        </dgm:presLayoutVars>
      </dgm:prSet>
      <dgm:spPr/>
    </dgm:pt>
    <dgm:pt modelId="{162E895C-1E70-CF4B-AAF2-40C9B80F407D}" type="pres">
      <dgm:prSet presAssocID="{D8310927-ADE1-2C41-B2E4-1080AA4FC5F1}" presName="sibTrans" presStyleLbl="sibTrans2D1" presStyleIdx="0" presStyleCnt="5"/>
      <dgm:spPr/>
    </dgm:pt>
    <dgm:pt modelId="{ACBBEC69-D11A-8049-AFD3-03B0D31F876A}" type="pres">
      <dgm:prSet presAssocID="{D8310927-ADE1-2C41-B2E4-1080AA4FC5F1}" presName="connectorText" presStyleLbl="sibTrans2D1" presStyleIdx="0" presStyleCnt="5"/>
      <dgm:spPr/>
    </dgm:pt>
    <dgm:pt modelId="{FA66F5BF-D057-1445-8914-5021EC7E4B5F}" type="pres">
      <dgm:prSet presAssocID="{DC5C8655-307A-1244-A9A5-423110D9B419}" presName="node" presStyleLbl="node1" presStyleIdx="1" presStyleCnt="6">
        <dgm:presLayoutVars>
          <dgm:bulletEnabled val="1"/>
        </dgm:presLayoutVars>
      </dgm:prSet>
      <dgm:spPr/>
    </dgm:pt>
    <dgm:pt modelId="{16BBD794-F7BD-7F4A-B62C-8552899FA8C0}" type="pres">
      <dgm:prSet presAssocID="{4ED90F8A-0429-8943-8DBF-351481B7C029}" presName="sibTrans" presStyleLbl="sibTrans2D1" presStyleIdx="1" presStyleCnt="5"/>
      <dgm:spPr/>
    </dgm:pt>
    <dgm:pt modelId="{EA125136-D78A-D347-B898-8BC1EDAA8627}" type="pres">
      <dgm:prSet presAssocID="{4ED90F8A-0429-8943-8DBF-351481B7C029}" presName="connectorText" presStyleLbl="sibTrans2D1" presStyleIdx="1" presStyleCnt="5"/>
      <dgm:spPr/>
    </dgm:pt>
    <dgm:pt modelId="{06906D19-5ED2-D848-ACD7-5A42F8C6B475}" type="pres">
      <dgm:prSet presAssocID="{9D29C1B1-8EF8-B447-8373-9690938733C7}" presName="node" presStyleLbl="node1" presStyleIdx="2" presStyleCnt="6">
        <dgm:presLayoutVars>
          <dgm:bulletEnabled val="1"/>
        </dgm:presLayoutVars>
      </dgm:prSet>
      <dgm:spPr/>
    </dgm:pt>
    <dgm:pt modelId="{7DD4F491-9882-554B-921F-B3AFC247C529}" type="pres">
      <dgm:prSet presAssocID="{BC5F07C6-FC50-1843-ADD4-A2DDDAED4C54}" presName="sibTrans" presStyleLbl="sibTrans2D1" presStyleIdx="2" presStyleCnt="5"/>
      <dgm:spPr/>
    </dgm:pt>
    <dgm:pt modelId="{9FA22D02-4DC6-6B4B-85AE-73001E979B25}" type="pres">
      <dgm:prSet presAssocID="{BC5F07C6-FC50-1843-ADD4-A2DDDAED4C54}" presName="connectorText" presStyleLbl="sibTrans2D1" presStyleIdx="2" presStyleCnt="5"/>
      <dgm:spPr/>
    </dgm:pt>
    <dgm:pt modelId="{1AE0F0E5-AE7F-9D4B-8639-622ECB5B993B}" type="pres">
      <dgm:prSet presAssocID="{CB6BD250-4811-E047-96B7-5379A8939849}" presName="node" presStyleLbl="node1" presStyleIdx="3" presStyleCnt="6">
        <dgm:presLayoutVars>
          <dgm:bulletEnabled val="1"/>
        </dgm:presLayoutVars>
      </dgm:prSet>
      <dgm:spPr/>
    </dgm:pt>
    <dgm:pt modelId="{DF76C232-F5BB-A647-BFDA-A29703FAA29C}" type="pres">
      <dgm:prSet presAssocID="{6FD7513B-85BA-4C41-AA7F-D3B87289F611}" presName="sibTrans" presStyleLbl="sibTrans2D1" presStyleIdx="3" presStyleCnt="5"/>
      <dgm:spPr/>
    </dgm:pt>
    <dgm:pt modelId="{A8F7F21B-72E8-E34A-B15E-39024D038119}" type="pres">
      <dgm:prSet presAssocID="{6FD7513B-85BA-4C41-AA7F-D3B87289F611}" presName="connectorText" presStyleLbl="sibTrans2D1" presStyleIdx="3" presStyleCnt="5"/>
      <dgm:spPr/>
    </dgm:pt>
    <dgm:pt modelId="{667495B0-62CC-1843-8875-3A3EC59B7092}" type="pres">
      <dgm:prSet presAssocID="{1FA3E6E0-25D4-3A47-B60B-F5AC197D7599}" presName="node" presStyleLbl="node1" presStyleIdx="4" presStyleCnt="6">
        <dgm:presLayoutVars>
          <dgm:bulletEnabled val="1"/>
        </dgm:presLayoutVars>
      </dgm:prSet>
      <dgm:spPr/>
    </dgm:pt>
    <dgm:pt modelId="{4D017834-19F7-D24F-8BB8-5A5D26777480}" type="pres">
      <dgm:prSet presAssocID="{47F573ED-D756-5C43-B318-68636CE4D722}" presName="sibTrans" presStyleLbl="sibTrans2D1" presStyleIdx="4" presStyleCnt="5"/>
      <dgm:spPr/>
    </dgm:pt>
    <dgm:pt modelId="{18F17F96-07F2-CF46-B0A3-765014B05055}" type="pres">
      <dgm:prSet presAssocID="{47F573ED-D756-5C43-B318-68636CE4D722}" presName="connectorText" presStyleLbl="sibTrans2D1" presStyleIdx="4" presStyleCnt="5"/>
      <dgm:spPr/>
    </dgm:pt>
    <dgm:pt modelId="{EBFC6C2B-2DE4-7045-AEFB-83555D4F9E0D}" type="pres">
      <dgm:prSet presAssocID="{AA0CEFC4-99DE-0143-9BE1-CEB608655ECC}" presName="node" presStyleLbl="node1" presStyleIdx="5" presStyleCnt="6">
        <dgm:presLayoutVars>
          <dgm:bulletEnabled val="1"/>
        </dgm:presLayoutVars>
      </dgm:prSet>
      <dgm:spPr/>
    </dgm:pt>
  </dgm:ptLst>
  <dgm:cxnLst>
    <dgm:cxn modelId="{5515CA01-0AB6-AE4E-92CF-A4496B51C51E}" type="presOf" srcId="{47F573ED-D756-5C43-B318-68636CE4D722}" destId="{4D017834-19F7-D24F-8BB8-5A5D26777480}" srcOrd="0" destOrd="0" presId="urn:microsoft.com/office/officeart/2005/8/layout/process1"/>
    <dgm:cxn modelId="{77EC750D-E99C-0847-B172-3EDB5910ECEC}" type="presOf" srcId="{DC5C8655-307A-1244-A9A5-423110D9B419}" destId="{FA66F5BF-D057-1445-8914-5021EC7E4B5F}" srcOrd="0" destOrd="0" presId="urn:microsoft.com/office/officeart/2005/8/layout/process1"/>
    <dgm:cxn modelId="{2A235E0E-4BBA-D04A-937E-02542E2585ED}" type="presOf" srcId="{D8310927-ADE1-2C41-B2E4-1080AA4FC5F1}" destId="{ACBBEC69-D11A-8049-AFD3-03B0D31F876A}" srcOrd="1" destOrd="0" presId="urn:microsoft.com/office/officeart/2005/8/layout/process1"/>
    <dgm:cxn modelId="{B262A315-F3AF-2C49-8A5C-4CF17CF499D7}" type="presOf" srcId="{CB6BD250-4811-E047-96B7-5379A8939849}" destId="{1AE0F0E5-AE7F-9D4B-8639-622ECB5B993B}" srcOrd="0" destOrd="0" presId="urn:microsoft.com/office/officeart/2005/8/layout/process1"/>
    <dgm:cxn modelId="{44B70545-8EEC-344F-9133-68CD88AFC36E}" type="presOf" srcId="{1FA3E6E0-25D4-3A47-B60B-F5AC197D7599}" destId="{667495B0-62CC-1843-8875-3A3EC59B7092}" srcOrd="0" destOrd="0" presId="urn:microsoft.com/office/officeart/2005/8/layout/process1"/>
    <dgm:cxn modelId="{474DB75C-D002-EB42-9F62-6BE99FDBCCD4}" type="presOf" srcId="{6FD7513B-85BA-4C41-AA7F-D3B87289F611}" destId="{DF76C232-F5BB-A647-BFDA-A29703FAA29C}" srcOrd="0" destOrd="0" presId="urn:microsoft.com/office/officeart/2005/8/layout/process1"/>
    <dgm:cxn modelId="{253C8665-4076-114C-952B-95DBDDF68C5C}" type="presOf" srcId="{D8310927-ADE1-2C41-B2E4-1080AA4FC5F1}" destId="{162E895C-1E70-CF4B-AAF2-40C9B80F407D}" srcOrd="0" destOrd="0" presId="urn:microsoft.com/office/officeart/2005/8/layout/process1"/>
    <dgm:cxn modelId="{2BB8E566-8923-A146-B8B2-187616214CB3}" srcId="{8A2CF222-5F29-6C47-BDBA-582C49B047A0}" destId="{CB6BD250-4811-E047-96B7-5379A8939849}" srcOrd="3" destOrd="0" parTransId="{3D87AEF7-4EBC-2F42-B0D3-82E2D93C0240}" sibTransId="{6FD7513B-85BA-4C41-AA7F-D3B87289F611}"/>
    <dgm:cxn modelId="{21F1B372-D96F-124C-B566-FD095667E33C}" type="presOf" srcId="{2A02F1DE-02A5-8C4E-95FE-6D8FAE979DDC}" destId="{1EA0E379-6CBD-DA45-ADFD-8331AFEA9AF6}" srcOrd="0" destOrd="0" presId="urn:microsoft.com/office/officeart/2005/8/layout/process1"/>
    <dgm:cxn modelId="{79F6B086-40CA-4C42-BB34-C35507EF0B57}" type="presOf" srcId="{47F573ED-D756-5C43-B318-68636CE4D722}" destId="{18F17F96-07F2-CF46-B0A3-765014B05055}" srcOrd="1" destOrd="0" presId="urn:microsoft.com/office/officeart/2005/8/layout/process1"/>
    <dgm:cxn modelId="{A3A2A692-6088-4144-B980-434B56B09D47}" srcId="{8A2CF222-5F29-6C47-BDBA-582C49B047A0}" destId="{1FA3E6E0-25D4-3A47-B60B-F5AC197D7599}" srcOrd="4" destOrd="0" parTransId="{9F078E97-E658-A342-9631-7DFCC7ECFD19}" sibTransId="{47F573ED-D756-5C43-B318-68636CE4D722}"/>
    <dgm:cxn modelId="{EE984596-1FE0-D848-BE1C-B3C2ACF59059}" type="presOf" srcId="{BC5F07C6-FC50-1843-ADD4-A2DDDAED4C54}" destId="{7DD4F491-9882-554B-921F-B3AFC247C529}" srcOrd="0" destOrd="0" presId="urn:microsoft.com/office/officeart/2005/8/layout/process1"/>
    <dgm:cxn modelId="{C151749A-8F4F-E641-8F28-FC9FD557E7E4}" type="presOf" srcId="{9D29C1B1-8EF8-B447-8373-9690938733C7}" destId="{06906D19-5ED2-D848-ACD7-5A42F8C6B475}" srcOrd="0" destOrd="0" presId="urn:microsoft.com/office/officeart/2005/8/layout/process1"/>
    <dgm:cxn modelId="{A77CF19C-1F8C-C645-81CE-E153976D4AD2}" srcId="{8A2CF222-5F29-6C47-BDBA-582C49B047A0}" destId="{AA0CEFC4-99DE-0143-9BE1-CEB608655ECC}" srcOrd="5" destOrd="0" parTransId="{FB2C2DB7-CBEC-C34F-9BDD-FD3A5F8AE54B}" sibTransId="{C294FF60-C4B3-0645-9B24-7B99814B104C}"/>
    <dgm:cxn modelId="{B8BFECAD-12D6-BC42-918F-EEC5F71694AF}" type="presOf" srcId="{6FD7513B-85BA-4C41-AA7F-D3B87289F611}" destId="{A8F7F21B-72E8-E34A-B15E-39024D038119}" srcOrd="1" destOrd="0" presId="urn:microsoft.com/office/officeart/2005/8/layout/process1"/>
    <dgm:cxn modelId="{649466BF-3F4E-F742-A332-BD8D28CACA65}" type="presOf" srcId="{BC5F07C6-FC50-1843-ADD4-A2DDDAED4C54}" destId="{9FA22D02-4DC6-6B4B-85AE-73001E979B25}" srcOrd="1" destOrd="0" presId="urn:microsoft.com/office/officeart/2005/8/layout/process1"/>
    <dgm:cxn modelId="{ABC6A6CA-7135-384E-989B-AD869E95F584}" type="presOf" srcId="{8A2CF222-5F29-6C47-BDBA-582C49B047A0}" destId="{1A85519A-4FC4-134B-9DFB-F241D5F83301}" srcOrd="0" destOrd="0" presId="urn:microsoft.com/office/officeart/2005/8/layout/process1"/>
    <dgm:cxn modelId="{39D58DD2-7163-3D49-92D7-AFBFD69DC4D9}" srcId="{8A2CF222-5F29-6C47-BDBA-582C49B047A0}" destId="{9D29C1B1-8EF8-B447-8373-9690938733C7}" srcOrd="2" destOrd="0" parTransId="{816E87B0-B93E-D94E-A7BC-9AD596CF24B1}" sibTransId="{BC5F07C6-FC50-1843-ADD4-A2DDDAED4C54}"/>
    <dgm:cxn modelId="{5831FDE4-178C-0549-AF7C-9B884D3C7AD1}" type="presOf" srcId="{4ED90F8A-0429-8943-8DBF-351481B7C029}" destId="{16BBD794-F7BD-7F4A-B62C-8552899FA8C0}" srcOrd="0" destOrd="0" presId="urn:microsoft.com/office/officeart/2005/8/layout/process1"/>
    <dgm:cxn modelId="{8CD9ECE9-4EAD-6A4D-9952-9B576B935AF4}" type="presOf" srcId="{AA0CEFC4-99DE-0143-9BE1-CEB608655ECC}" destId="{EBFC6C2B-2DE4-7045-AEFB-83555D4F9E0D}" srcOrd="0" destOrd="0" presId="urn:microsoft.com/office/officeart/2005/8/layout/process1"/>
    <dgm:cxn modelId="{946D99EF-5E05-914C-9533-CFF3CE29923D}" srcId="{8A2CF222-5F29-6C47-BDBA-582C49B047A0}" destId="{DC5C8655-307A-1244-A9A5-423110D9B419}" srcOrd="1" destOrd="0" parTransId="{3051B82A-8082-6242-BD0C-09955A147B98}" sibTransId="{4ED90F8A-0429-8943-8DBF-351481B7C029}"/>
    <dgm:cxn modelId="{2B449DF8-2EBA-614D-A598-2E4246A230CA}" type="presOf" srcId="{4ED90F8A-0429-8943-8DBF-351481B7C029}" destId="{EA125136-D78A-D347-B898-8BC1EDAA8627}" srcOrd="1" destOrd="0" presId="urn:microsoft.com/office/officeart/2005/8/layout/process1"/>
    <dgm:cxn modelId="{DC2519FC-91A1-3B4B-9661-0C100EC28933}" srcId="{8A2CF222-5F29-6C47-BDBA-582C49B047A0}" destId="{2A02F1DE-02A5-8C4E-95FE-6D8FAE979DDC}" srcOrd="0" destOrd="0" parTransId="{DCA71B2F-5998-6045-9C65-02FB656B95B3}" sibTransId="{D8310927-ADE1-2C41-B2E4-1080AA4FC5F1}"/>
    <dgm:cxn modelId="{1E58E921-ABE0-8747-8326-E007ED2E20FF}" type="presParOf" srcId="{1A85519A-4FC4-134B-9DFB-F241D5F83301}" destId="{1EA0E379-6CBD-DA45-ADFD-8331AFEA9AF6}" srcOrd="0" destOrd="0" presId="urn:microsoft.com/office/officeart/2005/8/layout/process1"/>
    <dgm:cxn modelId="{E1B82231-3DA2-BA42-B5F9-FE5BA8356B0A}" type="presParOf" srcId="{1A85519A-4FC4-134B-9DFB-F241D5F83301}" destId="{162E895C-1E70-CF4B-AAF2-40C9B80F407D}" srcOrd="1" destOrd="0" presId="urn:microsoft.com/office/officeart/2005/8/layout/process1"/>
    <dgm:cxn modelId="{0CA5413C-400E-0E49-A823-D3C1F5B9E215}" type="presParOf" srcId="{162E895C-1E70-CF4B-AAF2-40C9B80F407D}" destId="{ACBBEC69-D11A-8049-AFD3-03B0D31F876A}" srcOrd="0" destOrd="0" presId="urn:microsoft.com/office/officeart/2005/8/layout/process1"/>
    <dgm:cxn modelId="{9A7EEA4D-6440-A34E-96EC-BC46B71EC83A}" type="presParOf" srcId="{1A85519A-4FC4-134B-9DFB-F241D5F83301}" destId="{FA66F5BF-D057-1445-8914-5021EC7E4B5F}" srcOrd="2" destOrd="0" presId="urn:microsoft.com/office/officeart/2005/8/layout/process1"/>
    <dgm:cxn modelId="{BB9CB6BB-DD11-2640-80BF-5E1C49FEACB2}" type="presParOf" srcId="{1A85519A-4FC4-134B-9DFB-F241D5F83301}" destId="{16BBD794-F7BD-7F4A-B62C-8552899FA8C0}" srcOrd="3" destOrd="0" presId="urn:microsoft.com/office/officeart/2005/8/layout/process1"/>
    <dgm:cxn modelId="{E1430E18-77C8-FD4E-8506-36ED73F6E330}" type="presParOf" srcId="{16BBD794-F7BD-7F4A-B62C-8552899FA8C0}" destId="{EA125136-D78A-D347-B898-8BC1EDAA8627}" srcOrd="0" destOrd="0" presId="urn:microsoft.com/office/officeart/2005/8/layout/process1"/>
    <dgm:cxn modelId="{8B8EBF6D-0042-BA41-8D6D-685643C3A3D1}" type="presParOf" srcId="{1A85519A-4FC4-134B-9DFB-F241D5F83301}" destId="{06906D19-5ED2-D848-ACD7-5A42F8C6B475}" srcOrd="4" destOrd="0" presId="urn:microsoft.com/office/officeart/2005/8/layout/process1"/>
    <dgm:cxn modelId="{F85029BB-49D7-B24F-82EC-B491681B76D6}" type="presParOf" srcId="{1A85519A-4FC4-134B-9DFB-F241D5F83301}" destId="{7DD4F491-9882-554B-921F-B3AFC247C529}" srcOrd="5" destOrd="0" presId="urn:microsoft.com/office/officeart/2005/8/layout/process1"/>
    <dgm:cxn modelId="{9868FCD0-7974-5941-985F-023A4F7676EF}" type="presParOf" srcId="{7DD4F491-9882-554B-921F-B3AFC247C529}" destId="{9FA22D02-4DC6-6B4B-85AE-73001E979B25}" srcOrd="0" destOrd="0" presId="urn:microsoft.com/office/officeart/2005/8/layout/process1"/>
    <dgm:cxn modelId="{C0F62CC2-0441-7041-8E90-65B9CCBECBE9}" type="presParOf" srcId="{1A85519A-4FC4-134B-9DFB-F241D5F83301}" destId="{1AE0F0E5-AE7F-9D4B-8639-622ECB5B993B}" srcOrd="6" destOrd="0" presId="urn:microsoft.com/office/officeart/2005/8/layout/process1"/>
    <dgm:cxn modelId="{7EE86A57-4B1B-0D41-B457-B5C158AC0596}" type="presParOf" srcId="{1A85519A-4FC4-134B-9DFB-F241D5F83301}" destId="{DF76C232-F5BB-A647-BFDA-A29703FAA29C}" srcOrd="7" destOrd="0" presId="urn:microsoft.com/office/officeart/2005/8/layout/process1"/>
    <dgm:cxn modelId="{1A044051-6259-F94E-A983-CC316441C2D2}" type="presParOf" srcId="{DF76C232-F5BB-A647-BFDA-A29703FAA29C}" destId="{A8F7F21B-72E8-E34A-B15E-39024D038119}" srcOrd="0" destOrd="0" presId="urn:microsoft.com/office/officeart/2005/8/layout/process1"/>
    <dgm:cxn modelId="{3A774288-5D96-034F-BCF3-04FAE99AD5C9}" type="presParOf" srcId="{1A85519A-4FC4-134B-9DFB-F241D5F83301}" destId="{667495B0-62CC-1843-8875-3A3EC59B7092}" srcOrd="8" destOrd="0" presId="urn:microsoft.com/office/officeart/2005/8/layout/process1"/>
    <dgm:cxn modelId="{935B0A27-979E-5B4C-8D99-1EB92BE291E0}" type="presParOf" srcId="{1A85519A-4FC4-134B-9DFB-F241D5F83301}" destId="{4D017834-19F7-D24F-8BB8-5A5D26777480}" srcOrd="9" destOrd="0" presId="urn:microsoft.com/office/officeart/2005/8/layout/process1"/>
    <dgm:cxn modelId="{2162120B-8A44-5A41-B06F-94365D2B22A5}" type="presParOf" srcId="{4D017834-19F7-D24F-8BB8-5A5D26777480}" destId="{18F17F96-07F2-CF46-B0A3-765014B05055}" srcOrd="0" destOrd="0" presId="urn:microsoft.com/office/officeart/2005/8/layout/process1"/>
    <dgm:cxn modelId="{18480096-7DF5-1B4A-B159-0780D6868578}" type="presParOf" srcId="{1A85519A-4FC4-134B-9DFB-F241D5F83301}" destId="{EBFC6C2B-2DE4-7045-AEFB-83555D4F9E0D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2CF222-5F29-6C47-BDBA-582C49B047A0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C5C8655-307A-1244-A9A5-423110D9B419}">
      <dgm:prSet phldrT="[Text]"/>
      <dgm:spPr/>
      <dgm:t>
        <a:bodyPr/>
        <a:lstStyle/>
        <a:p>
          <a:r>
            <a:rPr lang="de-DE" dirty="0" err="1"/>
            <a:t>Noun</a:t>
          </a:r>
          <a:r>
            <a:rPr lang="de-DE" dirty="0"/>
            <a:t> </a:t>
          </a:r>
          <a:r>
            <a:rPr lang="de-DE" dirty="0" err="1"/>
            <a:t>stem</a:t>
          </a:r>
          <a:endParaRPr lang="de-DE" dirty="0"/>
        </a:p>
      </dgm:t>
    </dgm:pt>
    <dgm:pt modelId="{3051B82A-8082-6242-BD0C-09955A147B98}" type="parTrans" cxnId="{946D99EF-5E05-914C-9533-CFF3CE29923D}">
      <dgm:prSet/>
      <dgm:spPr/>
      <dgm:t>
        <a:bodyPr/>
        <a:lstStyle/>
        <a:p>
          <a:endParaRPr lang="de-DE"/>
        </a:p>
      </dgm:t>
    </dgm:pt>
    <dgm:pt modelId="{4ED90F8A-0429-8943-8DBF-351481B7C029}" type="sibTrans" cxnId="{946D99EF-5E05-914C-9533-CFF3CE29923D}">
      <dgm:prSet/>
      <dgm:spPr/>
      <dgm:t>
        <a:bodyPr/>
        <a:lstStyle/>
        <a:p>
          <a:endParaRPr lang="de-DE"/>
        </a:p>
      </dgm:t>
    </dgm:pt>
    <dgm:pt modelId="{9D29C1B1-8EF8-B447-8373-9690938733C7}">
      <dgm:prSet phldrT="[Text]"/>
      <dgm:spPr>
        <a:solidFill>
          <a:schemeClr val="accent1">
            <a:hueOff val="0"/>
            <a:satOff val="0"/>
            <a:lumOff val="0"/>
            <a:alpha val="69902"/>
          </a:schemeClr>
        </a:solidFill>
      </dgm:spPr>
      <dgm:t>
        <a:bodyPr/>
        <a:lstStyle/>
        <a:p>
          <a:r>
            <a:rPr lang="de-DE" dirty="0"/>
            <a:t>(</a:t>
          </a:r>
          <a:r>
            <a:rPr lang="de-DE" dirty="0" err="1"/>
            <a:t>Prefix</a:t>
          </a:r>
          <a:r>
            <a:rPr lang="de-DE" dirty="0"/>
            <a:t> )</a:t>
          </a:r>
        </a:p>
      </dgm:t>
    </dgm:pt>
    <dgm:pt modelId="{816E87B0-B93E-D94E-A7BC-9AD596CF24B1}" type="parTrans" cxnId="{39D58DD2-7163-3D49-92D7-AFBFD69DC4D9}">
      <dgm:prSet/>
      <dgm:spPr/>
      <dgm:t>
        <a:bodyPr/>
        <a:lstStyle/>
        <a:p>
          <a:endParaRPr lang="de-DE"/>
        </a:p>
      </dgm:t>
    </dgm:pt>
    <dgm:pt modelId="{BC5F07C6-FC50-1843-ADD4-A2DDDAED4C54}" type="sibTrans" cxnId="{39D58DD2-7163-3D49-92D7-AFBFD69DC4D9}">
      <dgm:prSet/>
      <dgm:spPr/>
      <dgm:t>
        <a:bodyPr/>
        <a:lstStyle/>
        <a:p>
          <a:endParaRPr lang="de-DE"/>
        </a:p>
      </dgm:t>
    </dgm:pt>
    <dgm:pt modelId="{CB6BD250-4811-E047-96B7-5379A8939849}">
      <dgm:prSet/>
      <dgm:spPr/>
      <dgm:t>
        <a:bodyPr/>
        <a:lstStyle/>
        <a:p>
          <a:r>
            <a:rPr lang="de-DE" dirty="0" err="1"/>
            <a:t>Noun</a:t>
          </a:r>
          <a:r>
            <a:rPr lang="de-DE" dirty="0"/>
            <a:t> </a:t>
          </a:r>
          <a:r>
            <a:rPr lang="de-DE" dirty="0" err="1"/>
            <a:t>stem</a:t>
          </a:r>
          <a:endParaRPr lang="de-DE" dirty="0"/>
        </a:p>
      </dgm:t>
    </dgm:pt>
    <dgm:pt modelId="{3D87AEF7-4EBC-2F42-B0D3-82E2D93C0240}" type="parTrans" cxnId="{2BB8E566-8923-A146-B8B2-187616214CB3}">
      <dgm:prSet/>
      <dgm:spPr/>
      <dgm:t>
        <a:bodyPr/>
        <a:lstStyle/>
        <a:p>
          <a:endParaRPr lang="de-DE"/>
        </a:p>
      </dgm:t>
    </dgm:pt>
    <dgm:pt modelId="{6FD7513B-85BA-4C41-AA7F-D3B87289F611}" type="sibTrans" cxnId="{2BB8E566-8923-A146-B8B2-187616214CB3}">
      <dgm:prSet/>
      <dgm:spPr/>
      <dgm:t>
        <a:bodyPr/>
        <a:lstStyle/>
        <a:p>
          <a:endParaRPr lang="de-DE"/>
        </a:p>
      </dgm:t>
    </dgm:pt>
    <dgm:pt modelId="{1FA3E6E0-25D4-3A47-B60B-F5AC197D7599}">
      <dgm:prSet/>
      <dgm:spPr>
        <a:solidFill>
          <a:schemeClr val="accent1">
            <a:hueOff val="0"/>
            <a:satOff val="0"/>
            <a:lumOff val="0"/>
            <a:alpha val="70153"/>
          </a:schemeClr>
        </a:solidFill>
      </dgm:spPr>
      <dgm:t>
        <a:bodyPr/>
        <a:lstStyle/>
        <a:p>
          <a:r>
            <a:rPr lang="de-DE" dirty="0"/>
            <a:t>(Suffixes)</a:t>
          </a:r>
        </a:p>
      </dgm:t>
    </dgm:pt>
    <dgm:pt modelId="{9F078E97-E658-A342-9631-7DFCC7ECFD19}" type="parTrans" cxnId="{A3A2A692-6088-4144-B980-434B56B09D47}">
      <dgm:prSet/>
      <dgm:spPr/>
      <dgm:t>
        <a:bodyPr/>
        <a:lstStyle/>
        <a:p>
          <a:endParaRPr lang="de-DE"/>
        </a:p>
      </dgm:t>
    </dgm:pt>
    <dgm:pt modelId="{47F573ED-D756-5C43-B318-68636CE4D722}" type="sibTrans" cxnId="{A3A2A692-6088-4144-B980-434B56B09D47}">
      <dgm:prSet/>
      <dgm:spPr/>
      <dgm:t>
        <a:bodyPr/>
        <a:lstStyle/>
        <a:p>
          <a:endParaRPr lang="de-DE"/>
        </a:p>
      </dgm:t>
    </dgm:pt>
    <dgm:pt modelId="{1A85519A-4FC4-134B-9DFB-F241D5F83301}" type="pres">
      <dgm:prSet presAssocID="{8A2CF222-5F29-6C47-BDBA-582C49B047A0}" presName="Name0" presStyleCnt="0">
        <dgm:presLayoutVars>
          <dgm:dir/>
          <dgm:resizeHandles val="exact"/>
        </dgm:presLayoutVars>
      </dgm:prSet>
      <dgm:spPr/>
    </dgm:pt>
    <dgm:pt modelId="{FA66F5BF-D057-1445-8914-5021EC7E4B5F}" type="pres">
      <dgm:prSet presAssocID="{DC5C8655-307A-1244-A9A5-423110D9B419}" presName="node" presStyleLbl="node1" presStyleIdx="0" presStyleCnt="4">
        <dgm:presLayoutVars>
          <dgm:bulletEnabled val="1"/>
        </dgm:presLayoutVars>
      </dgm:prSet>
      <dgm:spPr/>
    </dgm:pt>
    <dgm:pt modelId="{16BBD794-F7BD-7F4A-B62C-8552899FA8C0}" type="pres">
      <dgm:prSet presAssocID="{4ED90F8A-0429-8943-8DBF-351481B7C029}" presName="sibTrans" presStyleLbl="sibTrans2D1" presStyleIdx="0" presStyleCnt="3"/>
      <dgm:spPr/>
    </dgm:pt>
    <dgm:pt modelId="{EA125136-D78A-D347-B898-8BC1EDAA8627}" type="pres">
      <dgm:prSet presAssocID="{4ED90F8A-0429-8943-8DBF-351481B7C029}" presName="connectorText" presStyleLbl="sibTrans2D1" presStyleIdx="0" presStyleCnt="3"/>
      <dgm:spPr/>
    </dgm:pt>
    <dgm:pt modelId="{06906D19-5ED2-D848-ACD7-5A42F8C6B475}" type="pres">
      <dgm:prSet presAssocID="{9D29C1B1-8EF8-B447-8373-9690938733C7}" presName="node" presStyleLbl="node1" presStyleIdx="1" presStyleCnt="4">
        <dgm:presLayoutVars>
          <dgm:bulletEnabled val="1"/>
        </dgm:presLayoutVars>
      </dgm:prSet>
      <dgm:spPr/>
    </dgm:pt>
    <dgm:pt modelId="{7DD4F491-9882-554B-921F-B3AFC247C529}" type="pres">
      <dgm:prSet presAssocID="{BC5F07C6-FC50-1843-ADD4-A2DDDAED4C54}" presName="sibTrans" presStyleLbl="sibTrans2D1" presStyleIdx="1" presStyleCnt="3"/>
      <dgm:spPr/>
    </dgm:pt>
    <dgm:pt modelId="{9FA22D02-4DC6-6B4B-85AE-73001E979B25}" type="pres">
      <dgm:prSet presAssocID="{BC5F07C6-FC50-1843-ADD4-A2DDDAED4C54}" presName="connectorText" presStyleLbl="sibTrans2D1" presStyleIdx="1" presStyleCnt="3"/>
      <dgm:spPr/>
    </dgm:pt>
    <dgm:pt modelId="{1AE0F0E5-AE7F-9D4B-8639-622ECB5B993B}" type="pres">
      <dgm:prSet presAssocID="{CB6BD250-4811-E047-96B7-5379A8939849}" presName="node" presStyleLbl="node1" presStyleIdx="2" presStyleCnt="4">
        <dgm:presLayoutVars>
          <dgm:bulletEnabled val="1"/>
        </dgm:presLayoutVars>
      </dgm:prSet>
      <dgm:spPr/>
    </dgm:pt>
    <dgm:pt modelId="{DF76C232-F5BB-A647-BFDA-A29703FAA29C}" type="pres">
      <dgm:prSet presAssocID="{6FD7513B-85BA-4C41-AA7F-D3B87289F611}" presName="sibTrans" presStyleLbl="sibTrans2D1" presStyleIdx="2" presStyleCnt="3"/>
      <dgm:spPr/>
    </dgm:pt>
    <dgm:pt modelId="{A8F7F21B-72E8-E34A-B15E-39024D038119}" type="pres">
      <dgm:prSet presAssocID="{6FD7513B-85BA-4C41-AA7F-D3B87289F611}" presName="connectorText" presStyleLbl="sibTrans2D1" presStyleIdx="2" presStyleCnt="3"/>
      <dgm:spPr/>
    </dgm:pt>
    <dgm:pt modelId="{667495B0-62CC-1843-8875-3A3EC59B7092}" type="pres">
      <dgm:prSet presAssocID="{1FA3E6E0-25D4-3A47-B60B-F5AC197D7599}" presName="node" presStyleLbl="node1" presStyleIdx="3" presStyleCnt="4">
        <dgm:presLayoutVars>
          <dgm:bulletEnabled val="1"/>
        </dgm:presLayoutVars>
      </dgm:prSet>
      <dgm:spPr/>
    </dgm:pt>
  </dgm:ptLst>
  <dgm:cxnLst>
    <dgm:cxn modelId="{77EC750D-E99C-0847-B172-3EDB5910ECEC}" type="presOf" srcId="{DC5C8655-307A-1244-A9A5-423110D9B419}" destId="{FA66F5BF-D057-1445-8914-5021EC7E4B5F}" srcOrd="0" destOrd="0" presId="urn:microsoft.com/office/officeart/2005/8/layout/process1"/>
    <dgm:cxn modelId="{B262A315-F3AF-2C49-8A5C-4CF17CF499D7}" type="presOf" srcId="{CB6BD250-4811-E047-96B7-5379A8939849}" destId="{1AE0F0E5-AE7F-9D4B-8639-622ECB5B993B}" srcOrd="0" destOrd="0" presId="urn:microsoft.com/office/officeart/2005/8/layout/process1"/>
    <dgm:cxn modelId="{44B70545-8EEC-344F-9133-68CD88AFC36E}" type="presOf" srcId="{1FA3E6E0-25D4-3A47-B60B-F5AC197D7599}" destId="{667495B0-62CC-1843-8875-3A3EC59B7092}" srcOrd="0" destOrd="0" presId="urn:microsoft.com/office/officeart/2005/8/layout/process1"/>
    <dgm:cxn modelId="{474DB75C-D002-EB42-9F62-6BE99FDBCCD4}" type="presOf" srcId="{6FD7513B-85BA-4C41-AA7F-D3B87289F611}" destId="{DF76C232-F5BB-A647-BFDA-A29703FAA29C}" srcOrd="0" destOrd="0" presId="urn:microsoft.com/office/officeart/2005/8/layout/process1"/>
    <dgm:cxn modelId="{2BB8E566-8923-A146-B8B2-187616214CB3}" srcId="{8A2CF222-5F29-6C47-BDBA-582C49B047A0}" destId="{CB6BD250-4811-E047-96B7-5379A8939849}" srcOrd="2" destOrd="0" parTransId="{3D87AEF7-4EBC-2F42-B0D3-82E2D93C0240}" sibTransId="{6FD7513B-85BA-4C41-AA7F-D3B87289F611}"/>
    <dgm:cxn modelId="{A3A2A692-6088-4144-B980-434B56B09D47}" srcId="{8A2CF222-5F29-6C47-BDBA-582C49B047A0}" destId="{1FA3E6E0-25D4-3A47-B60B-F5AC197D7599}" srcOrd="3" destOrd="0" parTransId="{9F078E97-E658-A342-9631-7DFCC7ECFD19}" sibTransId="{47F573ED-D756-5C43-B318-68636CE4D722}"/>
    <dgm:cxn modelId="{EE984596-1FE0-D848-BE1C-B3C2ACF59059}" type="presOf" srcId="{BC5F07C6-FC50-1843-ADD4-A2DDDAED4C54}" destId="{7DD4F491-9882-554B-921F-B3AFC247C529}" srcOrd="0" destOrd="0" presId="urn:microsoft.com/office/officeart/2005/8/layout/process1"/>
    <dgm:cxn modelId="{C151749A-8F4F-E641-8F28-FC9FD557E7E4}" type="presOf" srcId="{9D29C1B1-8EF8-B447-8373-9690938733C7}" destId="{06906D19-5ED2-D848-ACD7-5A42F8C6B475}" srcOrd="0" destOrd="0" presId="urn:microsoft.com/office/officeart/2005/8/layout/process1"/>
    <dgm:cxn modelId="{B8BFECAD-12D6-BC42-918F-EEC5F71694AF}" type="presOf" srcId="{6FD7513B-85BA-4C41-AA7F-D3B87289F611}" destId="{A8F7F21B-72E8-E34A-B15E-39024D038119}" srcOrd="1" destOrd="0" presId="urn:microsoft.com/office/officeart/2005/8/layout/process1"/>
    <dgm:cxn modelId="{649466BF-3F4E-F742-A332-BD8D28CACA65}" type="presOf" srcId="{BC5F07C6-FC50-1843-ADD4-A2DDDAED4C54}" destId="{9FA22D02-4DC6-6B4B-85AE-73001E979B25}" srcOrd="1" destOrd="0" presId="urn:microsoft.com/office/officeart/2005/8/layout/process1"/>
    <dgm:cxn modelId="{ABC6A6CA-7135-384E-989B-AD869E95F584}" type="presOf" srcId="{8A2CF222-5F29-6C47-BDBA-582C49B047A0}" destId="{1A85519A-4FC4-134B-9DFB-F241D5F83301}" srcOrd="0" destOrd="0" presId="urn:microsoft.com/office/officeart/2005/8/layout/process1"/>
    <dgm:cxn modelId="{39D58DD2-7163-3D49-92D7-AFBFD69DC4D9}" srcId="{8A2CF222-5F29-6C47-BDBA-582C49B047A0}" destId="{9D29C1B1-8EF8-B447-8373-9690938733C7}" srcOrd="1" destOrd="0" parTransId="{816E87B0-B93E-D94E-A7BC-9AD596CF24B1}" sibTransId="{BC5F07C6-FC50-1843-ADD4-A2DDDAED4C54}"/>
    <dgm:cxn modelId="{5831FDE4-178C-0549-AF7C-9B884D3C7AD1}" type="presOf" srcId="{4ED90F8A-0429-8943-8DBF-351481B7C029}" destId="{16BBD794-F7BD-7F4A-B62C-8552899FA8C0}" srcOrd="0" destOrd="0" presId="urn:microsoft.com/office/officeart/2005/8/layout/process1"/>
    <dgm:cxn modelId="{946D99EF-5E05-914C-9533-CFF3CE29923D}" srcId="{8A2CF222-5F29-6C47-BDBA-582C49B047A0}" destId="{DC5C8655-307A-1244-A9A5-423110D9B419}" srcOrd="0" destOrd="0" parTransId="{3051B82A-8082-6242-BD0C-09955A147B98}" sibTransId="{4ED90F8A-0429-8943-8DBF-351481B7C029}"/>
    <dgm:cxn modelId="{2B449DF8-2EBA-614D-A598-2E4246A230CA}" type="presOf" srcId="{4ED90F8A-0429-8943-8DBF-351481B7C029}" destId="{EA125136-D78A-D347-B898-8BC1EDAA8627}" srcOrd="1" destOrd="0" presId="urn:microsoft.com/office/officeart/2005/8/layout/process1"/>
    <dgm:cxn modelId="{9A7EEA4D-6440-A34E-96EC-BC46B71EC83A}" type="presParOf" srcId="{1A85519A-4FC4-134B-9DFB-F241D5F83301}" destId="{FA66F5BF-D057-1445-8914-5021EC7E4B5F}" srcOrd="0" destOrd="0" presId="urn:microsoft.com/office/officeart/2005/8/layout/process1"/>
    <dgm:cxn modelId="{BB9CB6BB-DD11-2640-80BF-5E1C49FEACB2}" type="presParOf" srcId="{1A85519A-4FC4-134B-9DFB-F241D5F83301}" destId="{16BBD794-F7BD-7F4A-B62C-8552899FA8C0}" srcOrd="1" destOrd="0" presId="urn:microsoft.com/office/officeart/2005/8/layout/process1"/>
    <dgm:cxn modelId="{E1430E18-77C8-FD4E-8506-36ED73F6E330}" type="presParOf" srcId="{16BBD794-F7BD-7F4A-B62C-8552899FA8C0}" destId="{EA125136-D78A-D347-B898-8BC1EDAA8627}" srcOrd="0" destOrd="0" presId="urn:microsoft.com/office/officeart/2005/8/layout/process1"/>
    <dgm:cxn modelId="{8B8EBF6D-0042-BA41-8D6D-685643C3A3D1}" type="presParOf" srcId="{1A85519A-4FC4-134B-9DFB-F241D5F83301}" destId="{06906D19-5ED2-D848-ACD7-5A42F8C6B475}" srcOrd="2" destOrd="0" presId="urn:microsoft.com/office/officeart/2005/8/layout/process1"/>
    <dgm:cxn modelId="{F85029BB-49D7-B24F-82EC-B491681B76D6}" type="presParOf" srcId="{1A85519A-4FC4-134B-9DFB-F241D5F83301}" destId="{7DD4F491-9882-554B-921F-B3AFC247C529}" srcOrd="3" destOrd="0" presId="urn:microsoft.com/office/officeart/2005/8/layout/process1"/>
    <dgm:cxn modelId="{9868FCD0-7974-5941-985F-023A4F7676EF}" type="presParOf" srcId="{7DD4F491-9882-554B-921F-B3AFC247C529}" destId="{9FA22D02-4DC6-6B4B-85AE-73001E979B25}" srcOrd="0" destOrd="0" presId="urn:microsoft.com/office/officeart/2005/8/layout/process1"/>
    <dgm:cxn modelId="{C0F62CC2-0441-7041-8E90-65B9CCBECBE9}" type="presParOf" srcId="{1A85519A-4FC4-134B-9DFB-F241D5F83301}" destId="{1AE0F0E5-AE7F-9D4B-8639-622ECB5B993B}" srcOrd="4" destOrd="0" presId="urn:microsoft.com/office/officeart/2005/8/layout/process1"/>
    <dgm:cxn modelId="{7EE86A57-4B1B-0D41-B457-B5C158AC0596}" type="presParOf" srcId="{1A85519A-4FC4-134B-9DFB-F241D5F83301}" destId="{DF76C232-F5BB-A647-BFDA-A29703FAA29C}" srcOrd="5" destOrd="0" presId="urn:microsoft.com/office/officeart/2005/8/layout/process1"/>
    <dgm:cxn modelId="{1A044051-6259-F94E-A983-CC316441C2D2}" type="presParOf" srcId="{DF76C232-F5BB-A647-BFDA-A29703FAA29C}" destId="{A8F7F21B-72E8-E34A-B15E-39024D038119}" srcOrd="0" destOrd="0" presId="urn:microsoft.com/office/officeart/2005/8/layout/process1"/>
    <dgm:cxn modelId="{3A774288-5D96-034F-BCF3-04FAE99AD5C9}" type="presParOf" srcId="{1A85519A-4FC4-134B-9DFB-F241D5F83301}" destId="{667495B0-62CC-1843-8875-3A3EC59B709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2CF222-5F29-6C47-BDBA-582C49B047A0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A02F1DE-02A5-8C4E-95FE-6D8FAE979DDC}">
      <dgm:prSet phldrT="[Text]"/>
      <dgm:spPr>
        <a:solidFill>
          <a:schemeClr val="accent1">
            <a:hueOff val="0"/>
            <a:satOff val="0"/>
            <a:lumOff val="0"/>
            <a:alpha val="70165"/>
          </a:schemeClr>
        </a:solidFill>
      </dgm:spPr>
      <dgm:t>
        <a:bodyPr/>
        <a:lstStyle/>
        <a:p>
          <a:r>
            <a:rPr lang="de-DE" dirty="0"/>
            <a:t>(</a:t>
          </a:r>
          <a:r>
            <a:rPr lang="de-DE" dirty="0" err="1"/>
            <a:t>Prefix</a:t>
          </a:r>
          <a:r>
            <a:rPr lang="de-DE" dirty="0"/>
            <a:t>)</a:t>
          </a:r>
        </a:p>
      </dgm:t>
    </dgm:pt>
    <dgm:pt modelId="{DCA71B2F-5998-6045-9C65-02FB656B95B3}" type="parTrans" cxnId="{DC2519FC-91A1-3B4B-9661-0C100EC28933}">
      <dgm:prSet/>
      <dgm:spPr/>
      <dgm:t>
        <a:bodyPr/>
        <a:lstStyle/>
        <a:p>
          <a:endParaRPr lang="de-DE"/>
        </a:p>
      </dgm:t>
    </dgm:pt>
    <dgm:pt modelId="{D8310927-ADE1-2C41-B2E4-1080AA4FC5F1}" type="sibTrans" cxnId="{DC2519FC-91A1-3B4B-9661-0C100EC28933}">
      <dgm:prSet/>
      <dgm:spPr/>
      <dgm:t>
        <a:bodyPr/>
        <a:lstStyle/>
        <a:p>
          <a:endParaRPr lang="de-DE"/>
        </a:p>
      </dgm:t>
    </dgm:pt>
    <dgm:pt modelId="{DC5C8655-307A-1244-A9A5-423110D9B419}">
      <dgm:prSet phldrT="[Text]"/>
      <dgm:spPr/>
      <dgm:t>
        <a:bodyPr/>
        <a:lstStyle/>
        <a:p>
          <a:r>
            <a:rPr lang="de-DE" dirty="0" err="1"/>
            <a:t>Adjective</a:t>
          </a:r>
          <a:r>
            <a:rPr lang="de-DE" dirty="0"/>
            <a:t> </a:t>
          </a:r>
          <a:r>
            <a:rPr lang="de-DE" dirty="0" err="1"/>
            <a:t>stem</a:t>
          </a:r>
          <a:endParaRPr lang="de-DE" dirty="0"/>
        </a:p>
      </dgm:t>
    </dgm:pt>
    <dgm:pt modelId="{3051B82A-8082-6242-BD0C-09955A147B98}" type="parTrans" cxnId="{946D99EF-5E05-914C-9533-CFF3CE29923D}">
      <dgm:prSet/>
      <dgm:spPr/>
      <dgm:t>
        <a:bodyPr/>
        <a:lstStyle/>
        <a:p>
          <a:endParaRPr lang="de-DE"/>
        </a:p>
      </dgm:t>
    </dgm:pt>
    <dgm:pt modelId="{4ED90F8A-0429-8943-8DBF-351481B7C029}" type="sibTrans" cxnId="{946D99EF-5E05-914C-9533-CFF3CE29923D}">
      <dgm:prSet/>
      <dgm:spPr/>
      <dgm:t>
        <a:bodyPr/>
        <a:lstStyle/>
        <a:p>
          <a:endParaRPr lang="de-DE"/>
        </a:p>
      </dgm:t>
    </dgm:pt>
    <dgm:pt modelId="{CB6BD250-4811-E047-96B7-5379A8939849}">
      <dgm:prSet/>
      <dgm:spPr>
        <a:solidFill>
          <a:schemeClr val="accent1">
            <a:hueOff val="0"/>
            <a:satOff val="0"/>
            <a:lumOff val="0"/>
            <a:alpha val="70000"/>
          </a:schemeClr>
        </a:solidFill>
      </dgm:spPr>
      <dgm:t>
        <a:bodyPr/>
        <a:lstStyle/>
        <a:p>
          <a:r>
            <a:rPr lang="de-DE" dirty="0"/>
            <a:t>(Comp.)</a:t>
          </a:r>
        </a:p>
      </dgm:t>
    </dgm:pt>
    <dgm:pt modelId="{3D87AEF7-4EBC-2F42-B0D3-82E2D93C0240}" type="parTrans" cxnId="{2BB8E566-8923-A146-B8B2-187616214CB3}">
      <dgm:prSet/>
      <dgm:spPr/>
      <dgm:t>
        <a:bodyPr/>
        <a:lstStyle/>
        <a:p>
          <a:endParaRPr lang="de-DE"/>
        </a:p>
      </dgm:t>
    </dgm:pt>
    <dgm:pt modelId="{6FD7513B-85BA-4C41-AA7F-D3B87289F611}" type="sibTrans" cxnId="{2BB8E566-8923-A146-B8B2-187616214CB3}">
      <dgm:prSet/>
      <dgm:spPr/>
      <dgm:t>
        <a:bodyPr/>
        <a:lstStyle/>
        <a:p>
          <a:endParaRPr lang="de-DE"/>
        </a:p>
      </dgm:t>
    </dgm:pt>
    <dgm:pt modelId="{1FA3E6E0-25D4-3A47-B60B-F5AC197D7599}">
      <dgm:prSet/>
      <dgm:spPr>
        <a:solidFill>
          <a:schemeClr val="accent1">
            <a:hueOff val="0"/>
            <a:satOff val="0"/>
            <a:lumOff val="0"/>
            <a:alpha val="70153"/>
          </a:schemeClr>
        </a:solidFill>
      </dgm:spPr>
      <dgm:t>
        <a:bodyPr/>
        <a:lstStyle/>
        <a:p>
          <a:r>
            <a:rPr lang="de-DE" dirty="0"/>
            <a:t>(Neg.)</a:t>
          </a:r>
        </a:p>
      </dgm:t>
    </dgm:pt>
    <dgm:pt modelId="{9F078E97-E658-A342-9631-7DFCC7ECFD19}" type="parTrans" cxnId="{A3A2A692-6088-4144-B980-434B56B09D47}">
      <dgm:prSet/>
      <dgm:spPr/>
      <dgm:t>
        <a:bodyPr/>
        <a:lstStyle/>
        <a:p>
          <a:endParaRPr lang="de-DE"/>
        </a:p>
      </dgm:t>
    </dgm:pt>
    <dgm:pt modelId="{47F573ED-D756-5C43-B318-68636CE4D722}" type="sibTrans" cxnId="{A3A2A692-6088-4144-B980-434B56B09D47}">
      <dgm:prSet/>
      <dgm:spPr/>
      <dgm:t>
        <a:bodyPr/>
        <a:lstStyle/>
        <a:p>
          <a:endParaRPr lang="de-DE"/>
        </a:p>
      </dgm:t>
    </dgm:pt>
    <dgm:pt modelId="{9D29C1B1-8EF8-B447-8373-9690938733C7}">
      <dgm:prSet phldrT="[Text]"/>
      <dgm:spPr>
        <a:solidFill>
          <a:schemeClr val="accent1">
            <a:hueOff val="0"/>
            <a:satOff val="0"/>
            <a:lumOff val="0"/>
            <a:alpha val="70000"/>
          </a:schemeClr>
        </a:solidFill>
      </dgm:spPr>
      <dgm:t>
        <a:bodyPr/>
        <a:lstStyle/>
        <a:p>
          <a:r>
            <a:rPr lang="de-DE" dirty="0"/>
            <a:t>(</a:t>
          </a:r>
          <a:r>
            <a:rPr lang="de-DE" dirty="0" err="1"/>
            <a:t>Nom</a:t>
          </a:r>
          <a:r>
            <a:rPr lang="de-DE" dirty="0"/>
            <a:t>.) </a:t>
          </a:r>
        </a:p>
      </dgm:t>
    </dgm:pt>
    <dgm:pt modelId="{BC5F07C6-FC50-1843-ADD4-A2DDDAED4C54}" type="sibTrans" cxnId="{39D58DD2-7163-3D49-92D7-AFBFD69DC4D9}">
      <dgm:prSet/>
      <dgm:spPr/>
      <dgm:t>
        <a:bodyPr/>
        <a:lstStyle/>
        <a:p>
          <a:endParaRPr lang="de-DE"/>
        </a:p>
      </dgm:t>
    </dgm:pt>
    <dgm:pt modelId="{816E87B0-B93E-D94E-A7BC-9AD596CF24B1}" type="parTrans" cxnId="{39D58DD2-7163-3D49-92D7-AFBFD69DC4D9}">
      <dgm:prSet/>
      <dgm:spPr/>
      <dgm:t>
        <a:bodyPr/>
        <a:lstStyle/>
        <a:p>
          <a:endParaRPr lang="de-DE"/>
        </a:p>
      </dgm:t>
    </dgm:pt>
    <dgm:pt modelId="{1A85519A-4FC4-134B-9DFB-F241D5F83301}" type="pres">
      <dgm:prSet presAssocID="{8A2CF222-5F29-6C47-BDBA-582C49B047A0}" presName="Name0" presStyleCnt="0">
        <dgm:presLayoutVars>
          <dgm:dir/>
          <dgm:resizeHandles val="exact"/>
        </dgm:presLayoutVars>
      </dgm:prSet>
      <dgm:spPr/>
    </dgm:pt>
    <dgm:pt modelId="{1EA0E379-6CBD-DA45-ADFD-8331AFEA9AF6}" type="pres">
      <dgm:prSet presAssocID="{2A02F1DE-02A5-8C4E-95FE-6D8FAE979DDC}" presName="node" presStyleLbl="node1" presStyleIdx="0" presStyleCnt="5">
        <dgm:presLayoutVars>
          <dgm:bulletEnabled val="1"/>
        </dgm:presLayoutVars>
      </dgm:prSet>
      <dgm:spPr/>
    </dgm:pt>
    <dgm:pt modelId="{162E895C-1E70-CF4B-AAF2-40C9B80F407D}" type="pres">
      <dgm:prSet presAssocID="{D8310927-ADE1-2C41-B2E4-1080AA4FC5F1}" presName="sibTrans" presStyleLbl="sibTrans2D1" presStyleIdx="0" presStyleCnt="4"/>
      <dgm:spPr/>
    </dgm:pt>
    <dgm:pt modelId="{ACBBEC69-D11A-8049-AFD3-03B0D31F876A}" type="pres">
      <dgm:prSet presAssocID="{D8310927-ADE1-2C41-B2E4-1080AA4FC5F1}" presName="connectorText" presStyleLbl="sibTrans2D1" presStyleIdx="0" presStyleCnt="4"/>
      <dgm:spPr/>
    </dgm:pt>
    <dgm:pt modelId="{FA66F5BF-D057-1445-8914-5021EC7E4B5F}" type="pres">
      <dgm:prSet presAssocID="{DC5C8655-307A-1244-A9A5-423110D9B419}" presName="node" presStyleLbl="node1" presStyleIdx="1" presStyleCnt="5">
        <dgm:presLayoutVars>
          <dgm:bulletEnabled val="1"/>
        </dgm:presLayoutVars>
      </dgm:prSet>
      <dgm:spPr/>
    </dgm:pt>
    <dgm:pt modelId="{16BBD794-F7BD-7F4A-B62C-8552899FA8C0}" type="pres">
      <dgm:prSet presAssocID="{4ED90F8A-0429-8943-8DBF-351481B7C029}" presName="sibTrans" presStyleLbl="sibTrans2D1" presStyleIdx="1" presStyleCnt="4"/>
      <dgm:spPr/>
    </dgm:pt>
    <dgm:pt modelId="{EA125136-D78A-D347-B898-8BC1EDAA8627}" type="pres">
      <dgm:prSet presAssocID="{4ED90F8A-0429-8943-8DBF-351481B7C029}" presName="connectorText" presStyleLbl="sibTrans2D1" presStyleIdx="1" presStyleCnt="4"/>
      <dgm:spPr/>
    </dgm:pt>
    <dgm:pt modelId="{06906D19-5ED2-D848-ACD7-5A42F8C6B475}" type="pres">
      <dgm:prSet presAssocID="{9D29C1B1-8EF8-B447-8373-9690938733C7}" presName="node" presStyleLbl="node1" presStyleIdx="2" presStyleCnt="5">
        <dgm:presLayoutVars>
          <dgm:bulletEnabled val="1"/>
        </dgm:presLayoutVars>
      </dgm:prSet>
      <dgm:spPr/>
    </dgm:pt>
    <dgm:pt modelId="{7DD4F491-9882-554B-921F-B3AFC247C529}" type="pres">
      <dgm:prSet presAssocID="{BC5F07C6-FC50-1843-ADD4-A2DDDAED4C54}" presName="sibTrans" presStyleLbl="sibTrans2D1" presStyleIdx="2" presStyleCnt="4"/>
      <dgm:spPr/>
    </dgm:pt>
    <dgm:pt modelId="{9FA22D02-4DC6-6B4B-85AE-73001E979B25}" type="pres">
      <dgm:prSet presAssocID="{BC5F07C6-FC50-1843-ADD4-A2DDDAED4C54}" presName="connectorText" presStyleLbl="sibTrans2D1" presStyleIdx="2" presStyleCnt="4"/>
      <dgm:spPr/>
    </dgm:pt>
    <dgm:pt modelId="{1AE0F0E5-AE7F-9D4B-8639-622ECB5B993B}" type="pres">
      <dgm:prSet presAssocID="{CB6BD250-4811-E047-96B7-5379A8939849}" presName="node" presStyleLbl="node1" presStyleIdx="3" presStyleCnt="5">
        <dgm:presLayoutVars>
          <dgm:bulletEnabled val="1"/>
        </dgm:presLayoutVars>
      </dgm:prSet>
      <dgm:spPr/>
    </dgm:pt>
    <dgm:pt modelId="{DF76C232-F5BB-A647-BFDA-A29703FAA29C}" type="pres">
      <dgm:prSet presAssocID="{6FD7513B-85BA-4C41-AA7F-D3B87289F611}" presName="sibTrans" presStyleLbl="sibTrans2D1" presStyleIdx="3" presStyleCnt="4"/>
      <dgm:spPr/>
    </dgm:pt>
    <dgm:pt modelId="{A8F7F21B-72E8-E34A-B15E-39024D038119}" type="pres">
      <dgm:prSet presAssocID="{6FD7513B-85BA-4C41-AA7F-D3B87289F611}" presName="connectorText" presStyleLbl="sibTrans2D1" presStyleIdx="3" presStyleCnt="4"/>
      <dgm:spPr/>
    </dgm:pt>
    <dgm:pt modelId="{667495B0-62CC-1843-8875-3A3EC59B7092}" type="pres">
      <dgm:prSet presAssocID="{1FA3E6E0-25D4-3A47-B60B-F5AC197D7599}" presName="node" presStyleLbl="node1" presStyleIdx="4" presStyleCnt="5">
        <dgm:presLayoutVars>
          <dgm:bulletEnabled val="1"/>
        </dgm:presLayoutVars>
      </dgm:prSet>
      <dgm:spPr/>
    </dgm:pt>
  </dgm:ptLst>
  <dgm:cxnLst>
    <dgm:cxn modelId="{77EC750D-E99C-0847-B172-3EDB5910ECEC}" type="presOf" srcId="{DC5C8655-307A-1244-A9A5-423110D9B419}" destId="{FA66F5BF-D057-1445-8914-5021EC7E4B5F}" srcOrd="0" destOrd="0" presId="urn:microsoft.com/office/officeart/2005/8/layout/process1"/>
    <dgm:cxn modelId="{2A235E0E-4BBA-D04A-937E-02542E2585ED}" type="presOf" srcId="{D8310927-ADE1-2C41-B2E4-1080AA4FC5F1}" destId="{ACBBEC69-D11A-8049-AFD3-03B0D31F876A}" srcOrd="1" destOrd="0" presId="urn:microsoft.com/office/officeart/2005/8/layout/process1"/>
    <dgm:cxn modelId="{B262A315-F3AF-2C49-8A5C-4CF17CF499D7}" type="presOf" srcId="{CB6BD250-4811-E047-96B7-5379A8939849}" destId="{1AE0F0E5-AE7F-9D4B-8639-622ECB5B993B}" srcOrd="0" destOrd="0" presId="urn:microsoft.com/office/officeart/2005/8/layout/process1"/>
    <dgm:cxn modelId="{44B70545-8EEC-344F-9133-68CD88AFC36E}" type="presOf" srcId="{1FA3E6E0-25D4-3A47-B60B-F5AC197D7599}" destId="{667495B0-62CC-1843-8875-3A3EC59B7092}" srcOrd="0" destOrd="0" presId="urn:microsoft.com/office/officeart/2005/8/layout/process1"/>
    <dgm:cxn modelId="{474DB75C-D002-EB42-9F62-6BE99FDBCCD4}" type="presOf" srcId="{6FD7513B-85BA-4C41-AA7F-D3B87289F611}" destId="{DF76C232-F5BB-A647-BFDA-A29703FAA29C}" srcOrd="0" destOrd="0" presId="urn:microsoft.com/office/officeart/2005/8/layout/process1"/>
    <dgm:cxn modelId="{253C8665-4076-114C-952B-95DBDDF68C5C}" type="presOf" srcId="{D8310927-ADE1-2C41-B2E4-1080AA4FC5F1}" destId="{162E895C-1E70-CF4B-AAF2-40C9B80F407D}" srcOrd="0" destOrd="0" presId="urn:microsoft.com/office/officeart/2005/8/layout/process1"/>
    <dgm:cxn modelId="{2BB8E566-8923-A146-B8B2-187616214CB3}" srcId="{8A2CF222-5F29-6C47-BDBA-582C49B047A0}" destId="{CB6BD250-4811-E047-96B7-5379A8939849}" srcOrd="3" destOrd="0" parTransId="{3D87AEF7-4EBC-2F42-B0D3-82E2D93C0240}" sibTransId="{6FD7513B-85BA-4C41-AA7F-D3B87289F611}"/>
    <dgm:cxn modelId="{21F1B372-D96F-124C-B566-FD095667E33C}" type="presOf" srcId="{2A02F1DE-02A5-8C4E-95FE-6D8FAE979DDC}" destId="{1EA0E379-6CBD-DA45-ADFD-8331AFEA9AF6}" srcOrd="0" destOrd="0" presId="urn:microsoft.com/office/officeart/2005/8/layout/process1"/>
    <dgm:cxn modelId="{A3A2A692-6088-4144-B980-434B56B09D47}" srcId="{8A2CF222-5F29-6C47-BDBA-582C49B047A0}" destId="{1FA3E6E0-25D4-3A47-B60B-F5AC197D7599}" srcOrd="4" destOrd="0" parTransId="{9F078E97-E658-A342-9631-7DFCC7ECFD19}" sibTransId="{47F573ED-D756-5C43-B318-68636CE4D722}"/>
    <dgm:cxn modelId="{EE984596-1FE0-D848-BE1C-B3C2ACF59059}" type="presOf" srcId="{BC5F07C6-FC50-1843-ADD4-A2DDDAED4C54}" destId="{7DD4F491-9882-554B-921F-B3AFC247C529}" srcOrd="0" destOrd="0" presId="urn:microsoft.com/office/officeart/2005/8/layout/process1"/>
    <dgm:cxn modelId="{C151749A-8F4F-E641-8F28-FC9FD557E7E4}" type="presOf" srcId="{9D29C1B1-8EF8-B447-8373-9690938733C7}" destId="{06906D19-5ED2-D848-ACD7-5A42F8C6B475}" srcOrd="0" destOrd="0" presId="urn:microsoft.com/office/officeart/2005/8/layout/process1"/>
    <dgm:cxn modelId="{B8BFECAD-12D6-BC42-918F-EEC5F71694AF}" type="presOf" srcId="{6FD7513B-85BA-4C41-AA7F-D3B87289F611}" destId="{A8F7F21B-72E8-E34A-B15E-39024D038119}" srcOrd="1" destOrd="0" presId="urn:microsoft.com/office/officeart/2005/8/layout/process1"/>
    <dgm:cxn modelId="{649466BF-3F4E-F742-A332-BD8D28CACA65}" type="presOf" srcId="{BC5F07C6-FC50-1843-ADD4-A2DDDAED4C54}" destId="{9FA22D02-4DC6-6B4B-85AE-73001E979B25}" srcOrd="1" destOrd="0" presId="urn:microsoft.com/office/officeart/2005/8/layout/process1"/>
    <dgm:cxn modelId="{ABC6A6CA-7135-384E-989B-AD869E95F584}" type="presOf" srcId="{8A2CF222-5F29-6C47-BDBA-582C49B047A0}" destId="{1A85519A-4FC4-134B-9DFB-F241D5F83301}" srcOrd="0" destOrd="0" presId="urn:microsoft.com/office/officeart/2005/8/layout/process1"/>
    <dgm:cxn modelId="{39D58DD2-7163-3D49-92D7-AFBFD69DC4D9}" srcId="{8A2CF222-5F29-6C47-BDBA-582C49B047A0}" destId="{9D29C1B1-8EF8-B447-8373-9690938733C7}" srcOrd="2" destOrd="0" parTransId="{816E87B0-B93E-D94E-A7BC-9AD596CF24B1}" sibTransId="{BC5F07C6-FC50-1843-ADD4-A2DDDAED4C54}"/>
    <dgm:cxn modelId="{5831FDE4-178C-0549-AF7C-9B884D3C7AD1}" type="presOf" srcId="{4ED90F8A-0429-8943-8DBF-351481B7C029}" destId="{16BBD794-F7BD-7F4A-B62C-8552899FA8C0}" srcOrd="0" destOrd="0" presId="urn:microsoft.com/office/officeart/2005/8/layout/process1"/>
    <dgm:cxn modelId="{946D99EF-5E05-914C-9533-CFF3CE29923D}" srcId="{8A2CF222-5F29-6C47-BDBA-582C49B047A0}" destId="{DC5C8655-307A-1244-A9A5-423110D9B419}" srcOrd="1" destOrd="0" parTransId="{3051B82A-8082-6242-BD0C-09955A147B98}" sibTransId="{4ED90F8A-0429-8943-8DBF-351481B7C029}"/>
    <dgm:cxn modelId="{2B449DF8-2EBA-614D-A598-2E4246A230CA}" type="presOf" srcId="{4ED90F8A-0429-8943-8DBF-351481B7C029}" destId="{EA125136-D78A-D347-B898-8BC1EDAA8627}" srcOrd="1" destOrd="0" presId="urn:microsoft.com/office/officeart/2005/8/layout/process1"/>
    <dgm:cxn modelId="{DC2519FC-91A1-3B4B-9661-0C100EC28933}" srcId="{8A2CF222-5F29-6C47-BDBA-582C49B047A0}" destId="{2A02F1DE-02A5-8C4E-95FE-6D8FAE979DDC}" srcOrd="0" destOrd="0" parTransId="{DCA71B2F-5998-6045-9C65-02FB656B95B3}" sibTransId="{D8310927-ADE1-2C41-B2E4-1080AA4FC5F1}"/>
    <dgm:cxn modelId="{1E58E921-ABE0-8747-8326-E007ED2E20FF}" type="presParOf" srcId="{1A85519A-4FC4-134B-9DFB-F241D5F83301}" destId="{1EA0E379-6CBD-DA45-ADFD-8331AFEA9AF6}" srcOrd="0" destOrd="0" presId="urn:microsoft.com/office/officeart/2005/8/layout/process1"/>
    <dgm:cxn modelId="{E1B82231-3DA2-BA42-B5F9-FE5BA8356B0A}" type="presParOf" srcId="{1A85519A-4FC4-134B-9DFB-F241D5F83301}" destId="{162E895C-1E70-CF4B-AAF2-40C9B80F407D}" srcOrd="1" destOrd="0" presId="urn:microsoft.com/office/officeart/2005/8/layout/process1"/>
    <dgm:cxn modelId="{0CA5413C-400E-0E49-A823-D3C1F5B9E215}" type="presParOf" srcId="{162E895C-1E70-CF4B-AAF2-40C9B80F407D}" destId="{ACBBEC69-D11A-8049-AFD3-03B0D31F876A}" srcOrd="0" destOrd="0" presId="urn:microsoft.com/office/officeart/2005/8/layout/process1"/>
    <dgm:cxn modelId="{9A7EEA4D-6440-A34E-96EC-BC46B71EC83A}" type="presParOf" srcId="{1A85519A-4FC4-134B-9DFB-F241D5F83301}" destId="{FA66F5BF-D057-1445-8914-5021EC7E4B5F}" srcOrd="2" destOrd="0" presId="urn:microsoft.com/office/officeart/2005/8/layout/process1"/>
    <dgm:cxn modelId="{BB9CB6BB-DD11-2640-80BF-5E1C49FEACB2}" type="presParOf" srcId="{1A85519A-4FC4-134B-9DFB-F241D5F83301}" destId="{16BBD794-F7BD-7F4A-B62C-8552899FA8C0}" srcOrd="3" destOrd="0" presId="urn:microsoft.com/office/officeart/2005/8/layout/process1"/>
    <dgm:cxn modelId="{E1430E18-77C8-FD4E-8506-36ED73F6E330}" type="presParOf" srcId="{16BBD794-F7BD-7F4A-B62C-8552899FA8C0}" destId="{EA125136-D78A-D347-B898-8BC1EDAA8627}" srcOrd="0" destOrd="0" presId="urn:microsoft.com/office/officeart/2005/8/layout/process1"/>
    <dgm:cxn modelId="{8B8EBF6D-0042-BA41-8D6D-685643C3A3D1}" type="presParOf" srcId="{1A85519A-4FC4-134B-9DFB-F241D5F83301}" destId="{06906D19-5ED2-D848-ACD7-5A42F8C6B475}" srcOrd="4" destOrd="0" presId="urn:microsoft.com/office/officeart/2005/8/layout/process1"/>
    <dgm:cxn modelId="{F85029BB-49D7-B24F-82EC-B491681B76D6}" type="presParOf" srcId="{1A85519A-4FC4-134B-9DFB-F241D5F83301}" destId="{7DD4F491-9882-554B-921F-B3AFC247C529}" srcOrd="5" destOrd="0" presId="urn:microsoft.com/office/officeart/2005/8/layout/process1"/>
    <dgm:cxn modelId="{9868FCD0-7974-5941-985F-023A4F7676EF}" type="presParOf" srcId="{7DD4F491-9882-554B-921F-B3AFC247C529}" destId="{9FA22D02-4DC6-6B4B-85AE-73001E979B25}" srcOrd="0" destOrd="0" presId="urn:microsoft.com/office/officeart/2005/8/layout/process1"/>
    <dgm:cxn modelId="{C0F62CC2-0441-7041-8E90-65B9CCBECBE9}" type="presParOf" srcId="{1A85519A-4FC4-134B-9DFB-F241D5F83301}" destId="{1AE0F0E5-AE7F-9D4B-8639-622ECB5B993B}" srcOrd="6" destOrd="0" presId="urn:microsoft.com/office/officeart/2005/8/layout/process1"/>
    <dgm:cxn modelId="{7EE86A57-4B1B-0D41-B457-B5C158AC0596}" type="presParOf" srcId="{1A85519A-4FC4-134B-9DFB-F241D5F83301}" destId="{DF76C232-F5BB-A647-BFDA-A29703FAA29C}" srcOrd="7" destOrd="0" presId="urn:microsoft.com/office/officeart/2005/8/layout/process1"/>
    <dgm:cxn modelId="{1A044051-6259-F94E-A983-CC316441C2D2}" type="presParOf" srcId="{DF76C232-F5BB-A647-BFDA-A29703FAA29C}" destId="{A8F7F21B-72E8-E34A-B15E-39024D038119}" srcOrd="0" destOrd="0" presId="urn:microsoft.com/office/officeart/2005/8/layout/process1"/>
    <dgm:cxn modelId="{3A774288-5D96-034F-BCF3-04FAE99AD5C9}" type="presParOf" srcId="{1A85519A-4FC4-134B-9DFB-F241D5F83301}" destId="{667495B0-62CC-1843-8875-3A3EC59B709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2CF222-5F29-6C47-BDBA-582C49B047A0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A02F1DE-02A5-8C4E-95FE-6D8FAE979DDC}">
      <dgm:prSet phldrT="[Text]"/>
      <dgm:spPr>
        <a:solidFill>
          <a:schemeClr val="accent1">
            <a:hueOff val="0"/>
            <a:satOff val="0"/>
            <a:lumOff val="0"/>
            <a:alpha val="70165"/>
          </a:schemeClr>
        </a:solidFill>
      </dgm:spPr>
      <dgm:t>
        <a:bodyPr/>
        <a:lstStyle/>
        <a:p>
          <a:r>
            <a:rPr lang="de-DE" dirty="0"/>
            <a:t>(</a:t>
          </a:r>
          <a:r>
            <a:rPr lang="de-DE" dirty="0" err="1"/>
            <a:t>Prefix</a:t>
          </a:r>
          <a:r>
            <a:rPr lang="de-DE" dirty="0"/>
            <a:t>)</a:t>
          </a:r>
        </a:p>
      </dgm:t>
    </dgm:pt>
    <dgm:pt modelId="{DCA71B2F-5998-6045-9C65-02FB656B95B3}" type="parTrans" cxnId="{DC2519FC-91A1-3B4B-9661-0C100EC28933}">
      <dgm:prSet/>
      <dgm:spPr/>
      <dgm:t>
        <a:bodyPr/>
        <a:lstStyle/>
        <a:p>
          <a:endParaRPr lang="de-DE"/>
        </a:p>
      </dgm:t>
    </dgm:pt>
    <dgm:pt modelId="{D8310927-ADE1-2C41-B2E4-1080AA4FC5F1}" type="sibTrans" cxnId="{DC2519FC-91A1-3B4B-9661-0C100EC28933}">
      <dgm:prSet/>
      <dgm:spPr/>
      <dgm:t>
        <a:bodyPr/>
        <a:lstStyle/>
        <a:p>
          <a:endParaRPr lang="de-DE"/>
        </a:p>
      </dgm:t>
    </dgm:pt>
    <dgm:pt modelId="{DC5C8655-307A-1244-A9A5-423110D9B419}">
      <dgm:prSet phldrT="[Text]"/>
      <dgm:spPr/>
      <dgm:t>
        <a:bodyPr/>
        <a:lstStyle/>
        <a:p>
          <a:r>
            <a:rPr lang="de-DE" dirty="0" err="1"/>
            <a:t>Adjective</a:t>
          </a:r>
          <a:r>
            <a:rPr lang="de-DE" dirty="0"/>
            <a:t> </a:t>
          </a:r>
          <a:r>
            <a:rPr lang="de-DE" dirty="0" err="1"/>
            <a:t>stem</a:t>
          </a:r>
          <a:endParaRPr lang="de-DE" dirty="0"/>
        </a:p>
      </dgm:t>
    </dgm:pt>
    <dgm:pt modelId="{3051B82A-8082-6242-BD0C-09955A147B98}" type="parTrans" cxnId="{946D99EF-5E05-914C-9533-CFF3CE29923D}">
      <dgm:prSet/>
      <dgm:spPr/>
      <dgm:t>
        <a:bodyPr/>
        <a:lstStyle/>
        <a:p>
          <a:endParaRPr lang="de-DE"/>
        </a:p>
      </dgm:t>
    </dgm:pt>
    <dgm:pt modelId="{4ED90F8A-0429-8943-8DBF-351481B7C029}" type="sibTrans" cxnId="{946D99EF-5E05-914C-9533-CFF3CE29923D}">
      <dgm:prSet/>
      <dgm:spPr/>
      <dgm:t>
        <a:bodyPr/>
        <a:lstStyle/>
        <a:p>
          <a:endParaRPr lang="de-DE"/>
        </a:p>
      </dgm:t>
    </dgm:pt>
    <dgm:pt modelId="{CB6BD250-4811-E047-96B7-5379A8939849}">
      <dgm:prSet/>
      <dgm:spPr>
        <a:solidFill>
          <a:schemeClr val="accent1">
            <a:hueOff val="0"/>
            <a:satOff val="0"/>
            <a:lumOff val="0"/>
            <a:alpha val="70000"/>
          </a:schemeClr>
        </a:solidFill>
      </dgm:spPr>
      <dgm:t>
        <a:bodyPr/>
        <a:lstStyle/>
        <a:p>
          <a:r>
            <a:rPr lang="de-DE" dirty="0"/>
            <a:t>(Comp.)</a:t>
          </a:r>
        </a:p>
      </dgm:t>
    </dgm:pt>
    <dgm:pt modelId="{3D87AEF7-4EBC-2F42-B0D3-82E2D93C0240}" type="parTrans" cxnId="{2BB8E566-8923-A146-B8B2-187616214CB3}">
      <dgm:prSet/>
      <dgm:spPr/>
      <dgm:t>
        <a:bodyPr/>
        <a:lstStyle/>
        <a:p>
          <a:endParaRPr lang="de-DE"/>
        </a:p>
      </dgm:t>
    </dgm:pt>
    <dgm:pt modelId="{6FD7513B-85BA-4C41-AA7F-D3B87289F611}" type="sibTrans" cxnId="{2BB8E566-8923-A146-B8B2-187616214CB3}">
      <dgm:prSet/>
      <dgm:spPr/>
      <dgm:t>
        <a:bodyPr/>
        <a:lstStyle/>
        <a:p>
          <a:endParaRPr lang="de-DE"/>
        </a:p>
      </dgm:t>
    </dgm:pt>
    <dgm:pt modelId="{1FA3E6E0-25D4-3A47-B60B-F5AC197D7599}">
      <dgm:prSet/>
      <dgm:spPr>
        <a:solidFill>
          <a:schemeClr val="accent1">
            <a:hueOff val="0"/>
            <a:satOff val="0"/>
            <a:lumOff val="0"/>
            <a:alpha val="70153"/>
          </a:schemeClr>
        </a:solidFill>
      </dgm:spPr>
      <dgm:t>
        <a:bodyPr/>
        <a:lstStyle/>
        <a:p>
          <a:r>
            <a:rPr lang="de-DE" dirty="0"/>
            <a:t>(Neg.)</a:t>
          </a:r>
        </a:p>
      </dgm:t>
    </dgm:pt>
    <dgm:pt modelId="{9F078E97-E658-A342-9631-7DFCC7ECFD19}" type="parTrans" cxnId="{A3A2A692-6088-4144-B980-434B56B09D47}">
      <dgm:prSet/>
      <dgm:spPr/>
      <dgm:t>
        <a:bodyPr/>
        <a:lstStyle/>
        <a:p>
          <a:endParaRPr lang="de-DE"/>
        </a:p>
      </dgm:t>
    </dgm:pt>
    <dgm:pt modelId="{47F573ED-D756-5C43-B318-68636CE4D722}" type="sibTrans" cxnId="{A3A2A692-6088-4144-B980-434B56B09D47}">
      <dgm:prSet/>
      <dgm:spPr/>
      <dgm:t>
        <a:bodyPr/>
        <a:lstStyle/>
        <a:p>
          <a:endParaRPr lang="de-DE"/>
        </a:p>
      </dgm:t>
    </dgm:pt>
    <dgm:pt modelId="{9D29C1B1-8EF8-B447-8373-9690938733C7}">
      <dgm:prSet phldrT="[Text]"/>
      <dgm:spPr>
        <a:solidFill>
          <a:schemeClr val="accent1">
            <a:hueOff val="0"/>
            <a:satOff val="0"/>
            <a:lumOff val="0"/>
            <a:alpha val="70000"/>
          </a:schemeClr>
        </a:solidFill>
      </dgm:spPr>
      <dgm:t>
        <a:bodyPr/>
        <a:lstStyle/>
        <a:p>
          <a:r>
            <a:rPr lang="de-DE" dirty="0"/>
            <a:t>(</a:t>
          </a:r>
          <a:r>
            <a:rPr lang="de-DE" dirty="0" err="1"/>
            <a:t>Nom</a:t>
          </a:r>
          <a:r>
            <a:rPr lang="de-DE" dirty="0"/>
            <a:t>.) </a:t>
          </a:r>
        </a:p>
      </dgm:t>
    </dgm:pt>
    <dgm:pt modelId="{BC5F07C6-FC50-1843-ADD4-A2DDDAED4C54}" type="sibTrans" cxnId="{39D58DD2-7163-3D49-92D7-AFBFD69DC4D9}">
      <dgm:prSet/>
      <dgm:spPr/>
      <dgm:t>
        <a:bodyPr/>
        <a:lstStyle/>
        <a:p>
          <a:endParaRPr lang="de-DE"/>
        </a:p>
      </dgm:t>
    </dgm:pt>
    <dgm:pt modelId="{816E87B0-B93E-D94E-A7BC-9AD596CF24B1}" type="parTrans" cxnId="{39D58DD2-7163-3D49-92D7-AFBFD69DC4D9}">
      <dgm:prSet/>
      <dgm:spPr/>
      <dgm:t>
        <a:bodyPr/>
        <a:lstStyle/>
        <a:p>
          <a:endParaRPr lang="de-DE"/>
        </a:p>
      </dgm:t>
    </dgm:pt>
    <dgm:pt modelId="{1A85519A-4FC4-134B-9DFB-F241D5F83301}" type="pres">
      <dgm:prSet presAssocID="{8A2CF222-5F29-6C47-BDBA-582C49B047A0}" presName="Name0" presStyleCnt="0">
        <dgm:presLayoutVars>
          <dgm:dir/>
          <dgm:resizeHandles val="exact"/>
        </dgm:presLayoutVars>
      </dgm:prSet>
      <dgm:spPr/>
    </dgm:pt>
    <dgm:pt modelId="{1EA0E379-6CBD-DA45-ADFD-8331AFEA9AF6}" type="pres">
      <dgm:prSet presAssocID="{2A02F1DE-02A5-8C4E-95FE-6D8FAE979DDC}" presName="node" presStyleLbl="node1" presStyleIdx="0" presStyleCnt="5">
        <dgm:presLayoutVars>
          <dgm:bulletEnabled val="1"/>
        </dgm:presLayoutVars>
      </dgm:prSet>
      <dgm:spPr/>
    </dgm:pt>
    <dgm:pt modelId="{162E895C-1E70-CF4B-AAF2-40C9B80F407D}" type="pres">
      <dgm:prSet presAssocID="{D8310927-ADE1-2C41-B2E4-1080AA4FC5F1}" presName="sibTrans" presStyleLbl="sibTrans2D1" presStyleIdx="0" presStyleCnt="4"/>
      <dgm:spPr/>
    </dgm:pt>
    <dgm:pt modelId="{ACBBEC69-D11A-8049-AFD3-03B0D31F876A}" type="pres">
      <dgm:prSet presAssocID="{D8310927-ADE1-2C41-B2E4-1080AA4FC5F1}" presName="connectorText" presStyleLbl="sibTrans2D1" presStyleIdx="0" presStyleCnt="4"/>
      <dgm:spPr/>
    </dgm:pt>
    <dgm:pt modelId="{FA66F5BF-D057-1445-8914-5021EC7E4B5F}" type="pres">
      <dgm:prSet presAssocID="{DC5C8655-307A-1244-A9A5-423110D9B419}" presName="node" presStyleLbl="node1" presStyleIdx="1" presStyleCnt="5">
        <dgm:presLayoutVars>
          <dgm:bulletEnabled val="1"/>
        </dgm:presLayoutVars>
      </dgm:prSet>
      <dgm:spPr/>
    </dgm:pt>
    <dgm:pt modelId="{16BBD794-F7BD-7F4A-B62C-8552899FA8C0}" type="pres">
      <dgm:prSet presAssocID="{4ED90F8A-0429-8943-8DBF-351481B7C029}" presName="sibTrans" presStyleLbl="sibTrans2D1" presStyleIdx="1" presStyleCnt="4"/>
      <dgm:spPr/>
    </dgm:pt>
    <dgm:pt modelId="{EA125136-D78A-D347-B898-8BC1EDAA8627}" type="pres">
      <dgm:prSet presAssocID="{4ED90F8A-0429-8943-8DBF-351481B7C029}" presName="connectorText" presStyleLbl="sibTrans2D1" presStyleIdx="1" presStyleCnt="4"/>
      <dgm:spPr/>
    </dgm:pt>
    <dgm:pt modelId="{06906D19-5ED2-D848-ACD7-5A42F8C6B475}" type="pres">
      <dgm:prSet presAssocID="{9D29C1B1-8EF8-B447-8373-9690938733C7}" presName="node" presStyleLbl="node1" presStyleIdx="2" presStyleCnt="5">
        <dgm:presLayoutVars>
          <dgm:bulletEnabled val="1"/>
        </dgm:presLayoutVars>
      </dgm:prSet>
      <dgm:spPr/>
    </dgm:pt>
    <dgm:pt modelId="{7DD4F491-9882-554B-921F-B3AFC247C529}" type="pres">
      <dgm:prSet presAssocID="{BC5F07C6-FC50-1843-ADD4-A2DDDAED4C54}" presName="sibTrans" presStyleLbl="sibTrans2D1" presStyleIdx="2" presStyleCnt="4"/>
      <dgm:spPr/>
    </dgm:pt>
    <dgm:pt modelId="{9FA22D02-4DC6-6B4B-85AE-73001E979B25}" type="pres">
      <dgm:prSet presAssocID="{BC5F07C6-FC50-1843-ADD4-A2DDDAED4C54}" presName="connectorText" presStyleLbl="sibTrans2D1" presStyleIdx="2" presStyleCnt="4"/>
      <dgm:spPr/>
    </dgm:pt>
    <dgm:pt modelId="{1AE0F0E5-AE7F-9D4B-8639-622ECB5B993B}" type="pres">
      <dgm:prSet presAssocID="{CB6BD250-4811-E047-96B7-5379A8939849}" presName="node" presStyleLbl="node1" presStyleIdx="3" presStyleCnt="5">
        <dgm:presLayoutVars>
          <dgm:bulletEnabled val="1"/>
        </dgm:presLayoutVars>
      </dgm:prSet>
      <dgm:spPr/>
    </dgm:pt>
    <dgm:pt modelId="{DF76C232-F5BB-A647-BFDA-A29703FAA29C}" type="pres">
      <dgm:prSet presAssocID="{6FD7513B-85BA-4C41-AA7F-D3B87289F611}" presName="sibTrans" presStyleLbl="sibTrans2D1" presStyleIdx="3" presStyleCnt="4"/>
      <dgm:spPr/>
    </dgm:pt>
    <dgm:pt modelId="{A8F7F21B-72E8-E34A-B15E-39024D038119}" type="pres">
      <dgm:prSet presAssocID="{6FD7513B-85BA-4C41-AA7F-D3B87289F611}" presName="connectorText" presStyleLbl="sibTrans2D1" presStyleIdx="3" presStyleCnt="4"/>
      <dgm:spPr/>
    </dgm:pt>
    <dgm:pt modelId="{667495B0-62CC-1843-8875-3A3EC59B7092}" type="pres">
      <dgm:prSet presAssocID="{1FA3E6E0-25D4-3A47-B60B-F5AC197D7599}" presName="node" presStyleLbl="node1" presStyleIdx="4" presStyleCnt="5">
        <dgm:presLayoutVars>
          <dgm:bulletEnabled val="1"/>
        </dgm:presLayoutVars>
      </dgm:prSet>
      <dgm:spPr/>
    </dgm:pt>
  </dgm:ptLst>
  <dgm:cxnLst>
    <dgm:cxn modelId="{77EC750D-E99C-0847-B172-3EDB5910ECEC}" type="presOf" srcId="{DC5C8655-307A-1244-A9A5-423110D9B419}" destId="{FA66F5BF-D057-1445-8914-5021EC7E4B5F}" srcOrd="0" destOrd="0" presId="urn:microsoft.com/office/officeart/2005/8/layout/process1"/>
    <dgm:cxn modelId="{2A235E0E-4BBA-D04A-937E-02542E2585ED}" type="presOf" srcId="{D8310927-ADE1-2C41-B2E4-1080AA4FC5F1}" destId="{ACBBEC69-D11A-8049-AFD3-03B0D31F876A}" srcOrd="1" destOrd="0" presId="urn:microsoft.com/office/officeart/2005/8/layout/process1"/>
    <dgm:cxn modelId="{B262A315-F3AF-2C49-8A5C-4CF17CF499D7}" type="presOf" srcId="{CB6BD250-4811-E047-96B7-5379A8939849}" destId="{1AE0F0E5-AE7F-9D4B-8639-622ECB5B993B}" srcOrd="0" destOrd="0" presId="urn:microsoft.com/office/officeart/2005/8/layout/process1"/>
    <dgm:cxn modelId="{44B70545-8EEC-344F-9133-68CD88AFC36E}" type="presOf" srcId="{1FA3E6E0-25D4-3A47-B60B-F5AC197D7599}" destId="{667495B0-62CC-1843-8875-3A3EC59B7092}" srcOrd="0" destOrd="0" presId="urn:microsoft.com/office/officeart/2005/8/layout/process1"/>
    <dgm:cxn modelId="{474DB75C-D002-EB42-9F62-6BE99FDBCCD4}" type="presOf" srcId="{6FD7513B-85BA-4C41-AA7F-D3B87289F611}" destId="{DF76C232-F5BB-A647-BFDA-A29703FAA29C}" srcOrd="0" destOrd="0" presId="urn:microsoft.com/office/officeart/2005/8/layout/process1"/>
    <dgm:cxn modelId="{253C8665-4076-114C-952B-95DBDDF68C5C}" type="presOf" srcId="{D8310927-ADE1-2C41-B2E4-1080AA4FC5F1}" destId="{162E895C-1E70-CF4B-AAF2-40C9B80F407D}" srcOrd="0" destOrd="0" presId="urn:microsoft.com/office/officeart/2005/8/layout/process1"/>
    <dgm:cxn modelId="{2BB8E566-8923-A146-B8B2-187616214CB3}" srcId="{8A2CF222-5F29-6C47-BDBA-582C49B047A0}" destId="{CB6BD250-4811-E047-96B7-5379A8939849}" srcOrd="3" destOrd="0" parTransId="{3D87AEF7-4EBC-2F42-B0D3-82E2D93C0240}" sibTransId="{6FD7513B-85BA-4C41-AA7F-D3B87289F611}"/>
    <dgm:cxn modelId="{21F1B372-D96F-124C-B566-FD095667E33C}" type="presOf" srcId="{2A02F1DE-02A5-8C4E-95FE-6D8FAE979DDC}" destId="{1EA0E379-6CBD-DA45-ADFD-8331AFEA9AF6}" srcOrd="0" destOrd="0" presId="urn:microsoft.com/office/officeart/2005/8/layout/process1"/>
    <dgm:cxn modelId="{A3A2A692-6088-4144-B980-434B56B09D47}" srcId="{8A2CF222-5F29-6C47-BDBA-582C49B047A0}" destId="{1FA3E6E0-25D4-3A47-B60B-F5AC197D7599}" srcOrd="4" destOrd="0" parTransId="{9F078E97-E658-A342-9631-7DFCC7ECFD19}" sibTransId="{47F573ED-D756-5C43-B318-68636CE4D722}"/>
    <dgm:cxn modelId="{EE984596-1FE0-D848-BE1C-B3C2ACF59059}" type="presOf" srcId="{BC5F07C6-FC50-1843-ADD4-A2DDDAED4C54}" destId="{7DD4F491-9882-554B-921F-B3AFC247C529}" srcOrd="0" destOrd="0" presId="urn:microsoft.com/office/officeart/2005/8/layout/process1"/>
    <dgm:cxn modelId="{C151749A-8F4F-E641-8F28-FC9FD557E7E4}" type="presOf" srcId="{9D29C1B1-8EF8-B447-8373-9690938733C7}" destId="{06906D19-5ED2-D848-ACD7-5A42F8C6B475}" srcOrd="0" destOrd="0" presId="urn:microsoft.com/office/officeart/2005/8/layout/process1"/>
    <dgm:cxn modelId="{B8BFECAD-12D6-BC42-918F-EEC5F71694AF}" type="presOf" srcId="{6FD7513B-85BA-4C41-AA7F-D3B87289F611}" destId="{A8F7F21B-72E8-E34A-B15E-39024D038119}" srcOrd="1" destOrd="0" presId="urn:microsoft.com/office/officeart/2005/8/layout/process1"/>
    <dgm:cxn modelId="{649466BF-3F4E-F742-A332-BD8D28CACA65}" type="presOf" srcId="{BC5F07C6-FC50-1843-ADD4-A2DDDAED4C54}" destId="{9FA22D02-4DC6-6B4B-85AE-73001E979B25}" srcOrd="1" destOrd="0" presId="urn:microsoft.com/office/officeart/2005/8/layout/process1"/>
    <dgm:cxn modelId="{ABC6A6CA-7135-384E-989B-AD869E95F584}" type="presOf" srcId="{8A2CF222-5F29-6C47-BDBA-582C49B047A0}" destId="{1A85519A-4FC4-134B-9DFB-F241D5F83301}" srcOrd="0" destOrd="0" presId="urn:microsoft.com/office/officeart/2005/8/layout/process1"/>
    <dgm:cxn modelId="{39D58DD2-7163-3D49-92D7-AFBFD69DC4D9}" srcId="{8A2CF222-5F29-6C47-BDBA-582C49B047A0}" destId="{9D29C1B1-8EF8-B447-8373-9690938733C7}" srcOrd="2" destOrd="0" parTransId="{816E87B0-B93E-D94E-A7BC-9AD596CF24B1}" sibTransId="{BC5F07C6-FC50-1843-ADD4-A2DDDAED4C54}"/>
    <dgm:cxn modelId="{5831FDE4-178C-0549-AF7C-9B884D3C7AD1}" type="presOf" srcId="{4ED90F8A-0429-8943-8DBF-351481B7C029}" destId="{16BBD794-F7BD-7F4A-B62C-8552899FA8C0}" srcOrd="0" destOrd="0" presId="urn:microsoft.com/office/officeart/2005/8/layout/process1"/>
    <dgm:cxn modelId="{946D99EF-5E05-914C-9533-CFF3CE29923D}" srcId="{8A2CF222-5F29-6C47-BDBA-582C49B047A0}" destId="{DC5C8655-307A-1244-A9A5-423110D9B419}" srcOrd="1" destOrd="0" parTransId="{3051B82A-8082-6242-BD0C-09955A147B98}" sibTransId="{4ED90F8A-0429-8943-8DBF-351481B7C029}"/>
    <dgm:cxn modelId="{2B449DF8-2EBA-614D-A598-2E4246A230CA}" type="presOf" srcId="{4ED90F8A-0429-8943-8DBF-351481B7C029}" destId="{EA125136-D78A-D347-B898-8BC1EDAA8627}" srcOrd="1" destOrd="0" presId="urn:microsoft.com/office/officeart/2005/8/layout/process1"/>
    <dgm:cxn modelId="{DC2519FC-91A1-3B4B-9661-0C100EC28933}" srcId="{8A2CF222-5F29-6C47-BDBA-582C49B047A0}" destId="{2A02F1DE-02A5-8C4E-95FE-6D8FAE979DDC}" srcOrd="0" destOrd="0" parTransId="{DCA71B2F-5998-6045-9C65-02FB656B95B3}" sibTransId="{D8310927-ADE1-2C41-B2E4-1080AA4FC5F1}"/>
    <dgm:cxn modelId="{1E58E921-ABE0-8747-8326-E007ED2E20FF}" type="presParOf" srcId="{1A85519A-4FC4-134B-9DFB-F241D5F83301}" destId="{1EA0E379-6CBD-DA45-ADFD-8331AFEA9AF6}" srcOrd="0" destOrd="0" presId="urn:microsoft.com/office/officeart/2005/8/layout/process1"/>
    <dgm:cxn modelId="{E1B82231-3DA2-BA42-B5F9-FE5BA8356B0A}" type="presParOf" srcId="{1A85519A-4FC4-134B-9DFB-F241D5F83301}" destId="{162E895C-1E70-CF4B-AAF2-40C9B80F407D}" srcOrd="1" destOrd="0" presId="urn:microsoft.com/office/officeart/2005/8/layout/process1"/>
    <dgm:cxn modelId="{0CA5413C-400E-0E49-A823-D3C1F5B9E215}" type="presParOf" srcId="{162E895C-1E70-CF4B-AAF2-40C9B80F407D}" destId="{ACBBEC69-D11A-8049-AFD3-03B0D31F876A}" srcOrd="0" destOrd="0" presId="urn:microsoft.com/office/officeart/2005/8/layout/process1"/>
    <dgm:cxn modelId="{9A7EEA4D-6440-A34E-96EC-BC46B71EC83A}" type="presParOf" srcId="{1A85519A-4FC4-134B-9DFB-F241D5F83301}" destId="{FA66F5BF-D057-1445-8914-5021EC7E4B5F}" srcOrd="2" destOrd="0" presId="urn:microsoft.com/office/officeart/2005/8/layout/process1"/>
    <dgm:cxn modelId="{BB9CB6BB-DD11-2640-80BF-5E1C49FEACB2}" type="presParOf" srcId="{1A85519A-4FC4-134B-9DFB-F241D5F83301}" destId="{16BBD794-F7BD-7F4A-B62C-8552899FA8C0}" srcOrd="3" destOrd="0" presId="urn:microsoft.com/office/officeart/2005/8/layout/process1"/>
    <dgm:cxn modelId="{E1430E18-77C8-FD4E-8506-36ED73F6E330}" type="presParOf" srcId="{16BBD794-F7BD-7F4A-B62C-8552899FA8C0}" destId="{EA125136-D78A-D347-B898-8BC1EDAA8627}" srcOrd="0" destOrd="0" presId="urn:microsoft.com/office/officeart/2005/8/layout/process1"/>
    <dgm:cxn modelId="{8B8EBF6D-0042-BA41-8D6D-685643C3A3D1}" type="presParOf" srcId="{1A85519A-4FC4-134B-9DFB-F241D5F83301}" destId="{06906D19-5ED2-D848-ACD7-5A42F8C6B475}" srcOrd="4" destOrd="0" presId="urn:microsoft.com/office/officeart/2005/8/layout/process1"/>
    <dgm:cxn modelId="{F85029BB-49D7-B24F-82EC-B491681B76D6}" type="presParOf" srcId="{1A85519A-4FC4-134B-9DFB-F241D5F83301}" destId="{7DD4F491-9882-554B-921F-B3AFC247C529}" srcOrd="5" destOrd="0" presId="urn:microsoft.com/office/officeart/2005/8/layout/process1"/>
    <dgm:cxn modelId="{9868FCD0-7974-5941-985F-023A4F7676EF}" type="presParOf" srcId="{7DD4F491-9882-554B-921F-B3AFC247C529}" destId="{9FA22D02-4DC6-6B4B-85AE-73001E979B25}" srcOrd="0" destOrd="0" presId="urn:microsoft.com/office/officeart/2005/8/layout/process1"/>
    <dgm:cxn modelId="{C0F62CC2-0441-7041-8E90-65B9CCBECBE9}" type="presParOf" srcId="{1A85519A-4FC4-134B-9DFB-F241D5F83301}" destId="{1AE0F0E5-AE7F-9D4B-8639-622ECB5B993B}" srcOrd="6" destOrd="0" presId="urn:microsoft.com/office/officeart/2005/8/layout/process1"/>
    <dgm:cxn modelId="{7EE86A57-4B1B-0D41-B457-B5C158AC0596}" type="presParOf" srcId="{1A85519A-4FC4-134B-9DFB-F241D5F83301}" destId="{DF76C232-F5BB-A647-BFDA-A29703FAA29C}" srcOrd="7" destOrd="0" presId="urn:microsoft.com/office/officeart/2005/8/layout/process1"/>
    <dgm:cxn modelId="{1A044051-6259-F94E-A983-CC316441C2D2}" type="presParOf" srcId="{DF76C232-F5BB-A647-BFDA-A29703FAA29C}" destId="{A8F7F21B-72E8-E34A-B15E-39024D038119}" srcOrd="0" destOrd="0" presId="urn:microsoft.com/office/officeart/2005/8/layout/process1"/>
    <dgm:cxn modelId="{3A774288-5D96-034F-BCF3-04FAE99AD5C9}" type="presParOf" srcId="{1A85519A-4FC4-134B-9DFB-F241D5F83301}" destId="{667495B0-62CC-1843-8875-3A3EC59B709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2CF222-5F29-6C47-BDBA-582C49B047A0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A02F1DE-02A5-8C4E-95FE-6D8FAE979DDC}">
      <dgm:prSet phldrT="[Text]"/>
      <dgm:spPr>
        <a:solidFill>
          <a:schemeClr val="accent1">
            <a:hueOff val="0"/>
            <a:satOff val="0"/>
            <a:lumOff val="0"/>
            <a:alpha val="70165"/>
          </a:schemeClr>
        </a:solidFill>
      </dgm:spPr>
      <dgm:t>
        <a:bodyPr/>
        <a:lstStyle/>
        <a:p>
          <a:r>
            <a:rPr lang="de-DE" dirty="0"/>
            <a:t>(</a:t>
          </a:r>
          <a:r>
            <a:rPr lang="de-DE" dirty="0" err="1"/>
            <a:t>Prefix</a:t>
          </a:r>
          <a:r>
            <a:rPr lang="de-DE" dirty="0"/>
            <a:t>)</a:t>
          </a:r>
        </a:p>
      </dgm:t>
    </dgm:pt>
    <dgm:pt modelId="{DCA71B2F-5998-6045-9C65-02FB656B95B3}" type="parTrans" cxnId="{DC2519FC-91A1-3B4B-9661-0C100EC28933}">
      <dgm:prSet/>
      <dgm:spPr/>
      <dgm:t>
        <a:bodyPr/>
        <a:lstStyle/>
        <a:p>
          <a:endParaRPr lang="de-DE"/>
        </a:p>
      </dgm:t>
    </dgm:pt>
    <dgm:pt modelId="{D8310927-ADE1-2C41-B2E4-1080AA4FC5F1}" type="sibTrans" cxnId="{DC2519FC-91A1-3B4B-9661-0C100EC28933}">
      <dgm:prSet/>
      <dgm:spPr/>
      <dgm:t>
        <a:bodyPr/>
        <a:lstStyle/>
        <a:p>
          <a:endParaRPr lang="de-DE"/>
        </a:p>
      </dgm:t>
    </dgm:pt>
    <dgm:pt modelId="{DC5C8655-307A-1244-A9A5-423110D9B419}">
      <dgm:prSet phldrT="[Text]"/>
      <dgm:spPr/>
      <dgm:t>
        <a:bodyPr/>
        <a:lstStyle/>
        <a:p>
          <a:r>
            <a:rPr lang="de-DE" dirty="0" err="1"/>
            <a:t>Adjective</a:t>
          </a:r>
          <a:r>
            <a:rPr lang="de-DE" dirty="0"/>
            <a:t> </a:t>
          </a:r>
          <a:r>
            <a:rPr lang="de-DE" dirty="0" err="1"/>
            <a:t>stem</a:t>
          </a:r>
          <a:endParaRPr lang="de-DE" dirty="0"/>
        </a:p>
      </dgm:t>
    </dgm:pt>
    <dgm:pt modelId="{3051B82A-8082-6242-BD0C-09955A147B98}" type="parTrans" cxnId="{946D99EF-5E05-914C-9533-CFF3CE29923D}">
      <dgm:prSet/>
      <dgm:spPr/>
      <dgm:t>
        <a:bodyPr/>
        <a:lstStyle/>
        <a:p>
          <a:endParaRPr lang="de-DE"/>
        </a:p>
      </dgm:t>
    </dgm:pt>
    <dgm:pt modelId="{4ED90F8A-0429-8943-8DBF-351481B7C029}" type="sibTrans" cxnId="{946D99EF-5E05-914C-9533-CFF3CE29923D}">
      <dgm:prSet/>
      <dgm:spPr/>
      <dgm:t>
        <a:bodyPr/>
        <a:lstStyle/>
        <a:p>
          <a:endParaRPr lang="de-DE"/>
        </a:p>
      </dgm:t>
    </dgm:pt>
    <dgm:pt modelId="{CB6BD250-4811-E047-96B7-5379A8939849}">
      <dgm:prSet/>
      <dgm:spPr>
        <a:solidFill>
          <a:schemeClr val="accent1">
            <a:hueOff val="0"/>
            <a:satOff val="0"/>
            <a:lumOff val="0"/>
            <a:alpha val="70000"/>
          </a:schemeClr>
        </a:solidFill>
      </dgm:spPr>
      <dgm:t>
        <a:bodyPr/>
        <a:lstStyle/>
        <a:p>
          <a:r>
            <a:rPr lang="de-DE" dirty="0"/>
            <a:t>(Comp.)</a:t>
          </a:r>
        </a:p>
      </dgm:t>
    </dgm:pt>
    <dgm:pt modelId="{3D87AEF7-4EBC-2F42-B0D3-82E2D93C0240}" type="parTrans" cxnId="{2BB8E566-8923-A146-B8B2-187616214CB3}">
      <dgm:prSet/>
      <dgm:spPr/>
      <dgm:t>
        <a:bodyPr/>
        <a:lstStyle/>
        <a:p>
          <a:endParaRPr lang="de-DE"/>
        </a:p>
      </dgm:t>
    </dgm:pt>
    <dgm:pt modelId="{6FD7513B-85BA-4C41-AA7F-D3B87289F611}" type="sibTrans" cxnId="{2BB8E566-8923-A146-B8B2-187616214CB3}">
      <dgm:prSet/>
      <dgm:spPr/>
      <dgm:t>
        <a:bodyPr/>
        <a:lstStyle/>
        <a:p>
          <a:endParaRPr lang="de-DE"/>
        </a:p>
      </dgm:t>
    </dgm:pt>
    <dgm:pt modelId="{1FA3E6E0-25D4-3A47-B60B-F5AC197D7599}">
      <dgm:prSet/>
      <dgm:spPr>
        <a:solidFill>
          <a:schemeClr val="accent1">
            <a:hueOff val="0"/>
            <a:satOff val="0"/>
            <a:lumOff val="0"/>
            <a:alpha val="70153"/>
          </a:schemeClr>
        </a:solidFill>
      </dgm:spPr>
      <dgm:t>
        <a:bodyPr/>
        <a:lstStyle/>
        <a:p>
          <a:r>
            <a:rPr lang="de-DE" dirty="0"/>
            <a:t>(Neg.)</a:t>
          </a:r>
        </a:p>
      </dgm:t>
    </dgm:pt>
    <dgm:pt modelId="{9F078E97-E658-A342-9631-7DFCC7ECFD19}" type="parTrans" cxnId="{A3A2A692-6088-4144-B980-434B56B09D47}">
      <dgm:prSet/>
      <dgm:spPr/>
      <dgm:t>
        <a:bodyPr/>
        <a:lstStyle/>
        <a:p>
          <a:endParaRPr lang="de-DE"/>
        </a:p>
      </dgm:t>
    </dgm:pt>
    <dgm:pt modelId="{47F573ED-D756-5C43-B318-68636CE4D722}" type="sibTrans" cxnId="{A3A2A692-6088-4144-B980-434B56B09D47}">
      <dgm:prSet/>
      <dgm:spPr/>
      <dgm:t>
        <a:bodyPr/>
        <a:lstStyle/>
        <a:p>
          <a:endParaRPr lang="de-DE"/>
        </a:p>
      </dgm:t>
    </dgm:pt>
    <dgm:pt modelId="{9D29C1B1-8EF8-B447-8373-9690938733C7}">
      <dgm:prSet phldrT="[Text]"/>
      <dgm:spPr>
        <a:solidFill>
          <a:schemeClr val="accent1">
            <a:hueOff val="0"/>
            <a:satOff val="0"/>
            <a:lumOff val="0"/>
            <a:alpha val="70000"/>
          </a:schemeClr>
        </a:solidFill>
      </dgm:spPr>
      <dgm:t>
        <a:bodyPr/>
        <a:lstStyle/>
        <a:p>
          <a:r>
            <a:rPr lang="de-DE" dirty="0"/>
            <a:t>(</a:t>
          </a:r>
          <a:r>
            <a:rPr lang="de-DE" dirty="0" err="1"/>
            <a:t>Nom</a:t>
          </a:r>
          <a:r>
            <a:rPr lang="de-DE" dirty="0"/>
            <a:t>.) </a:t>
          </a:r>
        </a:p>
      </dgm:t>
    </dgm:pt>
    <dgm:pt modelId="{BC5F07C6-FC50-1843-ADD4-A2DDDAED4C54}" type="sibTrans" cxnId="{39D58DD2-7163-3D49-92D7-AFBFD69DC4D9}">
      <dgm:prSet/>
      <dgm:spPr/>
      <dgm:t>
        <a:bodyPr/>
        <a:lstStyle/>
        <a:p>
          <a:endParaRPr lang="de-DE"/>
        </a:p>
      </dgm:t>
    </dgm:pt>
    <dgm:pt modelId="{816E87B0-B93E-D94E-A7BC-9AD596CF24B1}" type="parTrans" cxnId="{39D58DD2-7163-3D49-92D7-AFBFD69DC4D9}">
      <dgm:prSet/>
      <dgm:spPr/>
      <dgm:t>
        <a:bodyPr/>
        <a:lstStyle/>
        <a:p>
          <a:endParaRPr lang="de-DE"/>
        </a:p>
      </dgm:t>
    </dgm:pt>
    <dgm:pt modelId="{1A85519A-4FC4-134B-9DFB-F241D5F83301}" type="pres">
      <dgm:prSet presAssocID="{8A2CF222-5F29-6C47-BDBA-582C49B047A0}" presName="Name0" presStyleCnt="0">
        <dgm:presLayoutVars>
          <dgm:dir/>
          <dgm:resizeHandles val="exact"/>
        </dgm:presLayoutVars>
      </dgm:prSet>
      <dgm:spPr/>
    </dgm:pt>
    <dgm:pt modelId="{1EA0E379-6CBD-DA45-ADFD-8331AFEA9AF6}" type="pres">
      <dgm:prSet presAssocID="{2A02F1DE-02A5-8C4E-95FE-6D8FAE979DDC}" presName="node" presStyleLbl="node1" presStyleIdx="0" presStyleCnt="5">
        <dgm:presLayoutVars>
          <dgm:bulletEnabled val="1"/>
        </dgm:presLayoutVars>
      </dgm:prSet>
      <dgm:spPr/>
    </dgm:pt>
    <dgm:pt modelId="{162E895C-1E70-CF4B-AAF2-40C9B80F407D}" type="pres">
      <dgm:prSet presAssocID="{D8310927-ADE1-2C41-B2E4-1080AA4FC5F1}" presName="sibTrans" presStyleLbl="sibTrans2D1" presStyleIdx="0" presStyleCnt="4"/>
      <dgm:spPr/>
    </dgm:pt>
    <dgm:pt modelId="{ACBBEC69-D11A-8049-AFD3-03B0D31F876A}" type="pres">
      <dgm:prSet presAssocID="{D8310927-ADE1-2C41-B2E4-1080AA4FC5F1}" presName="connectorText" presStyleLbl="sibTrans2D1" presStyleIdx="0" presStyleCnt="4"/>
      <dgm:spPr/>
    </dgm:pt>
    <dgm:pt modelId="{FA66F5BF-D057-1445-8914-5021EC7E4B5F}" type="pres">
      <dgm:prSet presAssocID="{DC5C8655-307A-1244-A9A5-423110D9B419}" presName="node" presStyleLbl="node1" presStyleIdx="1" presStyleCnt="5">
        <dgm:presLayoutVars>
          <dgm:bulletEnabled val="1"/>
        </dgm:presLayoutVars>
      </dgm:prSet>
      <dgm:spPr/>
    </dgm:pt>
    <dgm:pt modelId="{16BBD794-F7BD-7F4A-B62C-8552899FA8C0}" type="pres">
      <dgm:prSet presAssocID="{4ED90F8A-0429-8943-8DBF-351481B7C029}" presName="sibTrans" presStyleLbl="sibTrans2D1" presStyleIdx="1" presStyleCnt="4"/>
      <dgm:spPr/>
    </dgm:pt>
    <dgm:pt modelId="{EA125136-D78A-D347-B898-8BC1EDAA8627}" type="pres">
      <dgm:prSet presAssocID="{4ED90F8A-0429-8943-8DBF-351481B7C029}" presName="connectorText" presStyleLbl="sibTrans2D1" presStyleIdx="1" presStyleCnt="4"/>
      <dgm:spPr/>
    </dgm:pt>
    <dgm:pt modelId="{06906D19-5ED2-D848-ACD7-5A42F8C6B475}" type="pres">
      <dgm:prSet presAssocID="{9D29C1B1-8EF8-B447-8373-9690938733C7}" presName="node" presStyleLbl="node1" presStyleIdx="2" presStyleCnt="5">
        <dgm:presLayoutVars>
          <dgm:bulletEnabled val="1"/>
        </dgm:presLayoutVars>
      </dgm:prSet>
      <dgm:spPr/>
    </dgm:pt>
    <dgm:pt modelId="{7DD4F491-9882-554B-921F-B3AFC247C529}" type="pres">
      <dgm:prSet presAssocID="{BC5F07C6-FC50-1843-ADD4-A2DDDAED4C54}" presName="sibTrans" presStyleLbl="sibTrans2D1" presStyleIdx="2" presStyleCnt="4"/>
      <dgm:spPr/>
    </dgm:pt>
    <dgm:pt modelId="{9FA22D02-4DC6-6B4B-85AE-73001E979B25}" type="pres">
      <dgm:prSet presAssocID="{BC5F07C6-FC50-1843-ADD4-A2DDDAED4C54}" presName="connectorText" presStyleLbl="sibTrans2D1" presStyleIdx="2" presStyleCnt="4"/>
      <dgm:spPr/>
    </dgm:pt>
    <dgm:pt modelId="{1AE0F0E5-AE7F-9D4B-8639-622ECB5B993B}" type="pres">
      <dgm:prSet presAssocID="{CB6BD250-4811-E047-96B7-5379A8939849}" presName="node" presStyleLbl="node1" presStyleIdx="3" presStyleCnt="5">
        <dgm:presLayoutVars>
          <dgm:bulletEnabled val="1"/>
        </dgm:presLayoutVars>
      </dgm:prSet>
      <dgm:spPr/>
    </dgm:pt>
    <dgm:pt modelId="{DF76C232-F5BB-A647-BFDA-A29703FAA29C}" type="pres">
      <dgm:prSet presAssocID="{6FD7513B-85BA-4C41-AA7F-D3B87289F611}" presName="sibTrans" presStyleLbl="sibTrans2D1" presStyleIdx="3" presStyleCnt="4"/>
      <dgm:spPr/>
    </dgm:pt>
    <dgm:pt modelId="{A8F7F21B-72E8-E34A-B15E-39024D038119}" type="pres">
      <dgm:prSet presAssocID="{6FD7513B-85BA-4C41-AA7F-D3B87289F611}" presName="connectorText" presStyleLbl="sibTrans2D1" presStyleIdx="3" presStyleCnt="4"/>
      <dgm:spPr/>
    </dgm:pt>
    <dgm:pt modelId="{667495B0-62CC-1843-8875-3A3EC59B7092}" type="pres">
      <dgm:prSet presAssocID="{1FA3E6E0-25D4-3A47-B60B-F5AC197D7599}" presName="node" presStyleLbl="node1" presStyleIdx="4" presStyleCnt="5">
        <dgm:presLayoutVars>
          <dgm:bulletEnabled val="1"/>
        </dgm:presLayoutVars>
      </dgm:prSet>
      <dgm:spPr/>
    </dgm:pt>
  </dgm:ptLst>
  <dgm:cxnLst>
    <dgm:cxn modelId="{77EC750D-E99C-0847-B172-3EDB5910ECEC}" type="presOf" srcId="{DC5C8655-307A-1244-A9A5-423110D9B419}" destId="{FA66F5BF-D057-1445-8914-5021EC7E4B5F}" srcOrd="0" destOrd="0" presId="urn:microsoft.com/office/officeart/2005/8/layout/process1"/>
    <dgm:cxn modelId="{2A235E0E-4BBA-D04A-937E-02542E2585ED}" type="presOf" srcId="{D8310927-ADE1-2C41-B2E4-1080AA4FC5F1}" destId="{ACBBEC69-D11A-8049-AFD3-03B0D31F876A}" srcOrd="1" destOrd="0" presId="urn:microsoft.com/office/officeart/2005/8/layout/process1"/>
    <dgm:cxn modelId="{B262A315-F3AF-2C49-8A5C-4CF17CF499D7}" type="presOf" srcId="{CB6BD250-4811-E047-96B7-5379A8939849}" destId="{1AE0F0E5-AE7F-9D4B-8639-622ECB5B993B}" srcOrd="0" destOrd="0" presId="urn:microsoft.com/office/officeart/2005/8/layout/process1"/>
    <dgm:cxn modelId="{44B70545-8EEC-344F-9133-68CD88AFC36E}" type="presOf" srcId="{1FA3E6E0-25D4-3A47-B60B-F5AC197D7599}" destId="{667495B0-62CC-1843-8875-3A3EC59B7092}" srcOrd="0" destOrd="0" presId="urn:microsoft.com/office/officeart/2005/8/layout/process1"/>
    <dgm:cxn modelId="{474DB75C-D002-EB42-9F62-6BE99FDBCCD4}" type="presOf" srcId="{6FD7513B-85BA-4C41-AA7F-D3B87289F611}" destId="{DF76C232-F5BB-A647-BFDA-A29703FAA29C}" srcOrd="0" destOrd="0" presId="urn:microsoft.com/office/officeart/2005/8/layout/process1"/>
    <dgm:cxn modelId="{253C8665-4076-114C-952B-95DBDDF68C5C}" type="presOf" srcId="{D8310927-ADE1-2C41-B2E4-1080AA4FC5F1}" destId="{162E895C-1E70-CF4B-AAF2-40C9B80F407D}" srcOrd="0" destOrd="0" presId="urn:microsoft.com/office/officeart/2005/8/layout/process1"/>
    <dgm:cxn modelId="{2BB8E566-8923-A146-B8B2-187616214CB3}" srcId="{8A2CF222-5F29-6C47-BDBA-582C49B047A0}" destId="{CB6BD250-4811-E047-96B7-5379A8939849}" srcOrd="3" destOrd="0" parTransId="{3D87AEF7-4EBC-2F42-B0D3-82E2D93C0240}" sibTransId="{6FD7513B-85BA-4C41-AA7F-D3B87289F611}"/>
    <dgm:cxn modelId="{21F1B372-D96F-124C-B566-FD095667E33C}" type="presOf" srcId="{2A02F1DE-02A5-8C4E-95FE-6D8FAE979DDC}" destId="{1EA0E379-6CBD-DA45-ADFD-8331AFEA9AF6}" srcOrd="0" destOrd="0" presId="urn:microsoft.com/office/officeart/2005/8/layout/process1"/>
    <dgm:cxn modelId="{A3A2A692-6088-4144-B980-434B56B09D47}" srcId="{8A2CF222-5F29-6C47-BDBA-582C49B047A0}" destId="{1FA3E6E0-25D4-3A47-B60B-F5AC197D7599}" srcOrd="4" destOrd="0" parTransId="{9F078E97-E658-A342-9631-7DFCC7ECFD19}" sibTransId="{47F573ED-D756-5C43-B318-68636CE4D722}"/>
    <dgm:cxn modelId="{EE984596-1FE0-D848-BE1C-B3C2ACF59059}" type="presOf" srcId="{BC5F07C6-FC50-1843-ADD4-A2DDDAED4C54}" destId="{7DD4F491-9882-554B-921F-B3AFC247C529}" srcOrd="0" destOrd="0" presId="urn:microsoft.com/office/officeart/2005/8/layout/process1"/>
    <dgm:cxn modelId="{C151749A-8F4F-E641-8F28-FC9FD557E7E4}" type="presOf" srcId="{9D29C1B1-8EF8-B447-8373-9690938733C7}" destId="{06906D19-5ED2-D848-ACD7-5A42F8C6B475}" srcOrd="0" destOrd="0" presId="urn:microsoft.com/office/officeart/2005/8/layout/process1"/>
    <dgm:cxn modelId="{B8BFECAD-12D6-BC42-918F-EEC5F71694AF}" type="presOf" srcId="{6FD7513B-85BA-4C41-AA7F-D3B87289F611}" destId="{A8F7F21B-72E8-E34A-B15E-39024D038119}" srcOrd="1" destOrd="0" presId="urn:microsoft.com/office/officeart/2005/8/layout/process1"/>
    <dgm:cxn modelId="{649466BF-3F4E-F742-A332-BD8D28CACA65}" type="presOf" srcId="{BC5F07C6-FC50-1843-ADD4-A2DDDAED4C54}" destId="{9FA22D02-4DC6-6B4B-85AE-73001E979B25}" srcOrd="1" destOrd="0" presId="urn:microsoft.com/office/officeart/2005/8/layout/process1"/>
    <dgm:cxn modelId="{ABC6A6CA-7135-384E-989B-AD869E95F584}" type="presOf" srcId="{8A2CF222-5F29-6C47-BDBA-582C49B047A0}" destId="{1A85519A-4FC4-134B-9DFB-F241D5F83301}" srcOrd="0" destOrd="0" presId="urn:microsoft.com/office/officeart/2005/8/layout/process1"/>
    <dgm:cxn modelId="{39D58DD2-7163-3D49-92D7-AFBFD69DC4D9}" srcId="{8A2CF222-5F29-6C47-BDBA-582C49B047A0}" destId="{9D29C1B1-8EF8-B447-8373-9690938733C7}" srcOrd="2" destOrd="0" parTransId="{816E87B0-B93E-D94E-A7BC-9AD596CF24B1}" sibTransId="{BC5F07C6-FC50-1843-ADD4-A2DDDAED4C54}"/>
    <dgm:cxn modelId="{5831FDE4-178C-0549-AF7C-9B884D3C7AD1}" type="presOf" srcId="{4ED90F8A-0429-8943-8DBF-351481B7C029}" destId="{16BBD794-F7BD-7F4A-B62C-8552899FA8C0}" srcOrd="0" destOrd="0" presId="urn:microsoft.com/office/officeart/2005/8/layout/process1"/>
    <dgm:cxn modelId="{946D99EF-5E05-914C-9533-CFF3CE29923D}" srcId="{8A2CF222-5F29-6C47-BDBA-582C49B047A0}" destId="{DC5C8655-307A-1244-A9A5-423110D9B419}" srcOrd="1" destOrd="0" parTransId="{3051B82A-8082-6242-BD0C-09955A147B98}" sibTransId="{4ED90F8A-0429-8943-8DBF-351481B7C029}"/>
    <dgm:cxn modelId="{2B449DF8-2EBA-614D-A598-2E4246A230CA}" type="presOf" srcId="{4ED90F8A-0429-8943-8DBF-351481B7C029}" destId="{EA125136-D78A-D347-B898-8BC1EDAA8627}" srcOrd="1" destOrd="0" presId="urn:microsoft.com/office/officeart/2005/8/layout/process1"/>
    <dgm:cxn modelId="{DC2519FC-91A1-3B4B-9661-0C100EC28933}" srcId="{8A2CF222-5F29-6C47-BDBA-582C49B047A0}" destId="{2A02F1DE-02A5-8C4E-95FE-6D8FAE979DDC}" srcOrd="0" destOrd="0" parTransId="{DCA71B2F-5998-6045-9C65-02FB656B95B3}" sibTransId="{D8310927-ADE1-2C41-B2E4-1080AA4FC5F1}"/>
    <dgm:cxn modelId="{1E58E921-ABE0-8747-8326-E007ED2E20FF}" type="presParOf" srcId="{1A85519A-4FC4-134B-9DFB-F241D5F83301}" destId="{1EA0E379-6CBD-DA45-ADFD-8331AFEA9AF6}" srcOrd="0" destOrd="0" presId="urn:microsoft.com/office/officeart/2005/8/layout/process1"/>
    <dgm:cxn modelId="{E1B82231-3DA2-BA42-B5F9-FE5BA8356B0A}" type="presParOf" srcId="{1A85519A-4FC4-134B-9DFB-F241D5F83301}" destId="{162E895C-1E70-CF4B-AAF2-40C9B80F407D}" srcOrd="1" destOrd="0" presId="urn:microsoft.com/office/officeart/2005/8/layout/process1"/>
    <dgm:cxn modelId="{0CA5413C-400E-0E49-A823-D3C1F5B9E215}" type="presParOf" srcId="{162E895C-1E70-CF4B-AAF2-40C9B80F407D}" destId="{ACBBEC69-D11A-8049-AFD3-03B0D31F876A}" srcOrd="0" destOrd="0" presId="urn:microsoft.com/office/officeart/2005/8/layout/process1"/>
    <dgm:cxn modelId="{9A7EEA4D-6440-A34E-96EC-BC46B71EC83A}" type="presParOf" srcId="{1A85519A-4FC4-134B-9DFB-F241D5F83301}" destId="{FA66F5BF-D057-1445-8914-5021EC7E4B5F}" srcOrd="2" destOrd="0" presId="urn:microsoft.com/office/officeart/2005/8/layout/process1"/>
    <dgm:cxn modelId="{BB9CB6BB-DD11-2640-80BF-5E1C49FEACB2}" type="presParOf" srcId="{1A85519A-4FC4-134B-9DFB-F241D5F83301}" destId="{16BBD794-F7BD-7F4A-B62C-8552899FA8C0}" srcOrd="3" destOrd="0" presId="urn:microsoft.com/office/officeart/2005/8/layout/process1"/>
    <dgm:cxn modelId="{E1430E18-77C8-FD4E-8506-36ED73F6E330}" type="presParOf" srcId="{16BBD794-F7BD-7F4A-B62C-8552899FA8C0}" destId="{EA125136-D78A-D347-B898-8BC1EDAA8627}" srcOrd="0" destOrd="0" presId="urn:microsoft.com/office/officeart/2005/8/layout/process1"/>
    <dgm:cxn modelId="{8B8EBF6D-0042-BA41-8D6D-685643C3A3D1}" type="presParOf" srcId="{1A85519A-4FC4-134B-9DFB-F241D5F83301}" destId="{06906D19-5ED2-D848-ACD7-5A42F8C6B475}" srcOrd="4" destOrd="0" presId="urn:microsoft.com/office/officeart/2005/8/layout/process1"/>
    <dgm:cxn modelId="{F85029BB-49D7-B24F-82EC-B491681B76D6}" type="presParOf" srcId="{1A85519A-4FC4-134B-9DFB-F241D5F83301}" destId="{7DD4F491-9882-554B-921F-B3AFC247C529}" srcOrd="5" destOrd="0" presId="urn:microsoft.com/office/officeart/2005/8/layout/process1"/>
    <dgm:cxn modelId="{9868FCD0-7974-5941-985F-023A4F7676EF}" type="presParOf" srcId="{7DD4F491-9882-554B-921F-B3AFC247C529}" destId="{9FA22D02-4DC6-6B4B-85AE-73001E979B25}" srcOrd="0" destOrd="0" presId="urn:microsoft.com/office/officeart/2005/8/layout/process1"/>
    <dgm:cxn modelId="{C0F62CC2-0441-7041-8E90-65B9CCBECBE9}" type="presParOf" srcId="{1A85519A-4FC4-134B-9DFB-F241D5F83301}" destId="{1AE0F0E5-AE7F-9D4B-8639-622ECB5B993B}" srcOrd="6" destOrd="0" presId="urn:microsoft.com/office/officeart/2005/8/layout/process1"/>
    <dgm:cxn modelId="{7EE86A57-4B1B-0D41-B457-B5C158AC0596}" type="presParOf" srcId="{1A85519A-4FC4-134B-9DFB-F241D5F83301}" destId="{DF76C232-F5BB-A647-BFDA-A29703FAA29C}" srcOrd="7" destOrd="0" presId="urn:microsoft.com/office/officeart/2005/8/layout/process1"/>
    <dgm:cxn modelId="{1A044051-6259-F94E-A983-CC316441C2D2}" type="presParOf" srcId="{DF76C232-F5BB-A647-BFDA-A29703FAA29C}" destId="{A8F7F21B-72E8-E34A-B15E-39024D038119}" srcOrd="0" destOrd="0" presId="urn:microsoft.com/office/officeart/2005/8/layout/process1"/>
    <dgm:cxn modelId="{3A774288-5D96-034F-BCF3-04FAE99AD5C9}" type="presParOf" srcId="{1A85519A-4FC4-134B-9DFB-F241D5F83301}" destId="{667495B0-62CC-1843-8875-3A3EC59B709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0E379-6CBD-DA45-ADFD-8331AFEA9AF6}">
      <dsp:nvSpPr>
        <dsp:cNvPr id="0" name=""/>
        <dsp:cNvSpPr/>
      </dsp:nvSpPr>
      <dsp:spPr>
        <a:xfrm>
          <a:off x="0" y="308280"/>
          <a:ext cx="1012626" cy="607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70165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(</a:t>
          </a:r>
          <a:r>
            <a:rPr lang="de-DE" sz="1300" kern="1200" dirty="0" err="1"/>
            <a:t>Prefix</a:t>
          </a:r>
          <a:r>
            <a:rPr lang="de-DE" sz="1300" kern="1200" dirty="0"/>
            <a:t>)</a:t>
          </a:r>
        </a:p>
      </dsp:txBody>
      <dsp:txXfrm>
        <a:off x="17795" y="326075"/>
        <a:ext cx="977036" cy="571985"/>
      </dsp:txXfrm>
    </dsp:sp>
    <dsp:sp modelId="{162E895C-1E70-CF4B-AAF2-40C9B80F407D}">
      <dsp:nvSpPr>
        <dsp:cNvPr id="0" name=""/>
        <dsp:cNvSpPr/>
      </dsp:nvSpPr>
      <dsp:spPr>
        <a:xfrm>
          <a:off x="1113889" y="486502"/>
          <a:ext cx="214676" cy="251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113889" y="536728"/>
        <a:ext cx="150273" cy="150679"/>
      </dsp:txXfrm>
    </dsp:sp>
    <dsp:sp modelId="{FA66F5BF-D057-1445-8914-5021EC7E4B5F}">
      <dsp:nvSpPr>
        <dsp:cNvPr id="0" name=""/>
        <dsp:cNvSpPr/>
      </dsp:nvSpPr>
      <dsp:spPr>
        <a:xfrm>
          <a:off x="1417677" y="308280"/>
          <a:ext cx="1012626" cy="607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Noun</a:t>
          </a:r>
          <a:r>
            <a:rPr lang="de-DE" sz="1300" kern="1200" dirty="0"/>
            <a:t> </a:t>
          </a:r>
          <a:r>
            <a:rPr lang="de-DE" sz="1300" kern="1200" dirty="0" err="1"/>
            <a:t>stem</a:t>
          </a:r>
          <a:endParaRPr lang="de-DE" sz="1300" kern="1200" dirty="0"/>
        </a:p>
      </dsp:txBody>
      <dsp:txXfrm>
        <a:off x="1435472" y="326075"/>
        <a:ext cx="977036" cy="571985"/>
      </dsp:txXfrm>
    </dsp:sp>
    <dsp:sp modelId="{16BBD794-F7BD-7F4A-B62C-8552899FA8C0}">
      <dsp:nvSpPr>
        <dsp:cNvPr id="0" name=""/>
        <dsp:cNvSpPr/>
      </dsp:nvSpPr>
      <dsp:spPr>
        <a:xfrm>
          <a:off x="2531566" y="486502"/>
          <a:ext cx="214676" cy="251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2531566" y="536728"/>
        <a:ext cx="150273" cy="150679"/>
      </dsp:txXfrm>
    </dsp:sp>
    <dsp:sp modelId="{06906D19-5ED2-D848-ACD7-5A42F8C6B475}">
      <dsp:nvSpPr>
        <dsp:cNvPr id="0" name=""/>
        <dsp:cNvSpPr/>
      </dsp:nvSpPr>
      <dsp:spPr>
        <a:xfrm>
          <a:off x="2835354" y="308280"/>
          <a:ext cx="1012626" cy="607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Topic </a:t>
          </a:r>
        </a:p>
      </dsp:txBody>
      <dsp:txXfrm>
        <a:off x="2853149" y="326075"/>
        <a:ext cx="977036" cy="571985"/>
      </dsp:txXfrm>
    </dsp:sp>
    <dsp:sp modelId="{7DD4F491-9882-554B-921F-B3AFC247C529}">
      <dsp:nvSpPr>
        <dsp:cNvPr id="0" name=""/>
        <dsp:cNvSpPr/>
      </dsp:nvSpPr>
      <dsp:spPr>
        <a:xfrm>
          <a:off x="3949243" y="486502"/>
          <a:ext cx="214676" cy="251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3949243" y="536728"/>
        <a:ext cx="150273" cy="150679"/>
      </dsp:txXfrm>
    </dsp:sp>
    <dsp:sp modelId="{1AE0F0E5-AE7F-9D4B-8639-622ECB5B993B}">
      <dsp:nvSpPr>
        <dsp:cNvPr id="0" name=""/>
        <dsp:cNvSpPr/>
      </dsp:nvSpPr>
      <dsp:spPr>
        <a:xfrm>
          <a:off x="4253031" y="308280"/>
          <a:ext cx="1012626" cy="607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Number</a:t>
          </a:r>
          <a:endParaRPr lang="de-DE" sz="1300" kern="1200" dirty="0"/>
        </a:p>
      </dsp:txBody>
      <dsp:txXfrm>
        <a:off x="4270826" y="326075"/>
        <a:ext cx="977036" cy="571985"/>
      </dsp:txXfrm>
    </dsp:sp>
    <dsp:sp modelId="{DF76C232-F5BB-A647-BFDA-A29703FAA29C}">
      <dsp:nvSpPr>
        <dsp:cNvPr id="0" name=""/>
        <dsp:cNvSpPr/>
      </dsp:nvSpPr>
      <dsp:spPr>
        <a:xfrm>
          <a:off x="5366920" y="486502"/>
          <a:ext cx="214676" cy="251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5366920" y="536728"/>
        <a:ext cx="150273" cy="150679"/>
      </dsp:txXfrm>
    </dsp:sp>
    <dsp:sp modelId="{667495B0-62CC-1843-8875-3A3EC59B7092}">
      <dsp:nvSpPr>
        <dsp:cNvPr id="0" name=""/>
        <dsp:cNvSpPr/>
      </dsp:nvSpPr>
      <dsp:spPr>
        <a:xfrm>
          <a:off x="5670708" y="308280"/>
          <a:ext cx="1012626" cy="607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7015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(Case)</a:t>
          </a:r>
        </a:p>
      </dsp:txBody>
      <dsp:txXfrm>
        <a:off x="5688503" y="326075"/>
        <a:ext cx="977036" cy="571985"/>
      </dsp:txXfrm>
    </dsp:sp>
    <dsp:sp modelId="{4D017834-19F7-D24F-8BB8-5A5D26777480}">
      <dsp:nvSpPr>
        <dsp:cNvPr id="0" name=""/>
        <dsp:cNvSpPr/>
      </dsp:nvSpPr>
      <dsp:spPr>
        <a:xfrm>
          <a:off x="6784597" y="486502"/>
          <a:ext cx="214676" cy="251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6784597" y="536728"/>
        <a:ext cx="150273" cy="150679"/>
      </dsp:txXfrm>
    </dsp:sp>
    <dsp:sp modelId="{EBFC6C2B-2DE4-7045-AEFB-83555D4F9E0D}">
      <dsp:nvSpPr>
        <dsp:cNvPr id="0" name=""/>
        <dsp:cNvSpPr/>
      </dsp:nvSpPr>
      <dsp:spPr>
        <a:xfrm>
          <a:off x="7088385" y="308280"/>
          <a:ext cx="1012626" cy="607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69671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(</a:t>
          </a:r>
          <a:r>
            <a:rPr lang="de-DE" sz="1300" kern="1200" dirty="0" err="1"/>
            <a:t>Quantifier</a:t>
          </a:r>
          <a:r>
            <a:rPr lang="de-DE" sz="1300" kern="1200" dirty="0"/>
            <a:t>)</a:t>
          </a:r>
        </a:p>
      </dsp:txBody>
      <dsp:txXfrm>
        <a:off x="7106180" y="326075"/>
        <a:ext cx="977036" cy="5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0E379-6CBD-DA45-ADFD-8331AFEA9AF6}">
      <dsp:nvSpPr>
        <dsp:cNvPr id="0" name=""/>
        <dsp:cNvSpPr/>
      </dsp:nvSpPr>
      <dsp:spPr>
        <a:xfrm>
          <a:off x="0" y="308280"/>
          <a:ext cx="1012626" cy="607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70165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(</a:t>
          </a:r>
          <a:r>
            <a:rPr lang="de-DE" sz="1300" kern="1200" dirty="0" err="1"/>
            <a:t>Prefix</a:t>
          </a:r>
          <a:r>
            <a:rPr lang="de-DE" sz="1300" kern="1200" dirty="0"/>
            <a:t>)</a:t>
          </a:r>
        </a:p>
      </dsp:txBody>
      <dsp:txXfrm>
        <a:off x="17795" y="326075"/>
        <a:ext cx="977036" cy="571985"/>
      </dsp:txXfrm>
    </dsp:sp>
    <dsp:sp modelId="{162E895C-1E70-CF4B-AAF2-40C9B80F407D}">
      <dsp:nvSpPr>
        <dsp:cNvPr id="0" name=""/>
        <dsp:cNvSpPr/>
      </dsp:nvSpPr>
      <dsp:spPr>
        <a:xfrm>
          <a:off x="1113889" y="486502"/>
          <a:ext cx="214676" cy="251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113889" y="536728"/>
        <a:ext cx="150273" cy="150679"/>
      </dsp:txXfrm>
    </dsp:sp>
    <dsp:sp modelId="{FA66F5BF-D057-1445-8914-5021EC7E4B5F}">
      <dsp:nvSpPr>
        <dsp:cNvPr id="0" name=""/>
        <dsp:cNvSpPr/>
      </dsp:nvSpPr>
      <dsp:spPr>
        <a:xfrm>
          <a:off x="1417677" y="308280"/>
          <a:ext cx="1012626" cy="607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Noun</a:t>
          </a:r>
          <a:r>
            <a:rPr lang="de-DE" sz="1300" kern="1200" dirty="0"/>
            <a:t> </a:t>
          </a:r>
          <a:r>
            <a:rPr lang="de-DE" sz="1300" kern="1200" dirty="0" err="1"/>
            <a:t>stem</a:t>
          </a:r>
          <a:endParaRPr lang="de-DE" sz="1300" kern="1200" dirty="0"/>
        </a:p>
      </dsp:txBody>
      <dsp:txXfrm>
        <a:off x="1435472" y="326075"/>
        <a:ext cx="977036" cy="571985"/>
      </dsp:txXfrm>
    </dsp:sp>
    <dsp:sp modelId="{16BBD794-F7BD-7F4A-B62C-8552899FA8C0}">
      <dsp:nvSpPr>
        <dsp:cNvPr id="0" name=""/>
        <dsp:cNvSpPr/>
      </dsp:nvSpPr>
      <dsp:spPr>
        <a:xfrm>
          <a:off x="2531566" y="486502"/>
          <a:ext cx="214676" cy="251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2531566" y="536728"/>
        <a:ext cx="150273" cy="150679"/>
      </dsp:txXfrm>
    </dsp:sp>
    <dsp:sp modelId="{06906D19-5ED2-D848-ACD7-5A42F8C6B475}">
      <dsp:nvSpPr>
        <dsp:cNvPr id="0" name=""/>
        <dsp:cNvSpPr/>
      </dsp:nvSpPr>
      <dsp:spPr>
        <a:xfrm>
          <a:off x="2835354" y="308280"/>
          <a:ext cx="1012626" cy="607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Topic </a:t>
          </a:r>
        </a:p>
      </dsp:txBody>
      <dsp:txXfrm>
        <a:off x="2853149" y="326075"/>
        <a:ext cx="977036" cy="571985"/>
      </dsp:txXfrm>
    </dsp:sp>
    <dsp:sp modelId="{7DD4F491-9882-554B-921F-B3AFC247C529}">
      <dsp:nvSpPr>
        <dsp:cNvPr id="0" name=""/>
        <dsp:cNvSpPr/>
      </dsp:nvSpPr>
      <dsp:spPr>
        <a:xfrm>
          <a:off x="3949243" y="486502"/>
          <a:ext cx="214676" cy="251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3949243" y="536728"/>
        <a:ext cx="150273" cy="150679"/>
      </dsp:txXfrm>
    </dsp:sp>
    <dsp:sp modelId="{1AE0F0E5-AE7F-9D4B-8639-622ECB5B993B}">
      <dsp:nvSpPr>
        <dsp:cNvPr id="0" name=""/>
        <dsp:cNvSpPr/>
      </dsp:nvSpPr>
      <dsp:spPr>
        <a:xfrm>
          <a:off x="4253031" y="308280"/>
          <a:ext cx="1012626" cy="607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Number</a:t>
          </a:r>
          <a:endParaRPr lang="de-DE" sz="1300" kern="1200" dirty="0"/>
        </a:p>
      </dsp:txBody>
      <dsp:txXfrm>
        <a:off x="4270826" y="326075"/>
        <a:ext cx="977036" cy="571985"/>
      </dsp:txXfrm>
    </dsp:sp>
    <dsp:sp modelId="{DF76C232-F5BB-A647-BFDA-A29703FAA29C}">
      <dsp:nvSpPr>
        <dsp:cNvPr id="0" name=""/>
        <dsp:cNvSpPr/>
      </dsp:nvSpPr>
      <dsp:spPr>
        <a:xfrm>
          <a:off x="5366920" y="486502"/>
          <a:ext cx="214676" cy="251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5366920" y="536728"/>
        <a:ext cx="150273" cy="150679"/>
      </dsp:txXfrm>
    </dsp:sp>
    <dsp:sp modelId="{667495B0-62CC-1843-8875-3A3EC59B7092}">
      <dsp:nvSpPr>
        <dsp:cNvPr id="0" name=""/>
        <dsp:cNvSpPr/>
      </dsp:nvSpPr>
      <dsp:spPr>
        <a:xfrm>
          <a:off x="5670708" y="308280"/>
          <a:ext cx="1012626" cy="607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7015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(Case)</a:t>
          </a:r>
        </a:p>
      </dsp:txBody>
      <dsp:txXfrm>
        <a:off x="5688503" y="326075"/>
        <a:ext cx="977036" cy="571985"/>
      </dsp:txXfrm>
    </dsp:sp>
    <dsp:sp modelId="{4D017834-19F7-D24F-8BB8-5A5D26777480}">
      <dsp:nvSpPr>
        <dsp:cNvPr id="0" name=""/>
        <dsp:cNvSpPr/>
      </dsp:nvSpPr>
      <dsp:spPr>
        <a:xfrm>
          <a:off x="6784597" y="486502"/>
          <a:ext cx="214676" cy="251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6784597" y="536728"/>
        <a:ext cx="150273" cy="150679"/>
      </dsp:txXfrm>
    </dsp:sp>
    <dsp:sp modelId="{EBFC6C2B-2DE4-7045-AEFB-83555D4F9E0D}">
      <dsp:nvSpPr>
        <dsp:cNvPr id="0" name=""/>
        <dsp:cNvSpPr/>
      </dsp:nvSpPr>
      <dsp:spPr>
        <a:xfrm>
          <a:off x="7088385" y="308280"/>
          <a:ext cx="1012626" cy="607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69671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(</a:t>
          </a:r>
          <a:r>
            <a:rPr lang="de-DE" sz="1300" kern="1200" dirty="0" err="1"/>
            <a:t>Quantifier</a:t>
          </a:r>
          <a:r>
            <a:rPr lang="de-DE" sz="1300" kern="1200" dirty="0"/>
            <a:t>)</a:t>
          </a:r>
        </a:p>
      </dsp:txBody>
      <dsp:txXfrm>
        <a:off x="7106180" y="326075"/>
        <a:ext cx="977036" cy="5719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0E379-6CBD-DA45-ADFD-8331AFEA9AF6}">
      <dsp:nvSpPr>
        <dsp:cNvPr id="0" name=""/>
        <dsp:cNvSpPr/>
      </dsp:nvSpPr>
      <dsp:spPr>
        <a:xfrm>
          <a:off x="0" y="308280"/>
          <a:ext cx="1012626" cy="607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70165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(</a:t>
          </a:r>
          <a:r>
            <a:rPr lang="de-DE" sz="1300" kern="1200" dirty="0" err="1"/>
            <a:t>Prefix</a:t>
          </a:r>
          <a:r>
            <a:rPr lang="de-DE" sz="1300" kern="1200" dirty="0"/>
            <a:t>)</a:t>
          </a:r>
        </a:p>
      </dsp:txBody>
      <dsp:txXfrm>
        <a:off x="17795" y="326075"/>
        <a:ext cx="977036" cy="571985"/>
      </dsp:txXfrm>
    </dsp:sp>
    <dsp:sp modelId="{162E895C-1E70-CF4B-AAF2-40C9B80F407D}">
      <dsp:nvSpPr>
        <dsp:cNvPr id="0" name=""/>
        <dsp:cNvSpPr/>
      </dsp:nvSpPr>
      <dsp:spPr>
        <a:xfrm>
          <a:off x="1113889" y="486502"/>
          <a:ext cx="214676" cy="251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113889" y="536728"/>
        <a:ext cx="150273" cy="150679"/>
      </dsp:txXfrm>
    </dsp:sp>
    <dsp:sp modelId="{FA66F5BF-D057-1445-8914-5021EC7E4B5F}">
      <dsp:nvSpPr>
        <dsp:cNvPr id="0" name=""/>
        <dsp:cNvSpPr/>
      </dsp:nvSpPr>
      <dsp:spPr>
        <a:xfrm>
          <a:off x="1417677" y="308280"/>
          <a:ext cx="1012626" cy="607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Noun</a:t>
          </a:r>
          <a:r>
            <a:rPr lang="de-DE" sz="1300" kern="1200" dirty="0"/>
            <a:t> </a:t>
          </a:r>
          <a:r>
            <a:rPr lang="de-DE" sz="1300" kern="1200" dirty="0" err="1"/>
            <a:t>stem</a:t>
          </a:r>
          <a:endParaRPr lang="de-DE" sz="1300" kern="1200" dirty="0"/>
        </a:p>
      </dsp:txBody>
      <dsp:txXfrm>
        <a:off x="1435472" y="326075"/>
        <a:ext cx="977036" cy="571985"/>
      </dsp:txXfrm>
    </dsp:sp>
    <dsp:sp modelId="{16BBD794-F7BD-7F4A-B62C-8552899FA8C0}">
      <dsp:nvSpPr>
        <dsp:cNvPr id="0" name=""/>
        <dsp:cNvSpPr/>
      </dsp:nvSpPr>
      <dsp:spPr>
        <a:xfrm>
          <a:off x="2531566" y="486502"/>
          <a:ext cx="214676" cy="251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2531566" y="536728"/>
        <a:ext cx="150273" cy="150679"/>
      </dsp:txXfrm>
    </dsp:sp>
    <dsp:sp modelId="{06906D19-5ED2-D848-ACD7-5A42F8C6B475}">
      <dsp:nvSpPr>
        <dsp:cNvPr id="0" name=""/>
        <dsp:cNvSpPr/>
      </dsp:nvSpPr>
      <dsp:spPr>
        <a:xfrm>
          <a:off x="2835354" y="308280"/>
          <a:ext cx="1012626" cy="607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Topic </a:t>
          </a:r>
        </a:p>
      </dsp:txBody>
      <dsp:txXfrm>
        <a:off x="2853149" y="326075"/>
        <a:ext cx="977036" cy="571985"/>
      </dsp:txXfrm>
    </dsp:sp>
    <dsp:sp modelId="{7DD4F491-9882-554B-921F-B3AFC247C529}">
      <dsp:nvSpPr>
        <dsp:cNvPr id="0" name=""/>
        <dsp:cNvSpPr/>
      </dsp:nvSpPr>
      <dsp:spPr>
        <a:xfrm>
          <a:off x="3949243" y="486502"/>
          <a:ext cx="214676" cy="251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3949243" y="536728"/>
        <a:ext cx="150273" cy="150679"/>
      </dsp:txXfrm>
    </dsp:sp>
    <dsp:sp modelId="{1AE0F0E5-AE7F-9D4B-8639-622ECB5B993B}">
      <dsp:nvSpPr>
        <dsp:cNvPr id="0" name=""/>
        <dsp:cNvSpPr/>
      </dsp:nvSpPr>
      <dsp:spPr>
        <a:xfrm>
          <a:off x="4253031" y="308280"/>
          <a:ext cx="1012626" cy="607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Number</a:t>
          </a:r>
          <a:endParaRPr lang="de-DE" sz="1300" kern="1200" dirty="0"/>
        </a:p>
      </dsp:txBody>
      <dsp:txXfrm>
        <a:off x="4270826" y="326075"/>
        <a:ext cx="977036" cy="571985"/>
      </dsp:txXfrm>
    </dsp:sp>
    <dsp:sp modelId="{DF76C232-F5BB-A647-BFDA-A29703FAA29C}">
      <dsp:nvSpPr>
        <dsp:cNvPr id="0" name=""/>
        <dsp:cNvSpPr/>
      </dsp:nvSpPr>
      <dsp:spPr>
        <a:xfrm>
          <a:off x="5366920" y="486502"/>
          <a:ext cx="214676" cy="251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5366920" y="536728"/>
        <a:ext cx="150273" cy="150679"/>
      </dsp:txXfrm>
    </dsp:sp>
    <dsp:sp modelId="{667495B0-62CC-1843-8875-3A3EC59B7092}">
      <dsp:nvSpPr>
        <dsp:cNvPr id="0" name=""/>
        <dsp:cNvSpPr/>
      </dsp:nvSpPr>
      <dsp:spPr>
        <a:xfrm>
          <a:off x="5670708" y="308280"/>
          <a:ext cx="1012626" cy="607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7015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(Case)</a:t>
          </a:r>
        </a:p>
      </dsp:txBody>
      <dsp:txXfrm>
        <a:off x="5688503" y="326075"/>
        <a:ext cx="977036" cy="571985"/>
      </dsp:txXfrm>
    </dsp:sp>
    <dsp:sp modelId="{4D017834-19F7-D24F-8BB8-5A5D26777480}">
      <dsp:nvSpPr>
        <dsp:cNvPr id="0" name=""/>
        <dsp:cNvSpPr/>
      </dsp:nvSpPr>
      <dsp:spPr>
        <a:xfrm>
          <a:off x="6784597" y="486502"/>
          <a:ext cx="214676" cy="251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6784597" y="536728"/>
        <a:ext cx="150273" cy="150679"/>
      </dsp:txXfrm>
    </dsp:sp>
    <dsp:sp modelId="{EBFC6C2B-2DE4-7045-AEFB-83555D4F9E0D}">
      <dsp:nvSpPr>
        <dsp:cNvPr id="0" name=""/>
        <dsp:cNvSpPr/>
      </dsp:nvSpPr>
      <dsp:spPr>
        <a:xfrm>
          <a:off x="7088385" y="308280"/>
          <a:ext cx="1012626" cy="607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69671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(</a:t>
          </a:r>
          <a:r>
            <a:rPr lang="de-DE" sz="1300" kern="1200" dirty="0" err="1"/>
            <a:t>Quantifier</a:t>
          </a:r>
          <a:r>
            <a:rPr lang="de-DE" sz="1300" kern="1200" dirty="0"/>
            <a:t>)</a:t>
          </a:r>
        </a:p>
      </dsp:txBody>
      <dsp:txXfrm>
        <a:off x="7106180" y="326075"/>
        <a:ext cx="977036" cy="5719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66F5BF-D057-1445-8914-5021EC7E4B5F}">
      <dsp:nvSpPr>
        <dsp:cNvPr id="0" name=""/>
        <dsp:cNvSpPr/>
      </dsp:nvSpPr>
      <dsp:spPr>
        <a:xfrm>
          <a:off x="3560" y="145112"/>
          <a:ext cx="1556517" cy="9339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Noun</a:t>
          </a:r>
          <a:r>
            <a:rPr lang="de-DE" sz="2400" kern="1200" dirty="0"/>
            <a:t> </a:t>
          </a:r>
          <a:r>
            <a:rPr lang="de-DE" sz="2400" kern="1200" dirty="0" err="1"/>
            <a:t>stem</a:t>
          </a:r>
          <a:endParaRPr lang="de-DE" sz="2400" kern="1200" dirty="0"/>
        </a:p>
      </dsp:txBody>
      <dsp:txXfrm>
        <a:off x="30913" y="172465"/>
        <a:ext cx="1501811" cy="879204"/>
      </dsp:txXfrm>
    </dsp:sp>
    <dsp:sp modelId="{16BBD794-F7BD-7F4A-B62C-8552899FA8C0}">
      <dsp:nvSpPr>
        <dsp:cNvPr id="0" name=""/>
        <dsp:cNvSpPr/>
      </dsp:nvSpPr>
      <dsp:spPr>
        <a:xfrm>
          <a:off x="1715729" y="419059"/>
          <a:ext cx="329981" cy="3860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/>
        </a:p>
      </dsp:txBody>
      <dsp:txXfrm>
        <a:off x="1715729" y="496262"/>
        <a:ext cx="230987" cy="231610"/>
      </dsp:txXfrm>
    </dsp:sp>
    <dsp:sp modelId="{06906D19-5ED2-D848-ACD7-5A42F8C6B475}">
      <dsp:nvSpPr>
        <dsp:cNvPr id="0" name=""/>
        <dsp:cNvSpPr/>
      </dsp:nvSpPr>
      <dsp:spPr>
        <a:xfrm>
          <a:off x="2182684" y="145112"/>
          <a:ext cx="1556517" cy="9339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69902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(</a:t>
          </a:r>
          <a:r>
            <a:rPr lang="de-DE" sz="2400" kern="1200" dirty="0" err="1"/>
            <a:t>Prefix</a:t>
          </a:r>
          <a:r>
            <a:rPr lang="de-DE" sz="2400" kern="1200" dirty="0"/>
            <a:t> )</a:t>
          </a:r>
        </a:p>
      </dsp:txBody>
      <dsp:txXfrm>
        <a:off x="2210037" y="172465"/>
        <a:ext cx="1501811" cy="879204"/>
      </dsp:txXfrm>
    </dsp:sp>
    <dsp:sp modelId="{7DD4F491-9882-554B-921F-B3AFC247C529}">
      <dsp:nvSpPr>
        <dsp:cNvPr id="0" name=""/>
        <dsp:cNvSpPr/>
      </dsp:nvSpPr>
      <dsp:spPr>
        <a:xfrm>
          <a:off x="3894854" y="419059"/>
          <a:ext cx="329981" cy="3860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/>
        </a:p>
      </dsp:txBody>
      <dsp:txXfrm>
        <a:off x="3894854" y="496262"/>
        <a:ext cx="230987" cy="231610"/>
      </dsp:txXfrm>
    </dsp:sp>
    <dsp:sp modelId="{1AE0F0E5-AE7F-9D4B-8639-622ECB5B993B}">
      <dsp:nvSpPr>
        <dsp:cNvPr id="0" name=""/>
        <dsp:cNvSpPr/>
      </dsp:nvSpPr>
      <dsp:spPr>
        <a:xfrm>
          <a:off x="4361809" y="145112"/>
          <a:ext cx="1556517" cy="9339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Noun</a:t>
          </a:r>
          <a:r>
            <a:rPr lang="de-DE" sz="2400" kern="1200" dirty="0"/>
            <a:t> </a:t>
          </a:r>
          <a:r>
            <a:rPr lang="de-DE" sz="2400" kern="1200" dirty="0" err="1"/>
            <a:t>stem</a:t>
          </a:r>
          <a:endParaRPr lang="de-DE" sz="2400" kern="1200" dirty="0"/>
        </a:p>
      </dsp:txBody>
      <dsp:txXfrm>
        <a:off x="4389162" y="172465"/>
        <a:ext cx="1501811" cy="879204"/>
      </dsp:txXfrm>
    </dsp:sp>
    <dsp:sp modelId="{DF76C232-F5BB-A647-BFDA-A29703FAA29C}">
      <dsp:nvSpPr>
        <dsp:cNvPr id="0" name=""/>
        <dsp:cNvSpPr/>
      </dsp:nvSpPr>
      <dsp:spPr>
        <a:xfrm>
          <a:off x="6073978" y="419059"/>
          <a:ext cx="329981" cy="3860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/>
        </a:p>
      </dsp:txBody>
      <dsp:txXfrm>
        <a:off x="6073978" y="496262"/>
        <a:ext cx="230987" cy="231610"/>
      </dsp:txXfrm>
    </dsp:sp>
    <dsp:sp modelId="{667495B0-62CC-1843-8875-3A3EC59B7092}">
      <dsp:nvSpPr>
        <dsp:cNvPr id="0" name=""/>
        <dsp:cNvSpPr/>
      </dsp:nvSpPr>
      <dsp:spPr>
        <a:xfrm>
          <a:off x="6540934" y="145112"/>
          <a:ext cx="1556517" cy="9339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7015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(Suffixes)</a:t>
          </a:r>
        </a:p>
      </dsp:txBody>
      <dsp:txXfrm>
        <a:off x="6568287" y="172465"/>
        <a:ext cx="1501811" cy="8792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0E379-6CBD-DA45-ADFD-8331AFEA9AF6}">
      <dsp:nvSpPr>
        <dsp:cNvPr id="0" name=""/>
        <dsp:cNvSpPr/>
      </dsp:nvSpPr>
      <dsp:spPr>
        <a:xfrm>
          <a:off x="3955" y="244199"/>
          <a:ext cx="1226227" cy="73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70165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(</a:t>
          </a:r>
          <a:r>
            <a:rPr lang="de-DE" sz="2000" kern="1200" dirty="0" err="1"/>
            <a:t>Prefix</a:t>
          </a:r>
          <a:r>
            <a:rPr lang="de-DE" sz="2000" kern="1200" dirty="0"/>
            <a:t>)</a:t>
          </a:r>
        </a:p>
      </dsp:txBody>
      <dsp:txXfrm>
        <a:off x="25504" y="265748"/>
        <a:ext cx="1183129" cy="692638"/>
      </dsp:txXfrm>
    </dsp:sp>
    <dsp:sp modelId="{162E895C-1E70-CF4B-AAF2-40C9B80F407D}">
      <dsp:nvSpPr>
        <dsp:cNvPr id="0" name=""/>
        <dsp:cNvSpPr/>
      </dsp:nvSpPr>
      <dsp:spPr>
        <a:xfrm>
          <a:off x="1352805" y="460015"/>
          <a:ext cx="259960" cy="304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1352805" y="520836"/>
        <a:ext cx="181972" cy="182462"/>
      </dsp:txXfrm>
    </dsp:sp>
    <dsp:sp modelId="{FA66F5BF-D057-1445-8914-5021EC7E4B5F}">
      <dsp:nvSpPr>
        <dsp:cNvPr id="0" name=""/>
        <dsp:cNvSpPr/>
      </dsp:nvSpPr>
      <dsp:spPr>
        <a:xfrm>
          <a:off x="1720673" y="244199"/>
          <a:ext cx="1226227" cy="73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Adjective</a:t>
          </a:r>
          <a:r>
            <a:rPr lang="de-DE" sz="2000" kern="1200" dirty="0"/>
            <a:t> </a:t>
          </a:r>
          <a:r>
            <a:rPr lang="de-DE" sz="2000" kern="1200" dirty="0" err="1"/>
            <a:t>stem</a:t>
          </a:r>
          <a:endParaRPr lang="de-DE" sz="2000" kern="1200" dirty="0"/>
        </a:p>
      </dsp:txBody>
      <dsp:txXfrm>
        <a:off x="1742222" y="265748"/>
        <a:ext cx="1183129" cy="692638"/>
      </dsp:txXfrm>
    </dsp:sp>
    <dsp:sp modelId="{16BBD794-F7BD-7F4A-B62C-8552899FA8C0}">
      <dsp:nvSpPr>
        <dsp:cNvPr id="0" name=""/>
        <dsp:cNvSpPr/>
      </dsp:nvSpPr>
      <dsp:spPr>
        <a:xfrm>
          <a:off x="3069524" y="460015"/>
          <a:ext cx="259960" cy="304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3069524" y="520836"/>
        <a:ext cx="181972" cy="182462"/>
      </dsp:txXfrm>
    </dsp:sp>
    <dsp:sp modelId="{06906D19-5ED2-D848-ACD7-5A42F8C6B475}">
      <dsp:nvSpPr>
        <dsp:cNvPr id="0" name=""/>
        <dsp:cNvSpPr/>
      </dsp:nvSpPr>
      <dsp:spPr>
        <a:xfrm>
          <a:off x="3437392" y="244199"/>
          <a:ext cx="1226227" cy="73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(</a:t>
          </a:r>
          <a:r>
            <a:rPr lang="de-DE" sz="2000" kern="1200" dirty="0" err="1"/>
            <a:t>Nom</a:t>
          </a:r>
          <a:r>
            <a:rPr lang="de-DE" sz="2000" kern="1200" dirty="0"/>
            <a:t>.) </a:t>
          </a:r>
        </a:p>
      </dsp:txBody>
      <dsp:txXfrm>
        <a:off x="3458941" y="265748"/>
        <a:ext cx="1183129" cy="692638"/>
      </dsp:txXfrm>
    </dsp:sp>
    <dsp:sp modelId="{7DD4F491-9882-554B-921F-B3AFC247C529}">
      <dsp:nvSpPr>
        <dsp:cNvPr id="0" name=""/>
        <dsp:cNvSpPr/>
      </dsp:nvSpPr>
      <dsp:spPr>
        <a:xfrm>
          <a:off x="4786242" y="460015"/>
          <a:ext cx="259960" cy="304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4786242" y="520836"/>
        <a:ext cx="181972" cy="182462"/>
      </dsp:txXfrm>
    </dsp:sp>
    <dsp:sp modelId="{1AE0F0E5-AE7F-9D4B-8639-622ECB5B993B}">
      <dsp:nvSpPr>
        <dsp:cNvPr id="0" name=""/>
        <dsp:cNvSpPr/>
      </dsp:nvSpPr>
      <dsp:spPr>
        <a:xfrm>
          <a:off x="5154110" y="244199"/>
          <a:ext cx="1226227" cy="73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(Comp.)</a:t>
          </a:r>
        </a:p>
      </dsp:txBody>
      <dsp:txXfrm>
        <a:off x="5175659" y="265748"/>
        <a:ext cx="1183129" cy="692638"/>
      </dsp:txXfrm>
    </dsp:sp>
    <dsp:sp modelId="{DF76C232-F5BB-A647-BFDA-A29703FAA29C}">
      <dsp:nvSpPr>
        <dsp:cNvPr id="0" name=""/>
        <dsp:cNvSpPr/>
      </dsp:nvSpPr>
      <dsp:spPr>
        <a:xfrm>
          <a:off x="6502960" y="460015"/>
          <a:ext cx="259960" cy="304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6502960" y="520836"/>
        <a:ext cx="181972" cy="182462"/>
      </dsp:txXfrm>
    </dsp:sp>
    <dsp:sp modelId="{667495B0-62CC-1843-8875-3A3EC59B7092}">
      <dsp:nvSpPr>
        <dsp:cNvPr id="0" name=""/>
        <dsp:cNvSpPr/>
      </dsp:nvSpPr>
      <dsp:spPr>
        <a:xfrm>
          <a:off x="6870829" y="244199"/>
          <a:ext cx="1226227" cy="73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7015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(Neg.)</a:t>
          </a:r>
        </a:p>
      </dsp:txBody>
      <dsp:txXfrm>
        <a:off x="6892378" y="265748"/>
        <a:ext cx="1183129" cy="6926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0E379-6CBD-DA45-ADFD-8331AFEA9AF6}">
      <dsp:nvSpPr>
        <dsp:cNvPr id="0" name=""/>
        <dsp:cNvSpPr/>
      </dsp:nvSpPr>
      <dsp:spPr>
        <a:xfrm>
          <a:off x="3955" y="244199"/>
          <a:ext cx="1226227" cy="73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70165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(</a:t>
          </a:r>
          <a:r>
            <a:rPr lang="de-DE" sz="2000" kern="1200" dirty="0" err="1"/>
            <a:t>Prefix</a:t>
          </a:r>
          <a:r>
            <a:rPr lang="de-DE" sz="2000" kern="1200" dirty="0"/>
            <a:t>)</a:t>
          </a:r>
        </a:p>
      </dsp:txBody>
      <dsp:txXfrm>
        <a:off x="25504" y="265748"/>
        <a:ext cx="1183129" cy="692638"/>
      </dsp:txXfrm>
    </dsp:sp>
    <dsp:sp modelId="{162E895C-1E70-CF4B-AAF2-40C9B80F407D}">
      <dsp:nvSpPr>
        <dsp:cNvPr id="0" name=""/>
        <dsp:cNvSpPr/>
      </dsp:nvSpPr>
      <dsp:spPr>
        <a:xfrm>
          <a:off x="1352805" y="460015"/>
          <a:ext cx="259960" cy="304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1352805" y="520836"/>
        <a:ext cx="181972" cy="182462"/>
      </dsp:txXfrm>
    </dsp:sp>
    <dsp:sp modelId="{FA66F5BF-D057-1445-8914-5021EC7E4B5F}">
      <dsp:nvSpPr>
        <dsp:cNvPr id="0" name=""/>
        <dsp:cNvSpPr/>
      </dsp:nvSpPr>
      <dsp:spPr>
        <a:xfrm>
          <a:off x="1720673" y="244199"/>
          <a:ext cx="1226227" cy="73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Adjective</a:t>
          </a:r>
          <a:r>
            <a:rPr lang="de-DE" sz="2000" kern="1200" dirty="0"/>
            <a:t> </a:t>
          </a:r>
          <a:r>
            <a:rPr lang="de-DE" sz="2000" kern="1200" dirty="0" err="1"/>
            <a:t>stem</a:t>
          </a:r>
          <a:endParaRPr lang="de-DE" sz="2000" kern="1200" dirty="0"/>
        </a:p>
      </dsp:txBody>
      <dsp:txXfrm>
        <a:off x="1742222" y="265748"/>
        <a:ext cx="1183129" cy="692638"/>
      </dsp:txXfrm>
    </dsp:sp>
    <dsp:sp modelId="{16BBD794-F7BD-7F4A-B62C-8552899FA8C0}">
      <dsp:nvSpPr>
        <dsp:cNvPr id="0" name=""/>
        <dsp:cNvSpPr/>
      </dsp:nvSpPr>
      <dsp:spPr>
        <a:xfrm>
          <a:off x="3069524" y="460015"/>
          <a:ext cx="259960" cy="304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3069524" y="520836"/>
        <a:ext cx="181972" cy="182462"/>
      </dsp:txXfrm>
    </dsp:sp>
    <dsp:sp modelId="{06906D19-5ED2-D848-ACD7-5A42F8C6B475}">
      <dsp:nvSpPr>
        <dsp:cNvPr id="0" name=""/>
        <dsp:cNvSpPr/>
      </dsp:nvSpPr>
      <dsp:spPr>
        <a:xfrm>
          <a:off x="3437392" y="244199"/>
          <a:ext cx="1226227" cy="73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(</a:t>
          </a:r>
          <a:r>
            <a:rPr lang="de-DE" sz="2000" kern="1200" dirty="0" err="1"/>
            <a:t>Nom</a:t>
          </a:r>
          <a:r>
            <a:rPr lang="de-DE" sz="2000" kern="1200" dirty="0"/>
            <a:t>.) </a:t>
          </a:r>
        </a:p>
      </dsp:txBody>
      <dsp:txXfrm>
        <a:off x="3458941" y="265748"/>
        <a:ext cx="1183129" cy="692638"/>
      </dsp:txXfrm>
    </dsp:sp>
    <dsp:sp modelId="{7DD4F491-9882-554B-921F-B3AFC247C529}">
      <dsp:nvSpPr>
        <dsp:cNvPr id="0" name=""/>
        <dsp:cNvSpPr/>
      </dsp:nvSpPr>
      <dsp:spPr>
        <a:xfrm>
          <a:off x="4786242" y="460015"/>
          <a:ext cx="259960" cy="304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4786242" y="520836"/>
        <a:ext cx="181972" cy="182462"/>
      </dsp:txXfrm>
    </dsp:sp>
    <dsp:sp modelId="{1AE0F0E5-AE7F-9D4B-8639-622ECB5B993B}">
      <dsp:nvSpPr>
        <dsp:cNvPr id="0" name=""/>
        <dsp:cNvSpPr/>
      </dsp:nvSpPr>
      <dsp:spPr>
        <a:xfrm>
          <a:off x="5154110" y="244199"/>
          <a:ext cx="1226227" cy="73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(Comp.)</a:t>
          </a:r>
        </a:p>
      </dsp:txBody>
      <dsp:txXfrm>
        <a:off x="5175659" y="265748"/>
        <a:ext cx="1183129" cy="692638"/>
      </dsp:txXfrm>
    </dsp:sp>
    <dsp:sp modelId="{DF76C232-F5BB-A647-BFDA-A29703FAA29C}">
      <dsp:nvSpPr>
        <dsp:cNvPr id="0" name=""/>
        <dsp:cNvSpPr/>
      </dsp:nvSpPr>
      <dsp:spPr>
        <a:xfrm>
          <a:off x="6502960" y="460015"/>
          <a:ext cx="259960" cy="304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6502960" y="520836"/>
        <a:ext cx="181972" cy="182462"/>
      </dsp:txXfrm>
    </dsp:sp>
    <dsp:sp modelId="{667495B0-62CC-1843-8875-3A3EC59B7092}">
      <dsp:nvSpPr>
        <dsp:cNvPr id="0" name=""/>
        <dsp:cNvSpPr/>
      </dsp:nvSpPr>
      <dsp:spPr>
        <a:xfrm>
          <a:off x="6870829" y="244199"/>
          <a:ext cx="1226227" cy="73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7015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(Neg.)</a:t>
          </a:r>
        </a:p>
      </dsp:txBody>
      <dsp:txXfrm>
        <a:off x="6892378" y="265748"/>
        <a:ext cx="1183129" cy="6926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0E379-6CBD-DA45-ADFD-8331AFEA9AF6}">
      <dsp:nvSpPr>
        <dsp:cNvPr id="0" name=""/>
        <dsp:cNvSpPr/>
      </dsp:nvSpPr>
      <dsp:spPr>
        <a:xfrm>
          <a:off x="3955" y="244199"/>
          <a:ext cx="1226227" cy="73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70165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(</a:t>
          </a:r>
          <a:r>
            <a:rPr lang="de-DE" sz="2000" kern="1200" dirty="0" err="1"/>
            <a:t>Prefix</a:t>
          </a:r>
          <a:r>
            <a:rPr lang="de-DE" sz="2000" kern="1200" dirty="0"/>
            <a:t>)</a:t>
          </a:r>
        </a:p>
      </dsp:txBody>
      <dsp:txXfrm>
        <a:off x="25504" y="265748"/>
        <a:ext cx="1183129" cy="692638"/>
      </dsp:txXfrm>
    </dsp:sp>
    <dsp:sp modelId="{162E895C-1E70-CF4B-AAF2-40C9B80F407D}">
      <dsp:nvSpPr>
        <dsp:cNvPr id="0" name=""/>
        <dsp:cNvSpPr/>
      </dsp:nvSpPr>
      <dsp:spPr>
        <a:xfrm>
          <a:off x="1352805" y="460015"/>
          <a:ext cx="259960" cy="304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1352805" y="520836"/>
        <a:ext cx="181972" cy="182462"/>
      </dsp:txXfrm>
    </dsp:sp>
    <dsp:sp modelId="{FA66F5BF-D057-1445-8914-5021EC7E4B5F}">
      <dsp:nvSpPr>
        <dsp:cNvPr id="0" name=""/>
        <dsp:cNvSpPr/>
      </dsp:nvSpPr>
      <dsp:spPr>
        <a:xfrm>
          <a:off x="1720673" y="244199"/>
          <a:ext cx="1226227" cy="73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Adjective</a:t>
          </a:r>
          <a:r>
            <a:rPr lang="de-DE" sz="2000" kern="1200" dirty="0"/>
            <a:t> </a:t>
          </a:r>
          <a:r>
            <a:rPr lang="de-DE" sz="2000" kern="1200" dirty="0" err="1"/>
            <a:t>stem</a:t>
          </a:r>
          <a:endParaRPr lang="de-DE" sz="2000" kern="1200" dirty="0"/>
        </a:p>
      </dsp:txBody>
      <dsp:txXfrm>
        <a:off x="1742222" y="265748"/>
        <a:ext cx="1183129" cy="692638"/>
      </dsp:txXfrm>
    </dsp:sp>
    <dsp:sp modelId="{16BBD794-F7BD-7F4A-B62C-8552899FA8C0}">
      <dsp:nvSpPr>
        <dsp:cNvPr id="0" name=""/>
        <dsp:cNvSpPr/>
      </dsp:nvSpPr>
      <dsp:spPr>
        <a:xfrm>
          <a:off x="3069524" y="460015"/>
          <a:ext cx="259960" cy="304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3069524" y="520836"/>
        <a:ext cx="181972" cy="182462"/>
      </dsp:txXfrm>
    </dsp:sp>
    <dsp:sp modelId="{06906D19-5ED2-D848-ACD7-5A42F8C6B475}">
      <dsp:nvSpPr>
        <dsp:cNvPr id="0" name=""/>
        <dsp:cNvSpPr/>
      </dsp:nvSpPr>
      <dsp:spPr>
        <a:xfrm>
          <a:off x="3437392" y="244199"/>
          <a:ext cx="1226227" cy="73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(</a:t>
          </a:r>
          <a:r>
            <a:rPr lang="de-DE" sz="2000" kern="1200" dirty="0" err="1"/>
            <a:t>Nom</a:t>
          </a:r>
          <a:r>
            <a:rPr lang="de-DE" sz="2000" kern="1200" dirty="0"/>
            <a:t>.) </a:t>
          </a:r>
        </a:p>
      </dsp:txBody>
      <dsp:txXfrm>
        <a:off x="3458941" y="265748"/>
        <a:ext cx="1183129" cy="692638"/>
      </dsp:txXfrm>
    </dsp:sp>
    <dsp:sp modelId="{7DD4F491-9882-554B-921F-B3AFC247C529}">
      <dsp:nvSpPr>
        <dsp:cNvPr id="0" name=""/>
        <dsp:cNvSpPr/>
      </dsp:nvSpPr>
      <dsp:spPr>
        <a:xfrm>
          <a:off x="4786242" y="460015"/>
          <a:ext cx="259960" cy="304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4786242" y="520836"/>
        <a:ext cx="181972" cy="182462"/>
      </dsp:txXfrm>
    </dsp:sp>
    <dsp:sp modelId="{1AE0F0E5-AE7F-9D4B-8639-622ECB5B993B}">
      <dsp:nvSpPr>
        <dsp:cNvPr id="0" name=""/>
        <dsp:cNvSpPr/>
      </dsp:nvSpPr>
      <dsp:spPr>
        <a:xfrm>
          <a:off x="5154110" y="244199"/>
          <a:ext cx="1226227" cy="73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(Comp.)</a:t>
          </a:r>
        </a:p>
      </dsp:txBody>
      <dsp:txXfrm>
        <a:off x="5175659" y="265748"/>
        <a:ext cx="1183129" cy="692638"/>
      </dsp:txXfrm>
    </dsp:sp>
    <dsp:sp modelId="{DF76C232-F5BB-A647-BFDA-A29703FAA29C}">
      <dsp:nvSpPr>
        <dsp:cNvPr id="0" name=""/>
        <dsp:cNvSpPr/>
      </dsp:nvSpPr>
      <dsp:spPr>
        <a:xfrm>
          <a:off x="6502960" y="460015"/>
          <a:ext cx="259960" cy="304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6502960" y="520836"/>
        <a:ext cx="181972" cy="182462"/>
      </dsp:txXfrm>
    </dsp:sp>
    <dsp:sp modelId="{667495B0-62CC-1843-8875-3A3EC59B7092}">
      <dsp:nvSpPr>
        <dsp:cNvPr id="0" name=""/>
        <dsp:cNvSpPr/>
      </dsp:nvSpPr>
      <dsp:spPr>
        <a:xfrm>
          <a:off x="6870829" y="244199"/>
          <a:ext cx="1226227" cy="73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7015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(Neg.)</a:t>
          </a:r>
        </a:p>
      </dsp:txBody>
      <dsp:txXfrm>
        <a:off x="6892378" y="265748"/>
        <a:ext cx="1183129" cy="692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BDED6AC-55F7-E147-AFC4-A3BDBFCC75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9D59C4-29AC-D341-B4D1-22B9DA3757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4785B-15A5-6941-B203-15A17340AF8C}" type="datetimeFigureOut">
              <a:rPr lang="de-DE" smtClean="0"/>
              <a:t>14.09.24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6448B2D-EB51-AA41-A1D5-5D87A817BB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A25665-AD21-FE4A-BE5F-E9A755F5D9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3842B-17F5-B44E-AEFD-F68DA92D85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223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4EA47C3-D6D1-45C7-B7EF-A1183D105D1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olienbildplatzhalter 7">
            <a:extLst>
              <a:ext uri="{FF2B5EF4-FFF2-40B4-BE49-F238E27FC236}">
                <a16:creationId xmlns:a16="http://schemas.microsoft.com/office/drawing/2014/main" id="{B136A2F5-BC7E-47DC-9ED9-95EE5B00A2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02279" y="467544"/>
            <a:ext cx="6490831" cy="3655323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10" name="Notizenplatzhalter 9">
            <a:extLst>
              <a:ext uri="{FF2B5EF4-FFF2-40B4-BE49-F238E27FC236}">
                <a16:creationId xmlns:a16="http://schemas.microsoft.com/office/drawing/2014/main" id="{16E3EB76-4D08-4C50-98FE-43C6F5867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02279" y="4400550"/>
            <a:ext cx="6490831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39692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607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3037" algn="l" defTabSz="68607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6074" algn="l" defTabSz="68607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9111" algn="l" defTabSz="68607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2149" algn="l" defTabSz="68607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5186" algn="l" defTabSz="6860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8223" algn="l" defTabSz="6860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1260" algn="l" defTabSz="6860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4297" algn="l" defTabSz="6860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14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381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598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068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11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192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491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926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60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Auf Link klicken und </a:t>
            </a:r>
            <a:r>
              <a:rPr lang="de-DE" dirty="0" err="1"/>
              <a:t>Lexc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erklären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122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940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60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Auf Link klicken und </a:t>
            </a:r>
            <a:r>
              <a:rPr lang="de-DE" dirty="0" err="1"/>
              <a:t>Lexc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erklären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003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356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60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Auf Link klicken und </a:t>
            </a:r>
            <a:r>
              <a:rPr lang="de-DE" dirty="0" err="1"/>
              <a:t>Lexc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erklären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2077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1730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6475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6821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2099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8552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1458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5574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083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67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152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464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656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076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444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386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42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CABCBAD4-CDF6-43FE-8861-A06D0882730D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29" name="bk object 18">
              <a:extLst>
                <a:ext uri="{FF2B5EF4-FFF2-40B4-BE49-F238E27FC236}">
                  <a16:creationId xmlns:a16="http://schemas.microsoft.com/office/drawing/2014/main" id="{43762DC1-C2FD-42CE-AFEB-715EE62A1F3D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bk object 18">
              <a:extLst>
                <a:ext uri="{FF2B5EF4-FFF2-40B4-BE49-F238E27FC236}">
                  <a16:creationId xmlns:a16="http://schemas.microsoft.com/office/drawing/2014/main" id="{76098270-8824-46AE-A5C5-CD99A62A1C4C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Holder 3">
              <a:extLst>
                <a:ext uri="{FF2B5EF4-FFF2-40B4-BE49-F238E27FC236}">
                  <a16:creationId xmlns:a16="http://schemas.microsoft.com/office/drawing/2014/main" id="{3299EB9C-AF93-46B9-874F-99C450B3EDD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9E7234BE-B4D1-49DA-A717-D084E338DDBA}"/>
              </a:ext>
            </a:extLst>
          </p:cNvPr>
          <p:cNvSpPr/>
          <p:nvPr userDrawn="1"/>
        </p:nvSpPr>
        <p:spPr>
          <a:xfrm>
            <a:off x="1" y="1422400"/>
            <a:ext cx="3167992" cy="3492500"/>
          </a:xfrm>
          <a:custGeom>
            <a:avLst/>
            <a:gdLst>
              <a:gd name="connsiteX0" fmla="*/ 3773588 w 4271120"/>
              <a:gd name="connsiteY0" fmla="*/ 3280579 h 4702819"/>
              <a:gd name="connsiteX1" fmla="*/ 3717970 w 4271120"/>
              <a:gd name="connsiteY1" fmla="*/ 3393838 h 4702819"/>
              <a:gd name="connsiteX2" fmla="*/ 3755385 w 4271120"/>
              <a:gd name="connsiteY2" fmla="*/ 3541480 h 4702819"/>
              <a:gd name="connsiteX3" fmla="*/ 3742240 w 4271120"/>
              <a:gd name="connsiteY3" fmla="*/ 3544514 h 4702819"/>
              <a:gd name="connsiteX4" fmla="*/ 3594598 w 4271120"/>
              <a:gd name="connsiteY4" fmla="*/ 3403951 h 4702819"/>
              <a:gd name="connsiteX5" fmla="*/ 3773588 w 4271120"/>
              <a:gd name="connsiteY5" fmla="*/ 3280579 h 4702819"/>
              <a:gd name="connsiteX6" fmla="*/ 3937409 w 4271120"/>
              <a:gd name="connsiteY6" fmla="*/ 2981250 h 4702819"/>
              <a:gd name="connsiteX7" fmla="*/ 3833252 w 4271120"/>
              <a:gd name="connsiteY7" fmla="*/ 3118780 h 4702819"/>
              <a:gd name="connsiteX8" fmla="*/ 3480327 w 4271120"/>
              <a:gd name="connsiteY8" fmla="*/ 3142039 h 4702819"/>
              <a:gd name="connsiteX9" fmla="*/ 3488417 w 4271120"/>
              <a:gd name="connsiteY9" fmla="*/ 3070240 h 4702819"/>
              <a:gd name="connsiteX10" fmla="*/ 3802914 w 4271120"/>
              <a:gd name="connsiteY10" fmla="*/ 3008554 h 4702819"/>
              <a:gd name="connsiteX11" fmla="*/ 3937409 w 4271120"/>
              <a:gd name="connsiteY11" fmla="*/ 2981250 h 4702819"/>
              <a:gd name="connsiteX12" fmla="*/ 1530647 w 4271120"/>
              <a:gd name="connsiteY12" fmla="*/ 2816671 h 4702819"/>
              <a:gd name="connsiteX13" fmla="*/ 1538737 w 4271120"/>
              <a:gd name="connsiteY13" fmla="*/ 2820463 h 4702819"/>
              <a:gd name="connsiteX14" fmla="*/ 1944246 w 4271120"/>
              <a:gd name="connsiteY14" fmla="*/ 3409008 h 4702819"/>
              <a:gd name="connsiteX15" fmla="*/ 3606733 w 4271120"/>
              <a:gd name="connsiteY15" fmla="*/ 3913618 h 4702819"/>
              <a:gd name="connsiteX16" fmla="*/ 3607744 w 4271120"/>
              <a:gd name="connsiteY16" fmla="*/ 3926765 h 4702819"/>
              <a:gd name="connsiteX17" fmla="*/ 2423576 w 4271120"/>
              <a:gd name="connsiteY17" fmla="*/ 3894405 h 4702819"/>
              <a:gd name="connsiteX18" fmla="*/ 2077731 w 4271120"/>
              <a:gd name="connsiteY18" fmla="*/ 3806426 h 4702819"/>
              <a:gd name="connsiteX19" fmla="*/ 1525591 w 4271120"/>
              <a:gd name="connsiteY19" fmla="*/ 2823496 h 4702819"/>
              <a:gd name="connsiteX20" fmla="*/ 1530647 w 4271120"/>
              <a:gd name="connsiteY20" fmla="*/ 2816671 h 4702819"/>
              <a:gd name="connsiteX21" fmla="*/ 3996062 w 4271120"/>
              <a:gd name="connsiteY21" fmla="*/ 2605067 h 4702819"/>
              <a:gd name="connsiteX22" fmla="*/ 4271120 w 4271120"/>
              <a:gd name="connsiteY22" fmla="*/ 2676866 h 4702819"/>
              <a:gd name="connsiteX23" fmla="*/ 4008197 w 4271120"/>
              <a:gd name="connsiteY23" fmla="*/ 2693046 h 4702819"/>
              <a:gd name="connsiteX24" fmla="*/ 3829207 w 4271120"/>
              <a:gd name="connsiteY24" fmla="*/ 2680911 h 4702819"/>
              <a:gd name="connsiteX25" fmla="*/ 3670441 w 4271120"/>
              <a:gd name="connsiteY25" fmla="*/ 2642484 h 4702819"/>
              <a:gd name="connsiteX26" fmla="*/ 3996062 w 4271120"/>
              <a:gd name="connsiteY26" fmla="*/ 2605067 h 4702819"/>
              <a:gd name="connsiteX27" fmla="*/ 3443991 w 4271120"/>
              <a:gd name="connsiteY27" fmla="*/ 1373753 h 4702819"/>
              <a:gd name="connsiteX28" fmla="*/ 3808982 w 4271120"/>
              <a:gd name="connsiteY28" fmla="*/ 1505845 h 4702819"/>
              <a:gd name="connsiteX29" fmla="*/ 3766510 w 4271120"/>
              <a:gd name="connsiteY29" fmla="*/ 1714160 h 4702819"/>
              <a:gd name="connsiteX30" fmla="*/ 3673475 w 4271120"/>
              <a:gd name="connsiteY30" fmla="*/ 1626182 h 4702819"/>
              <a:gd name="connsiteX31" fmla="*/ 3503586 w 4271120"/>
              <a:gd name="connsiteY31" fmla="*/ 1940680 h 4702819"/>
              <a:gd name="connsiteX32" fmla="*/ 3349877 w 4271120"/>
              <a:gd name="connsiteY32" fmla="*/ 1900230 h 4702819"/>
              <a:gd name="connsiteX33" fmla="*/ 3263920 w 4271120"/>
              <a:gd name="connsiteY33" fmla="*/ 1778881 h 4702819"/>
              <a:gd name="connsiteX34" fmla="*/ 2886727 w 4271120"/>
              <a:gd name="connsiteY34" fmla="*/ 1881016 h 4702819"/>
              <a:gd name="connsiteX35" fmla="*/ 3400439 w 4271120"/>
              <a:gd name="connsiteY35" fmla="*/ 1585733 h 4702819"/>
              <a:gd name="connsiteX36" fmla="*/ 2921109 w 4271120"/>
              <a:gd name="connsiteY36" fmla="*/ 1605957 h 4702819"/>
              <a:gd name="connsiteX37" fmla="*/ 2913019 w 4271120"/>
              <a:gd name="connsiteY37" fmla="*/ 1594835 h 4702819"/>
              <a:gd name="connsiteX38" fmla="*/ 3443991 w 4271120"/>
              <a:gd name="connsiteY38" fmla="*/ 1373753 h 4702819"/>
              <a:gd name="connsiteX39" fmla="*/ 0 w 4271120"/>
              <a:gd name="connsiteY39" fmla="*/ 0 h 4702819"/>
              <a:gd name="connsiteX40" fmla="*/ 115292 w 4271120"/>
              <a:gd name="connsiteY40" fmla="*/ 0 h 4702819"/>
              <a:gd name="connsiteX41" fmla="*/ 274676 w 4271120"/>
              <a:gd name="connsiteY41" fmla="*/ 0 h 4702819"/>
              <a:gd name="connsiteX42" fmla="*/ 3942724 w 4271120"/>
              <a:gd name="connsiteY42" fmla="*/ 0 h 4702819"/>
              <a:gd name="connsiteX43" fmla="*/ 3939432 w 4271120"/>
              <a:gd name="connsiteY43" fmla="*/ 53696 h 4702819"/>
              <a:gd name="connsiteX44" fmla="*/ 3684598 w 4271120"/>
              <a:gd name="connsiteY44" fmla="*/ 334822 h 4702819"/>
              <a:gd name="connsiteX45" fmla="*/ 3981904 w 4271120"/>
              <a:gd name="connsiteY45" fmla="*/ 155833 h 4702819"/>
              <a:gd name="connsiteX46" fmla="*/ 3993028 w 4271120"/>
              <a:gd name="connsiteY46" fmla="*/ 404599 h 4702819"/>
              <a:gd name="connsiteX47" fmla="*/ 3433810 w 4271120"/>
              <a:gd name="connsiteY47" fmla="*/ 635163 h 4702819"/>
              <a:gd name="connsiteX48" fmla="*/ 2283013 w 4271120"/>
              <a:gd name="connsiteY48" fmla="*/ 464262 h 4702819"/>
              <a:gd name="connsiteX49" fmla="*/ 2284025 w 4271120"/>
              <a:gd name="connsiteY49" fmla="*/ 455161 h 4702819"/>
              <a:gd name="connsiteX50" fmla="*/ 2959536 w 4271120"/>
              <a:gd name="connsiteY50" fmla="*/ 115383 h 4702819"/>
              <a:gd name="connsiteX51" fmla="*/ 2949424 w 4271120"/>
              <a:gd name="connsiteY51" fmla="*/ 107293 h 4702819"/>
              <a:gd name="connsiteX52" fmla="*/ 1789525 w 4271120"/>
              <a:gd name="connsiteY52" fmla="*/ 314598 h 4702819"/>
              <a:gd name="connsiteX53" fmla="*/ 1564018 w 4271120"/>
              <a:gd name="connsiteY53" fmla="*/ 251900 h 4702819"/>
              <a:gd name="connsiteX54" fmla="*/ 1554917 w 4271120"/>
              <a:gd name="connsiteY54" fmla="*/ 262013 h 4702819"/>
              <a:gd name="connsiteX55" fmla="*/ 2389194 w 4271120"/>
              <a:gd name="connsiteY55" fmla="*/ 907188 h 4702819"/>
              <a:gd name="connsiteX56" fmla="*/ 2159641 w 4271120"/>
              <a:gd name="connsiteY56" fmla="*/ 613927 h 4702819"/>
              <a:gd name="connsiteX57" fmla="*/ 2255710 w 4271120"/>
              <a:gd name="connsiteY57" fmla="*/ 818197 h 4702819"/>
              <a:gd name="connsiteX58" fmla="*/ 2248631 w 4271120"/>
              <a:gd name="connsiteY58" fmla="*/ 897075 h 4702819"/>
              <a:gd name="connsiteX59" fmla="*/ 2071663 w 4271120"/>
              <a:gd name="connsiteY59" fmla="*/ 706960 h 4702819"/>
              <a:gd name="connsiteX60" fmla="*/ 2063573 w 4271120"/>
              <a:gd name="connsiteY60" fmla="*/ 718085 h 4702819"/>
              <a:gd name="connsiteX61" fmla="*/ 1981662 w 4271120"/>
              <a:gd name="connsiteY61" fmla="*/ 1090223 h 4702819"/>
              <a:gd name="connsiteX62" fmla="*/ 2015034 w 4271120"/>
              <a:gd name="connsiteY62" fmla="*/ 1068987 h 4702819"/>
              <a:gd name="connsiteX63" fmla="*/ 2152563 w 4271120"/>
              <a:gd name="connsiteY63" fmla="*/ 876851 h 4702819"/>
              <a:gd name="connsiteX64" fmla="*/ 2193013 w 4271120"/>
              <a:gd name="connsiteY64" fmla="*/ 935503 h 4702819"/>
              <a:gd name="connsiteX65" fmla="*/ 2042337 w 4271120"/>
              <a:gd name="connsiteY65" fmla="*/ 1153931 h 4702819"/>
              <a:gd name="connsiteX66" fmla="*/ 1195925 w 4271120"/>
              <a:gd name="connsiteY66" fmla="*/ 1315731 h 4702819"/>
              <a:gd name="connsiteX67" fmla="*/ 1759188 w 4271120"/>
              <a:gd name="connsiteY67" fmla="*/ 1329888 h 4702819"/>
              <a:gd name="connsiteX68" fmla="*/ 1762222 w 4271120"/>
              <a:gd name="connsiteY68" fmla="*/ 1336967 h 4702819"/>
              <a:gd name="connsiteX69" fmla="*/ 1303117 w 4271120"/>
              <a:gd name="connsiteY69" fmla="*/ 1458316 h 4702819"/>
              <a:gd name="connsiteX70" fmla="*/ 1879527 w 4271120"/>
              <a:gd name="connsiteY70" fmla="*/ 1385506 h 4702819"/>
              <a:gd name="connsiteX71" fmla="*/ 1882560 w 4271120"/>
              <a:gd name="connsiteY71" fmla="*/ 1389551 h 4702819"/>
              <a:gd name="connsiteX72" fmla="*/ 1158509 w 4271120"/>
              <a:gd name="connsiteY72" fmla="*/ 1608992 h 4702819"/>
              <a:gd name="connsiteX73" fmla="*/ 1500309 w 4271120"/>
              <a:gd name="connsiteY73" fmla="*/ 1648430 h 4702819"/>
              <a:gd name="connsiteX74" fmla="*/ 1502332 w 4271120"/>
              <a:gd name="connsiteY74" fmla="*/ 1651464 h 4702819"/>
              <a:gd name="connsiteX75" fmla="*/ 1323342 w 4271120"/>
              <a:gd name="connsiteY75" fmla="*/ 1726296 h 4702819"/>
              <a:gd name="connsiteX76" fmla="*/ 1387050 w 4271120"/>
              <a:gd name="connsiteY76" fmla="*/ 1741465 h 4702819"/>
              <a:gd name="connsiteX77" fmla="*/ 1442669 w 4271120"/>
              <a:gd name="connsiteY77" fmla="*/ 1750566 h 4702819"/>
              <a:gd name="connsiteX78" fmla="*/ 1983684 w 4271120"/>
              <a:gd name="connsiteY78" fmla="*/ 1635284 h 4702819"/>
              <a:gd name="connsiteX79" fmla="*/ 2041326 w 4271120"/>
              <a:gd name="connsiteY79" fmla="*/ 1604947 h 4702819"/>
              <a:gd name="connsiteX80" fmla="*/ 1993797 w 4271120"/>
              <a:gd name="connsiteY80" fmla="*/ 1723262 h 4702819"/>
              <a:gd name="connsiteX81" fmla="*/ 1881549 w 4271120"/>
              <a:gd name="connsiteY81" fmla="*/ 1801128 h 4702819"/>
              <a:gd name="connsiteX82" fmla="*/ 1868403 w 4271120"/>
              <a:gd name="connsiteY82" fmla="*/ 1865847 h 4702819"/>
              <a:gd name="connsiteX83" fmla="*/ 1001766 w 4271120"/>
              <a:gd name="connsiteY83" fmla="*/ 1993265 h 4702819"/>
              <a:gd name="connsiteX84" fmla="*/ 999744 w 4271120"/>
              <a:gd name="connsiteY84" fmla="*/ 1993265 h 4702819"/>
              <a:gd name="connsiteX85" fmla="*/ 1477051 w 4271120"/>
              <a:gd name="connsiteY85" fmla="*/ 2115625 h 4702819"/>
              <a:gd name="connsiteX86" fmla="*/ 1478062 w 4271120"/>
              <a:gd name="connsiteY86" fmla="*/ 2118658 h 4702819"/>
              <a:gd name="connsiteX87" fmla="*/ 1337500 w 4271120"/>
              <a:gd name="connsiteY87" fmla="*/ 2160120 h 4702819"/>
              <a:gd name="connsiteX88" fmla="*/ 1830987 w 4271120"/>
              <a:gd name="connsiteY88" fmla="*/ 2044838 h 4702819"/>
              <a:gd name="connsiteX89" fmla="*/ 1840088 w 4271120"/>
              <a:gd name="connsiteY89" fmla="*/ 2054950 h 4702819"/>
              <a:gd name="connsiteX90" fmla="*/ 1610536 w 4271120"/>
              <a:gd name="connsiteY90" fmla="*/ 2209670 h 4702819"/>
              <a:gd name="connsiteX91" fmla="*/ 970417 w 4271120"/>
              <a:gd name="connsiteY91" fmla="*/ 2143940 h 4702819"/>
              <a:gd name="connsiteX92" fmla="*/ 1531659 w 4271120"/>
              <a:gd name="connsiteY92" fmla="*/ 2446302 h 4702819"/>
              <a:gd name="connsiteX93" fmla="*/ 1040194 w 4271120"/>
              <a:gd name="connsiteY93" fmla="*/ 2520123 h 4702819"/>
              <a:gd name="connsiteX94" fmla="*/ 1012890 w 4271120"/>
              <a:gd name="connsiteY94" fmla="*/ 2497875 h 4702819"/>
              <a:gd name="connsiteX95" fmla="*/ 585134 w 4271120"/>
              <a:gd name="connsiteY95" fmla="*/ 2905408 h 4702819"/>
              <a:gd name="connsiteX96" fmla="*/ 2443801 w 4271120"/>
              <a:gd name="connsiteY96" fmla="*/ 4164407 h 4702819"/>
              <a:gd name="connsiteX97" fmla="*/ 2680749 w 4271120"/>
              <a:gd name="connsiteY97" fmla="*/ 4641304 h 4702819"/>
              <a:gd name="connsiteX98" fmla="*/ 2704586 w 4271120"/>
              <a:gd name="connsiteY98" fmla="*/ 4702819 h 4702819"/>
              <a:gd name="connsiteX99" fmla="*/ 274676 w 4271120"/>
              <a:gd name="connsiteY99" fmla="*/ 4702819 h 4702819"/>
              <a:gd name="connsiteX100" fmla="*/ 115292 w 4271120"/>
              <a:gd name="connsiteY100" fmla="*/ 4702819 h 4702819"/>
              <a:gd name="connsiteX101" fmla="*/ 0 w 4271120"/>
              <a:gd name="connsiteY101" fmla="*/ 4702819 h 470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4271120" h="4702819">
                <a:moveTo>
                  <a:pt x="3773588" y="3280579"/>
                </a:moveTo>
                <a:cubicBezTo>
                  <a:pt x="3773588" y="3280579"/>
                  <a:pt x="3730105" y="3343276"/>
                  <a:pt x="3717970" y="3393838"/>
                </a:cubicBezTo>
                <a:cubicBezTo>
                  <a:pt x="3745273" y="3430243"/>
                  <a:pt x="3753363" y="3442378"/>
                  <a:pt x="3755385" y="3541480"/>
                </a:cubicBezTo>
                <a:cubicBezTo>
                  <a:pt x="3755385" y="3549570"/>
                  <a:pt x="3745273" y="3551593"/>
                  <a:pt x="3742240" y="3544514"/>
                </a:cubicBezTo>
                <a:cubicBezTo>
                  <a:pt x="3714936" y="3479795"/>
                  <a:pt x="3663363" y="3420131"/>
                  <a:pt x="3594598" y="3403951"/>
                </a:cubicBezTo>
                <a:cubicBezTo>
                  <a:pt x="3610778" y="3321029"/>
                  <a:pt x="3667408" y="3281590"/>
                  <a:pt x="3773588" y="3280579"/>
                </a:cubicBezTo>
                <a:close/>
                <a:moveTo>
                  <a:pt x="3937409" y="2981250"/>
                </a:moveTo>
                <a:cubicBezTo>
                  <a:pt x="3924264" y="3035858"/>
                  <a:pt x="3891904" y="3080352"/>
                  <a:pt x="3833252" y="3118780"/>
                </a:cubicBezTo>
                <a:cubicBezTo>
                  <a:pt x="3598643" y="3075297"/>
                  <a:pt x="3669430" y="3152151"/>
                  <a:pt x="3480327" y="3142039"/>
                </a:cubicBezTo>
                <a:cubicBezTo>
                  <a:pt x="3479316" y="3127881"/>
                  <a:pt x="3479316" y="3081364"/>
                  <a:pt x="3488417" y="3070240"/>
                </a:cubicBezTo>
                <a:cubicBezTo>
                  <a:pt x="3640104" y="3123836"/>
                  <a:pt x="3659318" y="3035858"/>
                  <a:pt x="3802914" y="3008554"/>
                </a:cubicBezTo>
                <a:cubicBezTo>
                  <a:pt x="3851454" y="2999453"/>
                  <a:pt x="3909095" y="2995408"/>
                  <a:pt x="3937409" y="2981250"/>
                </a:cubicBezTo>
                <a:close/>
                <a:moveTo>
                  <a:pt x="1530647" y="2816671"/>
                </a:moveTo>
                <a:cubicBezTo>
                  <a:pt x="1533681" y="2815912"/>
                  <a:pt x="1537220" y="2816924"/>
                  <a:pt x="1538737" y="2820463"/>
                </a:cubicBezTo>
                <a:cubicBezTo>
                  <a:pt x="1704581" y="3184511"/>
                  <a:pt x="1838065" y="3351366"/>
                  <a:pt x="1944246" y="3409008"/>
                </a:cubicBezTo>
                <a:cubicBezTo>
                  <a:pt x="2164698" y="3528335"/>
                  <a:pt x="3031334" y="3856989"/>
                  <a:pt x="3606733" y="3913618"/>
                </a:cubicBezTo>
                <a:cubicBezTo>
                  <a:pt x="3614823" y="3913618"/>
                  <a:pt x="3615834" y="3924742"/>
                  <a:pt x="3607744" y="3926765"/>
                </a:cubicBezTo>
                <a:cubicBezTo>
                  <a:pt x="3352910" y="3984405"/>
                  <a:pt x="2663241" y="3916653"/>
                  <a:pt x="2423576" y="3894405"/>
                </a:cubicBezTo>
                <a:cubicBezTo>
                  <a:pt x="2159641" y="3869123"/>
                  <a:pt x="2078741" y="3805416"/>
                  <a:pt x="2077731" y="3806426"/>
                </a:cubicBezTo>
                <a:cubicBezTo>
                  <a:pt x="1903797" y="3672942"/>
                  <a:pt x="1564018" y="3144061"/>
                  <a:pt x="1525591" y="2823496"/>
                </a:cubicBezTo>
                <a:cubicBezTo>
                  <a:pt x="1525085" y="2819957"/>
                  <a:pt x="1527613" y="2817429"/>
                  <a:pt x="1530647" y="2816671"/>
                </a:cubicBezTo>
                <a:close/>
                <a:moveTo>
                  <a:pt x="3996062" y="2605067"/>
                </a:moveTo>
                <a:cubicBezTo>
                  <a:pt x="4069883" y="2597989"/>
                  <a:pt x="4190221" y="2621247"/>
                  <a:pt x="4271120" y="2676866"/>
                </a:cubicBezTo>
                <a:cubicBezTo>
                  <a:pt x="4252918" y="2737541"/>
                  <a:pt x="4086063" y="2706192"/>
                  <a:pt x="4008197" y="2693046"/>
                </a:cubicBezTo>
                <a:cubicBezTo>
                  <a:pt x="3953589" y="2684955"/>
                  <a:pt x="3889881" y="2681922"/>
                  <a:pt x="3829207" y="2680911"/>
                </a:cubicBezTo>
                <a:cubicBezTo>
                  <a:pt x="3777633" y="2679899"/>
                  <a:pt x="3693700" y="2671810"/>
                  <a:pt x="3670441" y="2642484"/>
                </a:cubicBezTo>
                <a:cubicBezTo>
                  <a:pt x="3719992" y="2647540"/>
                  <a:pt x="3843364" y="2620237"/>
                  <a:pt x="3996062" y="2605067"/>
                </a:cubicBezTo>
                <a:close/>
                <a:moveTo>
                  <a:pt x="3443991" y="1373753"/>
                </a:moveTo>
                <a:cubicBezTo>
                  <a:pt x="3569601" y="1369611"/>
                  <a:pt x="3697113" y="1404594"/>
                  <a:pt x="3808982" y="1505845"/>
                </a:cubicBezTo>
                <a:cubicBezTo>
                  <a:pt x="3760442" y="1576632"/>
                  <a:pt x="3761453" y="1685847"/>
                  <a:pt x="3766510" y="1714160"/>
                </a:cubicBezTo>
                <a:cubicBezTo>
                  <a:pt x="3739205" y="1705060"/>
                  <a:pt x="3695722" y="1653485"/>
                  <a:pt x="3673475" y="1626182"/>
                </a:cubicBezTo>
                <a:cubicBezTo>
                  <a:pt x="3582463" y="1677757"/>
                  <a:pt x="3486394" y="1844611"/>
                  <a:pt x="3503586" y="1940680"/>
                </a:cubicBezTo>
                <a:cubicBezTo>
                  <a:pt x="3512687" y="2019557"/>
                  <a:pt x="3455046" y="2031692"/>
                  <a:pt x="3349877" y="1900230"/>
                </a:cubicBezTo>
                <a:cubicBezTo>
                  <a:pt x="3299315" y="1936634"/>
                  <a:pt x="3250775" y="1870904"/>
                  <a:pt x="3263920" y="1778881"/>
                </a:cubicBezTo>
                <a:cubicBezTo>
                  <a:pt x="3182010" y="1864836"/>
                  <a:pt x="2961559" y="1908320"/>
                  <a:pt x="2886727" y="1881016"/>
                </a:cubicBezTo>
                <a:cubicBezTo>
                  <a:pt x="3034368" y="1838544"/>
                  <a:pt x="3254820" y="1604947"/>
                  <a:pt x="3400439" y="1585733"/>
                </a:cubicBezTo>
                <a:cubicBezTo>
                  <a:pt x="3282123" y="1528092"/>
                  <a:pt x="3076841" y="1513935"/>
                  <a:pt x="2921109" y="1605957"/>
                </a:cubicBezTo>
                <a:cubicBezTo>
                  <a:pt x="2914030" y="1610002"/>
                  <a:pt x="2906951" y="1599890"/>
                  <a:pt x="2913019" y="1594835"/>
                </a:cubicBezTo>
                <a:cubicBezTo>
                  <a:pt x="3030576" y="1496238"/>
                  <a:pt x="3234642" y="1380656"/>
                  <a:pt x="3443991" y="1373753"/>
                </a:cubicBezTo>
                <a:close/>
                <a:moveTo>
                  <a:pt x="0" y="0"/>
                </a:moveTo>
                <a:lnTo>
                  <a:pt x="115292" y="0"/>
                </a:lnTo>
                <a:lnTo>
                  <a:pt x="274676" y="0"/>
                </a:lnTo>
                <a:lnTo>
                  <a:pt x="3942724" y="0"/>
                </a:lnTo>
                <a:lnTo>
                  <a:pt x="3939432" y="53696"/>
                </a:lnTo>
                <a:cubicBezTo>
                  <a:pt x="3926286" y="139653"/>
                  <a:pt x="3890892" y="219541"/>
                  <a:pt x="3684598" y="334822"/>
                </a:cubicBezTo>
                <a:cubicBezTo>
                  <a:pt x="3918196" y="331789"/>
                  <a:pt x="3971792" y="185158"/>
                  <a:pt x="3981904" y="155833"/>
                </a:cubicBezTo>
                <a:cubicBezTo>
                  <a:pt x="4027411" y="317632"/>
                  <a:pt x="3993028" y="404599"/>
                  <a:pt x="3993028" y="404599"/>
                </a:cubicBezTo>
                <a:cubicBezTo>
                  <a:pt x="3940444" y="578533"/>
                  <a:pt x="3623924" y="771681"/>
                  <a:pt x="3433810" y="635163"/>
                </a:cubicBezTo>
                <a:cubicBezTo>
                  <a:pt x="2893805" y="156844"/>
                  <a:pt x="3099088" y="642242"/>
                  <a:pt x="2283013" y="464262"/>
                </a:cubicBezTo>
                <a:cubicBezTo>
                  <a:pt x="2277957" y="463251"/>
                  <a:pt x="2278968" y="455161"/>
                  <a:pt x="2284025" y="455161"/>
                </a:cubicBezTo>
                <a:cubicBezTo>
                  <a:pt x="2601556" y="444037"/>
                  <a:pt x="2854367" y="256957"/>
                  <a:pt x="2959536" y="115383"/>
                </a:cubicBezTo>
                <a:cubicBezTo>
                  <a:pt x="2963581" y="109315"/>
                  <a:pt x="2955491" y="101225"/>
                  <a:pt x="2949424" y="107293"/>
                </a:cubicBezTo>
                <a:cubicBezTo>
                  <a:pt x="2789647" y="273137"/>
                  <a:pt x="2362902" y="477408"/>
                  <a:pt x="1789525" y="314598"/>
                </a:cubicBezTo>
                <a:cubicBezTo>
                  <a:pt x="1719750" y="288306"/>
                  <a:pt x="1577164" y="254935"/>
                  <a:pt x="1564018" y="251900"/>
                </a:cubicBezTo>
                <a:cubicBezTo>
                  <a:pt x="1542782" y="245833"/>
                  <a:pt x="1554917" y="262013"/>
                  <a:pt x="1554917" y="262013"/>
                </a:cubicBezTo>
                <a:cubicBezTo>
                  <a:pt x="2567173" y="576510"/>
                  <a:pt x="2389194" y="907188"/>
                  <a:pt x="2389194" y="907188"/>
                </a:cubicBezTo>
                <a:cubicBezTo>
                  <a:pt x="2370992" y="796962"/>
                  <a:pt x="2292115" y="689770"/>
                  <a:pt x="2159641" y="613927"/>
                </a:cubicBezTo>
                <a:cubicBezTo>
                  <a:pt x="2258743" y="732242"/>
                  <a:pt x="2255710" y="818197"/>
                  <a:pt x="2255710" y="818197"/>
                </a:cubicBezTo>
                <a:cubicBezTo>
                  <a:pt x="2256721" y="837412"/>
                  <a:pt x="2256721" y="904154"/>
                  <a:pt x="2248631" y="897075"/>
                </a:cubicBezTo>
                <a:cubicBezTo>
                  <a:pt x="2238518" y="886963"/>
                  <a:pt x="2210203" y="755501"/>
                  <a:pt x="2071663" y="706960"/>
                </a:cubicBezTo>
                <a:cubicBezTo>
                  <a:pt x="2049416" y="701905"/>
                  <a:pt x="2063573" y="718085"/>
                  <a:pt x="2063573" y="718085"/>
                </a:cubicBezTo>
                <a:cubicBezTo>
                  <a:pt x="2150540" y="841456"/>
                  <a:pt x="2086831" y="984043"/>
                  <a:pt x="1981662" y="1090223"/>
                </a:cubicBezTo>
                <a:cubicBezTo>
                  <a:pt x="1992786" y="1084155"/>
                  <a:pt x="2003909" y="1077077"/>
                  <a:pt x="2015034" y="1068987"/>
                </a:cubicBezTo>
                <a:cubicBezTo>
                  <a:pt x="2088854" y="1009323"/>
                  <a:pt x="2150540" y="961794"/>
                  <a:pt x="2152563" y="876851"/>
                </a:cubicBezTo>
                <a:cubicBezTo>
                  <a:pt x="2152563" y="848535"/>
                  <a:pt x="2189978" y="899097"/>
                  <a:pt x="2193013" y="935503"/>
                </a:cubicBezTo>
                <a:cubicBezTo>
                  <a:pt x="2190990" y="1046740"/>
                  <a:pt x="2126271" y="1094268"/>
                  <a:pt x="2042337" y="1153931"/>
                </a:cubicBezTo>
                <a:cubicBezTo>
                  <a:pt x="1941212" y="1225730"/>
                  <a:pt x="1609524" y="1394608"/>
                  <a:pt x="1195925" y="1315731"/>
                </a:cubicBezTo>
                <a:cubicBezTo>
                  <a:pt x="1484130" y="1399664"/>
                  <a:pt x="1645929" y="1362248"/>
                  <a:pt x="1759188" y="1329888"/>
                </a:cubicBezTo>
                <a:cubicBezTo>
                  <a:pt x="1763233" y="1328876"/>
                  <a:pt x="1766267" y="1334944"/>
                  <a:pt x="1762222" y="1336967"/>
                </a:cubicBezTo>
                <a:cubicBezTo>
                  <a:pt x="1691435" y="1385506"/>
                  <a:pt x="1611546" y="1409776"/>
                  <a:pt x="1303117" y="1458316"/>
                </a:cubicBezTo>
                <a:cubicBezTo>
                  <a:pt x="1585254" y="1480563"/>
                  <a:pt x="1740986" y="1459328"/>
                  <a:pt x="1879527" y="1385506"/>
                </a:cubicBezTo>
                <a:cubicBezTo>
                  <a:pt x="1882560" y="1383484"/>
                  <a:pt x="1885594" y="1387529"/>
                  <a:pt x="1882560" y="1389551"/>
                </a:cubicBezTo>
                <a:cubicBezTo>
                  <a:pt x="1799638" y="1452248"/>
                  <a:pt x="1517501" y="1619104"/>
                  <a:pt x="1158509" y="1608992"/>
                </a:cubicBezTo>
                <a:cubicBezTo>
                  <a:pt x="1213116" y="1658542"/>
                  <a:pt x="1464916" y="1649442"/>
                  <a:pt x="1500309" y="1648430"/>
                </a:cubicBezTo>
                <a:cubicBezTo>
                  <a:pt x="1502332" y="1648430"/>
                  <a:pt x="1503344" y="1650453"/>
                  <a:pt x="1502332" y="1651464"/>
                </a:cubicBezTo>
                <a:cubicBezTo>
                  <a:pt x="1450759" y="1717194"/>
                  <a:pt x="1323342" y="1726296"/>
                  <a:pt x="1323342" y="1726296"/>
                </a:cubicBezTo>
                <a:cubicBezTo>
                  <a:pt x="1347612" y="1731352"/>
                  <a:pt x="1368848" y="1736409"/>
                  <a:pt x="1387050" y="1741465"/>
                </a:cubicBezTo>
                <a:cubicBezTo>
                  <a:pt x="1405252" y="1745509"/>
                  <a:pt x="1424467" y="1748544"/>
                  <a:pt x="1442669" y="1750566"/>
                </a:cubicBezTo>
                <a:cubicBezTo>
                  <a:pt x="1624693" y="1761689"/>
                  <a:pt x="1816830" y="1717194"/>
                  <a:pt x="1983684" y="1635284"/>
                </a:cubicBezTo>
                <a:cubicBezTo>
                  <a:pt x="1989752" y="1632250"/>
                  <a:pt x="2041326" y="1604947"/>
                  <a:pt x="2041326" y="1604947"/>
                </a:cubicBezTo>
                <a:cubicBezTo>
                  <a:pt x="2046382" y="1641352"/>
                  <a:pt x="2021101" y="1692925"/>
                  <a:pt x="1993797" y="1723262"/>
                </a:cubicBezTo>
                <a:cubicBezTo>
                  <a:pt x="1962449" y="1757644"/>
                  <a:pt x="1921999" y="1780903"/>
                  <a:pt x="1881549" y="1801128"/>
                </a:cubicBezTo>
                <a:cubicBezTo>
                  <a:pt x="1892672" y="1818319"/>
                  <a:pt x="1875482" y="1856746"/>
                  <a:pt x="1868403" y="1865847"/>
                </a:cubicBezTo>
                <a:cubicBezTo>
                  <a:pt x="1612558" y="2185401"/>
                  <a:pt x="1001766" y="1993265"/>
                  <a:pt x="1001766" y="1993265"/>
                </a:cubicBezTo>
                <a:cubicBezTo>
                  <a:pt x="1001766" y="1993265"/>
                  <a:pt x="1000754" y="1993265"/>
                  <a:pt x="999744" y="1993265"/>
                </a:cubicBezTo>
                <a:cubicBezTo>
                  <a:pt x="1145363" y="2093377"/>
                  <a:pt x="1362780" y="2123715"/>
                  <a:pt x="1477051" y="2115625"/>
                </a:cubicBezTo>
                <a:cubicBezTo>
                  <a:pt x="1479074" y="2115625"/>
                  <a:pt x="1480085" y="2117648"/>
                  <a:pt x="1478062" y="2118658"/>
                </a:cubicBezTo>
                <a:cubicBezTo>
                  <a:pt x="1447725" y="2137873"/>
                  <a:pt x="1347612" y="2158097"/>
                  <a:pt x="1337500" y="2160120"/>
                </a:cubicBezTo>
                <a:cubicBezTo>
                  <a:pt x="1571097" y="2180345"/>
                  <a:pt x="1753121" y="2096412"/>
                  <a:pt x="1830987" y="2044838"/>
                </a:cubicBezTo>
                <a:cubicBezTo>
                  <a:pt x="1837055" y="2040793"/>
                  <a:pt x="1845144" y="2048883"/>
                  <a:pt x="1840088" y="2054950"/>
                </a:cubicBezTo>
                <a:cubicBezTo>
                  <a:pt x="1765256" y="2154052"/>
                  <a:pt x="1717728" y="2182367"/>
                  <a:pt x="1610536" y="2209670"/>
                </a:cubicBezTo>
                <a:cubicBezTo>
                  <a:pt x="1399185" y="2261244"/>
                  <a:pt x="1159521" y="2246076"/>
                  <a:pt x="970417" y="2143940"/>
                </a:cubicBezTo>
                <a:cubicBezTo>
                  <a:pt x="1170644" y="2526190"/>
                  <a:pt x="1447725" y="2465516"/>
                  <a:pt x="1531659" y="2446302"/>
                </a:cubicBezTo>
                <a:cubicBezTo>
                  <a:pt x="1427500" y="2605067"/>
                  <a:pt x="1220195" y="2650574"/>
                  <a:pt x="1040194" y="2520123"/>
                </a:cubicBezTo>
                <a:cubicBezTo>
                  <a:pt x="1030081" y="2513044"/>
                  <a:pt x="1021991" y="2504955"/>
                  <a:pt x="1012890" y="2497875"/>
                </a:cubicBezTo>
                <a:cubicBezTo>
                  <a:pt x="890529" y="2709226"/>
                  <a:pt x="464795" y="2786080"/>
                  <a:pt x="585134" y="2905408"/>
                </a:cubicBezTo>
                <a:cubicBezTo>
                  <a:pt x="1526602" y="3840809"/>
                  <a:pt x="2443801" y="4164407"/>
                  <a:pt x="2443801" y="4164407"/>
                </a:cubicBezTo>
                <a:cubicBezTo>
                  <a:pt x="2521667" y="4282217"/>
                  <a:pt x="2602820" y="4452359"/>
                  <a:pt x="2680749" y="4641304"/>
                </a:cubicBezTo>
                <a:lnTo>
                  <a:pt x="2704586" y="4702819"/>
                </a:lnTo>
                <a:lnTo>
                  <a:pt x="274676" y="4702819"/>
                </a:lnTo>
                <a:lnTo>
                  <a:pt x="115292" y="4702819"/>
                </a:lnTo>
                <a:lnTo>
                  <a:pt x="0" y="4702819"/>
                </a:lnTo>
                <a:close/>
              </a:path>
            </a:pathLst>
          </a:custGeom>
          <a:solidFill>
            <a:srgbClr val="DAE5EA"/>
          </a:solidFill>
          <a:ln w="9176" cap="flat">
            <a:noFill/>
            <a:prstDash val="solid"/>
            <a:miter/>
          </a:ln>
        </p:spPr>
        <p:txBody>
          <a:bodyPr rtlCol="0" anchor="ctr"/>
          <a:lstStyle/>
          <a:p>
            <a:endParaRPr lang="de-DE" sz="1351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A72F4E-48F4-48C4-AAF5-77358A958D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54279" y="2268082"/>
            <a:ext cx="4401108" cy="1070009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 (bearbeiten)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D0E50F-2245-4DD1-8901-55D904703F4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4279" y="3494160"/>
            <a:ext cx="4401108" cy="604640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</a:p>
        </p:txBody>
      </p:sp>
      <p:grpSp>
        <p:nvGrpSpPr>
          <p:cNvPr id="8" name="Grafik 6">
            <a:extLst>
              <a:ext uri="{FF2B5EF4-FFF2-40B4-BE49-F238E27FC236}">
                <a16:creationId xmlns:a16="http://schemas.microsoft.com/office/drawing/2014/main" id="{4A50CB4E-A2BD-42A4-89AF-00FBAF42EDC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25C16EB5-4461-4758-A5F1-9FCFC409D904}"/>
                </a:ext>
              </a:extLst>
            </p:cNvPr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74F2F414-99B5-4842-AE69-123A75660DF4}"/>
                </a:ext>
              </a:extLst>
            </p:cNvPr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2AE2AF92-0F47-4975-97EE-AD59D0F4352B}"/>
                </a:ext>
              </a:extLst>
            </p:cNvPr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39DDEE01-97C2-45BB-8AA5-588FD5885C56}"/>
                </a:ext>
              </a:extLst>
            </p:cNvPr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 dirty="0"/>
            </a:p>
          </p:txBody>
        </p:sp>
      </p:grp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19CBCE6-1CEE-2E4B-97C4-E36A3F437EC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</a:p>
        </p:txBody>
      </p:sp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0F391E70-C53F-8E44-AE6E-23719415C8B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</a:p>
        </p:txBody>
      </p:sp>
      <p:sp>
        <p:nvSpPr>
          <p:cNvPr id="25" name="Bildplatzhalter 4">
            <a:extLst>
              <a:ext uri="{FF2B5EF4-FFF2-40B4-BE49-F238E27FC236}">
                <a16:creationId xmlns:a16="http://schemas.microsoft.com/office/drawing/2014/main" id="{E5E24761-2865-1D40-A92D-0F05793A170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</a:p>
        </p:txBody>
      </p:sp>
      <p:sp>
        <p:nvSpPr>
          <p:cNvPr id="32" name="Bildplatzhalter 4">
            <a:extLst>
              <a:ext uri="{FF2B5EF4-FFF2-40B4-BE49-F238E27FC236}">
                <a16:creationId xmlns:a16="http://schemas.microsoft.com/office/drawing/2014/main" id="{6E2E5415-7F1B-EA4C-9A01-5E1F75F863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</a:p>
        </p:txBody>
      </p:sp>
      <p:sp>
        <p:nvSpPr>
          <p:cNvPr id="33" name="Bildplatzhalter 4">
            <a:extLst>
              <a:ext uri="{FF2B5EF4-FFF2-40B4-BE49-F238E27FC236}">
                <a16:creationId xmlns:a16="http://schemas.microsoft.com/office/drawing/2014/main" id="{1D6B60F0-E3D6-3343-A074-965788DB847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315524F6-B2F6-E24E-91FE-A7BE6CEF8B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4459481"/>
            <a:ext cx="2057400" cy="27418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 (bearbeiten)</a:t>
            </a:r>
          </a:p>
        </p:txBody>
      </p:sp>
    </p:spTree>
    <p:extLst>
      <p:ext uri="{BB962C8B-B14F-4D97-AF65-F5344CB8AC3E}">
        <p14:creationId xmlns:p14="http://schemas.microsoft.com/office/powerpoint/2010/main" val="80121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Inhalt (groß) (bearbeiten)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BFE84D2-D951-43C8-81B8-BCF2BCBCC3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1550" y="1545752"/>
            <a:ext cx="8101012" cy="3311525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(bearbeiten)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0"/>
            <a:r>
              <a:rPr lang="de-DE" dirty="0"/>
              <a:t>Text bearbeiten
Text bearbeiten 
Text bearbeiten 
Text bearbeiten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73F9E275-8222-594E-AE4A-5DC2C6FC95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2400">
                <a:solidFill>
                  <a:srgbClr val="006AB3"/>
                </a:solidFill>
              </a:defRPr>
            </a:lvl1pPr>
            <a:lvl5pPr marL="1074738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</a:p>
        </p:txBody>
      </p:sp>
    </p:spTree>
    <p:extLst>
      <p:ext uri="{BB962C8B-B14F-4D97-AF65-F5344CB8AC3E}">
        <p14:creationId xmlns:p14="http://schemas.microsoft.com/office/powerpoint/2010/main" val="332541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ohne 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2D15A-E19B-4725-AC01-F52639F085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Zwei Inhalte ohne Untertitel (bearbeiten)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8FDF4B-5FA2-4BE9-91FF-2874E76F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2C360C-95DE-4762-ABD3-B6787C41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B557236-B6F1-4EF1-92AD-2624537923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1550" y="1422399"/>
            <a:ext cx="3941762" cy="3424238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0"/>
            <a:r>
              <a:rPr lang="de-DE" dirty="0"/>
              <a:t>Text bearbeiten
Text bearbeiten 
Text bearbeiten 
Text bearbeiten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D9B5E02-9A16-49B4-9355-BE71C0D665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79950" y="1422400"/>
            <a:ext cx="3943350" cy="3424238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0"/>
            <a:r>
              <a:rPr lang="de-DE" dirty="0"/>
              <a:t>Text bearbeiten
Text bearbeiten 
Text bearbeiten 
Text bearbeiten</a:t>
            </a:r>
          </a:p>
        </p:txBody>
      </p:sp>
    </p:spTree>
    <p:extLst>
      <p:ext uri="{BB962C8B-B14F-4D97-AF65-F5344CB8AC3E}">
        <p14:creationId xmlns:p14="http://schemas.microsoft.com/office/powerpoint/2010/main" val="3383617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2" userDrawn="1">
          <p15:clr>
            <a:srgbClr val="FBAE40"/>
          </p15:clr>
        </p15:guide>
        <p15:guide id="2" pos="294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2D15A-E19B-4725-AC01-F52639F085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tIns="0"/>
          <a:lstStyle/>
          <a:p>
            <a:r>
              <a:rPr lang="de-DE" dirty="0"/>
              <a:t>Zwei Inhalte (bearbeiten)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8FDF4B-5FA2-4BE9-91FF-2874E76F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2C360C-95DE-4762-ABD3-B6787C41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B1E48B2-9056-46C9-8170-057A7DDAE8A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1550" y="1422399"/>
            <a:ext cx="3941762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0"/>
            <a:r>
              <a:rPr lang="de-DE" dirty="0"/>
              <a:t>Text bearbeiten
Text bearbeiten 
Text bearbeiten 
Text bearbeiten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3C9A547D-69C2-4513-9E4D-7F7C15B98C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9950" y="1422400"/>
            <a:ext cx="3937000" cy="34925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0"/>
            <a:r>
              <a:rPr lang="de-DE" dirty="0"/>
              <a:t>Text bearbeiten
Text bearbeiten 
Text bearbeiten 
Text bearbeiten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DAA57B84-07F8-564B-8DEA-600525150D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1089025"/>
            <a:ext cx="3937000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4738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09F477F5-428F-6D4A-B1D1-1A175E027E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86300" y="1089025"/>
            <a:ext cx="3937000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4738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</a:p>
        </p:txBody>
      </p:sp>
    </p:spTree>
    <p:extLst>
      <p:ext uri="{BB962C8B-B14F-4D97-AF65-F5344CB8AC3E}">
        <p14:creationId xmlns:p14="http://schemas.microsoft.com/office/powerpoint/2010/main" val="246573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2" userDrawn="1">
          <p15:clr>
            <a:srgbClr val="FBAE40"/>
          </p15:clr>
        </p15:guide>
        <p15:guide id="2" pos="294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B86FA-3D14-41C0-ACAC-6E7B70336D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Diagramme (bearbeiten)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0BA41F9-75EC-4CB8-BD53-566512502F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A52C21-7FA6-4626-B212-C78D0157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B0FFFB7A-A86B-49FF-8A42-D51942986D7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22288" y="1422400"/>
            <a:ext cx="8100219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8E2B6C4B-5F28-AC4F-80E0-2631991988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4738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</a:p>
        </p:txBody>
      </p:sp>
    </p:spTree>
    <p:extLst>
      <p:ext uri="{BB962C8B-B14F-4D97-AF65-F5344CB8AC3E}">
        <p14:creationId xmlns:p14="http://schemas.microsoft.com/office/powerpoint/2010/main" val="1764643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74">
          <p15:clr>
            <a:srgbClr val="FBAE40"/>
          </p15:clr>
        </p15:guide>
        <p15:guide id="2" pos="37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B86FA-3D14-41C0-ACAC-6E7B70336D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Tabellen 1 (bearbeiten)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0BA41F9-75EC-4CB8-BD53-566512502F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A52C21-7FA6-4626-B212-C78D0157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C0C6EB1C-18E9-44D2-B97A-2055909E56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30913" y="1422400"/>
            <a:ext cx="2590799" cy="34925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0"/>
            <a:r>
              <a:rPr lang="de-DE" dirty="0"/>
              <a:t>Text bearbeiten
Text bearbeiten 
Text bearbeiten 
Text bearbeiten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B0FFFB7A-A86B-49FF-8A42-D51942986D7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22288" y="1422400"/>
            <a:ext cx="5310187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51B80552-8C75-CA4C-8B5A-9B2EBBE4E7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4738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</a:p>
        </p:txBody>
      </p:sp>
    </p:spTree>
    <p:extLst>
      <p:ext uri="{BB962C8B-B14F-4D97-AF65-F5344CB8AC3E}">
        <p14:creationId xmlns:p14="http://schemas.microsoft.com/office/powerpoint/2010/main" val="2230283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74" userDrawn="1">
          <p15:clr>
            <a:srgbClr val="FBAE40"/>
          </p15:clr>
        </p15:guide>
        <p15:guide id="2" pos="379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B86FA-3D14-41C0-ACAC-6E7B70336D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Tabellen 2 (bearbeiten)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0BA41F9-75EC-4CB8-BD53-566512502F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A52C21-7FA6-4626-B212-C78D0157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4ED614B-D2A2-4F44-8C55-EA89904996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1550" y="1422399"/>
            <a:ext cx="2590800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0"/>
            <a:r>
              <a:rPr lang="de-DE" dirty="0"/>
              <a:t>Text bearbeiten
Text bearbeiten 
Text bearbeiten 
Text bearbeiten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78E908BC-1AEE-469A-8B07-24C581B6328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11525" y="1422400"/>
            <a:ext cx="5310188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09B5CE0C-F0E5-4A46-8E54-A8BEBF3528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4738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</a:p>
        </p:txBody>
      </p:sp>
    </p:spTree>
    <p:extLst>
      <p:ext uri="{BB962C8B-B14F-4D97-AF65-F5344CB8AC3E}">
        <p14:creationId xmlns:p14="http://schemas.microsoft.com/office/powerpoint/2010/main" val="3161278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961" userDrawn="1">
          <p15:clr>
            <a:srgbClr val="FBAE40"/>
          </p15:clr>
        </p15:guide>
        <p15:guide id="3" pos="2086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2D15A-E19B-4725-AC01-F52639F085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Vier Inhalte (bearbeiten)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8FDF4B-5FA2-4BE9-91FF-2874E76F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2C360C-95DE-4762-ABD3-B6787C41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0FDB2AAA-C98E-4D27-9188-E7E5DBFF09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422400"/>
            <a:ext cx="3941762" cy="16383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0"/>
            <a:r>
              <a:rPr lang="de-DE" dirty="0"/>
              <a:t>Text bearbeiten
Text bearbeiten 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5823B8EE-EC69-45B2-BAC9-1BCA4FBF1E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9950" y="1422400"/>
            <a:ext cx="3941763" cy="16383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0"/>
            <a:r>
              <a:rPr lang="de-DE" dirty="0"/>
              <a:t>Text bearbeiten
Text bearbeiten 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640510EC-0518-429F-B934-724E542AEEB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2288" y="3187700"/>
            <a:ext cx="3941762" cy="16383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0"/>
            <a:r>
              <a:rPr lang="de-DE" dirty="0"/>
              <a:t>Text bearbeiten
Text bearbeiten 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2C5C7A3E-AD9D-494E-9656-60D17A2D3D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9950" y="3187701"/>
            <a:ext cx="3943350" cy="16383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0"/>
            <a:r>
              <a:rPr lang="de-DE" dirty="0"/>
              <a:t>Text bearbeiten
Text bearbeiten 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8F97F85F-5214-3C4D-AECA-FAB96CDFB63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4738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</a:p>
        </p:txBody>
      </p:sp>
    </p:spTree>
    <p:extLst>
      <p:ext uri="{BB962C8B-B14F-4D97-AF65-F5344CB8AC3E}">
        <p14:creationId xmlns:p14="http://schemas.microsoft.com/office/powerpoint/2010/main" val="3869609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2" userDrawn="1">
          <p15:clr>
            <a:srgbClr val="FBAE40"/>
          </p15:clr>
        </p15:guide>
        <p15:guide id="2" pos="294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Viel Text (bearbeiten)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6BE7D15-C3F6-44ED-81D4-5CA3DF1394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2288" y="1422400"/>
            <a:ext cx="3941762" cy="34925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0"/>
            <a:r>
              <a:rPr lang="de-DE" dirty="0"/>
              <a:t>Text bearbeiten
Text bearbeiten 
Text bearbeiten 
Text bearbeiten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225A19B-F9D6-496E-93F0-23086F37CD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9950" y="1422400"/>
            <a:ext cx="3943350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0"/>
            <a:r>
              <a:rPr lang="de-DE" dirty="0"/>
              <a:t>Text bearbeiten
Text bearbeiten 
Text bearbeiten 
Text bearbeiten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9BCD487A-0F7D-A741-B766-3DC58765EA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4738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</a:p>
        </p:txBody>
      </p:sp>
    </p:spTree>
    <p:extLst>
      <p:ext uri="{BB962C8B-B14F-4D97-AF65-F5344CB8AC3E}">
        <p14:creationId xmlns:p14="http://schemas.microsoft.com/office/powerpoint/2010/main" val="2112603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2" userDrawn="1">
          <p15:clr>
            <a:srgbClr val="FBAE40"/>
          </p15:clr>
        </p15:guide>
        <p15:guide id="2" pos="294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 + Heinekop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A8B718B6-0A12-456A-A2B2-DDCE96D85C32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54" name="bk object 18">
              <a:extLst>
                <a:ext uri="{FF2B5EF4-FFF2-40B4-BE49-F238E27FC236}">
                  <a16:creationId xmlns:a16="http://schemas.microsoft.com/office/drawing/2014/main" id="{AA03ADD9-BB66-4FBA-AA38-A477A97E7E8A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bk object 18">
              <a:extLst>
                <a:ext uri="{FF2B5EF4-FFF2-40B4-BE49-F238E27FC236}">
                  <a16:creationId xmlns:a16="http://schemas.microsoft.com/office/drawing/2014/main" id="{483C21C1-427D-47E5-8D0D-E9E03790F6E3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Holder 3">
              <a:extLst>
                <a:ext uri="{FF2B5EF4-FFF2-40B4-BE49-F238E27FC236}">
                  <a16:creationId xmlns:a16="http://schemas.microsoft.com/office/drawing/2014/main" id="{E224A6C7-1F26-4748-BB34-5F7E18EFB33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grpSp>
        <p:nvGrpSpPr>
          <p:cNvPr id="16" name="Grafik 9">
            <a:extLst>
              <a:ext uri="{FF2B5EF4-FFF2-40B4-BE49-F238E27FC236}">
                <a16:creationId xmlns:a16="http://schemas.microsoft.com/office/drawing/2014/main" id="{FDF40BED-CE41-4F2B-9008-0CAE3088D83B}"/>
              </a:ext>
            </a:extLst>
          </p:cNvPr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17" name="Grafik 9">
              <a:extLst>
                <a:ext uri="{FF2B5EF4-FFF2-40B4-BE49-F238E27FC236}">
                  <a16:creationId xmlns:a16="http://schemas.microsoft.com/office/drawing/2014/main" id="{0B49B38F-6A41-4759-B72C-5F216A133318}"/>
                </a:ext>
              </a:extLst>
            </p:cNvPr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CBFECEB3-E5D0-4A80-BB99-C9B0C0773EAA}"/>
                  </a:ext>
                </a:extLst>
              </p:cNvPr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205BBD97-9903-40A9-8B6F-28C8A15C6553}"/>
                  </a:ext>
                </a:extLst>
              </p:cNvPr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8" name="Freihandform: Form 37">
                <a:extLst>
                  <a:ext uri="{FF2B5EF4-FFF2-40B4-BE49-F238E27FC236}">
                    <a16:creationId xmlns:a16="http://schemas.microsoft.com/office/drawing/2014/main" id="{601EB764-A17E-450D-B58A-6703C97C9CE9}"/>
                  </a:ext>
                </a:extLst>
              </p:cNvPr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82DD2E94-DB4B-4BD8-BFDB-FDFAA8C69EA1}"/>
                  </a:ext>
                </a:extLst>
              </p:cNvPr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832D3428-693C-4D74-94D9-E68B7A16B041}"/>
                  </a:ext>
                </a:extLst>
              </p:cNvPr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0E083E88-01F2-4468-BC37-D107C47234B4}"/>
                  </a:ext>
                </a:extLst>
              </p:cNvPr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CE077675-12C0-483D-8266-8C564517BD07}"/>
                </a:ext>
              </a:extLst>
            </p:cNvPr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FF4BAE46-A2AC-42A1-814E-CFCC32BEF113}"/>
                </a:ext>
              </a:extLst>
            </p:cNvPr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A46A2275-819B-4DE9-965C-8B94B846FB54}"/>
                </a:ext>
              </a:extLst>
            </p:cNvPr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1" name="Grafik 9">
              <a:extLst>
                <a:ext uri="{FF2B5EF4-FFF2-40B4-BE49-F238E27FC236}">
                  <a16:creationId xmlns:a16="http://schemas.microsoft.com/office/drawing/2014/main" id="{E34EB2FE-23B4-47AC-B2B7-CDB4683102DA}"/>
                </a:ext>
              </a:extLst>
            </p:cNvPr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34" name="Freihandform: Form 33">
                <a:extLst>
                  <a:ext uri="{FF2B5EF4-FFF2-40B4-BE49-F238E27FC236}">
                    <a16:creationId xmlns:a16="http://schemas.microsoft.com/office/drawing/2014/main" id="{FD23CBD4-1BEB-423E-8DC2-39059E53AA13}"/>
                  </a:ext>
                </a:extLst>
              </p:cNvPr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2C65A015-E440-4675-B7F3-555C1D4FBF52}"/>
                  </a:ext>
                </a:extLst>
              </p:cNvPr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9333A91E-2316-4EF6-B3D9-6EEBD206C840}"/>
                </a:ext>
              </a:extLst>
            </p:cNvPr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3" name="Grafik 9">
              <a:extLst>
                <a:ext uri="{FF2B5EF4-FFF2-40B4-BE49-F238E27FC236}">
                  <a16:creationId xmlns:a16="http://schemas.microsoft.com/office/drawing/2014/main" id="{C8616353-1EFD-4898-8A56-A00BAFC56FC0}"/>
                </a:ext>
              </a:extLst>
            </p:cNvPr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89797380-64F5-4BE7-99B6-07726B5EFB53}"/>
                  </a:ext>
                </a:extLst>
              </p:cNvPr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3" name="Freihandform: Form 32">
                <a:extLst>
                  <a:ext uri="{FF2B5EF4-FFF2-40B4-BE49-F238E27FC236}">
                    <a16:creationId xmlns:a16="http://schemas.microsoft.com/office/drawing/2014/main" id="{FB09C04D-B801-4043-976F-2CB57892DD7A}"/>
                  </a:ext>
                </a:extLst>
              </p:cNvPr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0C5D06E4-755E-46B7-B5D7-711E6626EED4}"/>
                </a:ext>
              </a:extLst>
            </p:cNvPr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C88A03F6-FACB-4995-B138-81008C66E666}"/>
                </a:ext>
              </a:extLst>
            </p:cNvPr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29192B9C-F3FF-4EAF-BBCF-ACEA07ACC4AB}"/>
                </a:ext>
              </a:extLst>
            </p:cNvPr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7" name="Grafik 9">
              <a:extLst>
                <a:ext uri="{FF2B5EF4-FFF2-40B4-BE49-F238E27FC236}">
                  <a16:creationId xmlns:a16="http://schemas.microsoft.com/office/drawing/2014/main" id="{3BE7F837-4861-4A4D-BD76-15443C5AA3A4}"/>
                </a:ext>
              </a:extLst>
            </p:cNvPr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28" name="Freihandform: Form 27">
                <a:extLst>
                  <a:ext uri="{FF2B5EF4-FFF2-40B4-BE49-F238E27FC236}">
                    <a16:creationId xmlns:a16="http://schemas.microsoft.com/office/drawing/2014/main" id="{BB1FE5B7-58E9-40E5-A04E-E7CAAE5D0E37}"/>
                  </a:ext>
                </a:extLst>
              </p:cNvPr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29" name="Freihandform: Form 28">
                <a:extLst>
                  <a:ext uri="{FF2B5EF4-FFF2-40B4-BE49-F238E27FC236}">
                    <a16:creationId xmlns:a16="http://schemas.microsoft.com/office/drawing/2014/main" id="{E90E6BEA-4D78-4289-A05B-4F064701D3E5}"/>
                  </a:ext>
                </a:extLst>
              </p:cNvPr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0" name="Freihandform: Form 29">
                <a:extLst>
                  <a:ext uri="{FF2B5EF4-FFF2-40B4-BE49-F238E27FC236}">
                    <a16:creationId xmlns:a16="http://schemas.microsoft.com/office/drawing/2014/main" id="{174474D8-C33C-4271-85AE-095508EFB8EE}"/>
                  </a:ext>
                </a:extLst>
              </p:cNvPr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22FEF1E6-C2ED-48D1-B68D-F0300DB16821}"/>
                  </a:ext>
                </a:extLst>
              </p:cNvPr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</p:grpSp>
      <p:pic>
        <p:nvPicPr>
          <p:cNvPr id="12" name="Grafik 11">
            <a:extLst>
              <a:ext uri="{FF2B5EF4-FFF2-40B4-BE49-F238E27FC236}">
                <a16:creationId xmlns:a16="http://schemas.microsoft.com/office/drawing/2014/main" id="{3B9C8E9F-01A9-4CE0-8030-B76B3BE38D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921" t="8747" b="17591"/>
          <a:stretch>
            <a:fillRect/>
          </a:stretch>
        </p:blipFill>
        <p:spPr>
          <a:xfrm>
            <a:off x="0" y="0"/>
            <a:ext cx="3731958" cy="4914900"/>
          </a:xfrm>
          <a:custGeom>
            <a:avLst/>
            <a:gdLst>
              <a:gd name="connsiteX0" fmla="*/ 0 w 5015880"/>
              <a:gd name="connsiteY0" fmla="*/ 0 h 6597650"/>
              <a:gd name="connsiteX1" fmla="*/ 5015880 w 5015880"/>
              <a:gd name="connsiteY1" fmla="*/ 0 h 6597650"/>
              <a:gd name="connsiteX2" fmla="*/ 5015880 w 5015880"/>
              <a:gd name="connsiteY2" fmla="*/ 6597650 h 6597650"/>
              <a:gd name="connsiteX3" fmla="*/ 0 w 5015880"/>
              <a:gd name="connsiteY3" fmla="*/ 6597650 h 659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5880" h="6597650">
                <a:moveTo>
                  <a:pt x="0" y="0"/>
                </a:moveTo>
                <a:lnTo>
                  <a:pt x="5015880" y="0"/>
                </a:lnTo>
                <a:lnTo>
                  <a:pt x="5015880" y="6597650"/>
                </a:lnTo>
                <a:lnTo>
                  <a:pt x="0" y="6597650"/>
                </a:lnTo>
                <a:close/>
              </a:path>
            </a:pathLst>
          </a:cu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5327C6-E598-4991-AB22-BE7A8B83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581514-8A34-423E-AF48-23D40C9B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‹Nr.›</a:t>
            </a:fld>
            <a:endParaRPr lang="de-DE"/>
          </a:p>
        </p:txBody>
      </p:sp>
      <p:sp>
        <p:nvSpPr>
          <p:cNvPr id="44" name="Titel 1">
            <a:extLst>
              <a:ext uri="{FF2B5EF4-FFF2-40B4-BE49-F238E27FC236}">
                <a16:creationId xmlns:a16="http://schemas.microsoft.com/office/drawing/2014/main" id="{A4C0BC30-E626-4EC3-B52E-EC6CECC18B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4051" y="330910"/>
            <a:ext cx="2889316" cy="452322"/>
          </a:xfrm>
        </p:spPr>
        <p:txBody>
          <a:bodyPr/>
          <a:lstStyle/>
          <a:p>
            <a:r>
              <a:rPr lang="de-DE" dirty="0"/>
              <a:t>Inhalt + Kopf</a:t>
            </a:r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F23939B8-98AC-4295-9C3F-D06AC0E2B265}"/>
              </a:ext>
            </a:extLst>
          </p:cNvPr>
          <p:cNvCxnSpPr>
            <a:cxnSpLocks/>
          </p:cNvCxnSpPr>
          <p:nvPr userDrawn="1"/>
        </p:nvCxnSpPr>
        <p:spPr>
          <a:xfrm>
            <a:off x="4464051" y="974732"/>
            <a:ext cx="2889315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16C751C-C99C-4A88-ADDD-C33FB6EC87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64050" y="1422400"/>
            <a:ext cx="4368800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0"/>
            <a:r>
              <a:rPr lang="de-DE" dirty="0"/>
              <a:t>Text bearbeiten
Text bearbeiten 
Text bearbeiten 
Text bearbeiten</a:t>
            </a:r>
          </a:p>
        </p:txBody>
      </p:sp>
      <p:sp>
        <p:nvSpPr>
          <p:cNvPr id="43" name="Textplatzhalter 3">
            <a:extLst>
              <a:ext uri="{FF2B5EF4-FFF2-40B4-BE49-F238E27FC236}">
                <a16:creationId xmlns:a16="http://schemas.microsoft.com/office/drawing/2014/main" id="{9D7F55B5-520F-1846-9A54-FEA146BB9F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64050" y="1089025"/>
            <a:ext cx="4159250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4738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</a:p>
        </p:txBody>
      </p:sp>
    </p:spTree>
    <p:extLst>
      <p:ext uri="{BB962C8B-B14F-4D97-AF65-F5344CB8AC3E}">
        <p14:creationId xmlns:p14="http://schemas.microsoft.com/office/powerpoint/2010/main" val="1077683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Inhalt + Bild rechts (bearbeiten)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D03C39F-F4DA-4E33-9C12-0C07D46B74D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25577" y="1422400"/>
            <a:ext cx="4518422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5337AD4-58C4-4CD3-B6EE-0320BEF61A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1550" y="1422399"/>
            <a:ext cx="3754437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0"/>
            <a:r>
              <a:rPr lang="de-DE" dirty="0"/>
              <a:t>Text bearbeiten
Text bearbeiten 
Text bearbeiten 
Text bearbeiten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66EF6949-DF2A-6945-ACA6-6155BA68DF6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4738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</a:p>
        </p:txBody>
      </p:sp>
    </p:spTree>
    <p:extLst>
      <p:ext uri="{BB962C8B-B14F-4D97-AF65-F5344CB8AC3E}">
        <p14:creationId xmlns:p14="http://schemas.microsoft.com/office/powerpoint/2010/main" val="55766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991EEF65-5B2F-4153-B72A-8188920387E8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28" name="bk object 18">
              <a:extLst>
                <a:ext uri="{FF2B5EF4-FFF2-40B4-BE49-F238E27FC236}">
                  <a16:creationId xmlns:a16="http://schemas.microsoft.com/office/drawing/2014/main" id="{7F2B589E-3839-4C3B-92E1-F293A76DB3C1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bk object 18">
              <a:extLst>
                <a:ext uri="{FF2B5EF4-FFF2-40B4-BE49-F238E27FC236}">
                  <a16:creationId xmlns:a16="http://schemas.microsoft.com/office/drawing/2014/main" id="{8DC76EE0-F751-40CD-B7DB-DC698896789C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Holder 3">
              <a:extLst>
                <a:ext uri="{FF2B5EF4-FFF2-40B4-BE49-F238E27FC236}">
                  <a16:creationId xmlns:a16="http://schemas.microsoft.com/office/drawing/2014/main" id="{5DFAD467-705A-4EBF-B0CD-82975D99AB5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59BE50D6-D2EF-43B9-8437-C5253F74EA60}"/>
              </a:ext>
            </a:extLst>
          </p:cNvPr>
          <p:cNvSpPr/>
          <p:nvPr userDrawn="1"/>
        </p:nvSpPr>
        <p:spPr>
          <a:xfrm>
            <a:off x="1" y="1422400"/>
            <a:ext cx="3167992" cy="3492500"/>
          </a:xfrm>
          <a:custGeom>
            <a:avLst/>
            <a:gdLst>
              <a:gd name="connsiteX0" fmla="*/ 3773588 w 4271120"/>
              <a:gd name="connsiteY0" fmla="*/ 3280579 h 4702819"/>
              <a:gd name="connsiteX1" fmla="*/ 3717970 w 4271120"/>
              <a:gd name="connsiteY1" fmla="*/ 3393838 h 4702819"/>
              <a:gd name="connsiteX2" fmla="*/ 3755385 w 4271120"/>
              <a:gd name="connsiteY2" fmla="*/ 3541480 h 4702819"/>
              <a:gd name="connsiteX3" fmla="*/ 3742240 w 4271120"/>
              <a:gd name="connsiteY3" fmla="*/ 3544514 h 4702819"/>
              <a:gd name="connsiteX4" fmla="*/ 3594598 w 4271120"/>
              <a:gd name="connsiteY4" fmla="*/ 3403951 h 4702819"/>
              <a:gd name="connsiteX5" fmla="*/ 3773588 w 4271120"/>
              <a:gd name="connsiteY5" fmla="*/ 3280579 h 4702819"/>
              <a:gd name="connsiteX6" fmla="*/ 3937409 w 4271120"/>
              <a:gd name="connsiteY6" fmla="*/ 2981250 h 4702819"/>
              <a:gd name="connsiteX7" fmla="*/ 3833252 w 4271120"/>
              <a:gd name="connsiteY7" fmla="*/ 3118780 h 4702819"/>
              <a:gd name="connsiteX8" fmla="*/ 3480327 w 4271120"/>
              <a:gd name="connsiteY8" fmla="*/ 3142039 h 4702819"/>
              <a:gd name="connsiteX9" fmla="*/ 3488417 w 4271120"/>
              <a:gd name="connsiteY9" fmla="*/ 3070240 h 4702819"/>
              <a:gd name="connsiteX10" fmla="*/ 3802914 w 4271120"/>
              <a:gd name="connsiteY10" fmla="*/ 3008554 h 4702819"/>
              <a:gd name="connsiteX11" fmla="*/ 3937409 w 4271120"/>
              <a:gd name="connsiteY11" fmla="*/ 2981250 h 4702819"/>
              <a:gd name="connsiteX12" fmla="*/ 1530647 w 4271120"/>
              <a:gd name="connsiteY12" fmla="*/ 2816671 h 4702819"/>
              <a:gd name="connsiteX13" fmla="*/ 1538737 w 4271120"/>
              <a:gd name="connsiteY13" fmla="*/ 2820463 h 4702819"/>
              <a:gd name="connsiteX14" fmla="*/ 1944246 w 4271120"/>
              <a:gd name="connsiteY14" fmla="*/ 3409008 h 4702819"/>
              <a:gd name="connsiteX15" fmla="*/ 3606733 w 4271120"/>
              <a:gd name="connsiteY15" fmla="*/ 3913618 h 4702819"/>
              <a:gd name="connsiteX16" fmla="*/ 3607744 w 4271120"/>
              <a:gd name="connsiteY16" fmla="*/ 3926765 h 4702819"/>
              <a:gd name="connsiteX17" fmla="*/ 2423576 w 4271120"/>
              <a:gd name="connsiteY17" fmla="*/ 3894405 h 4702819"/>
              <a:gd name="connsiteX18" fmla="*/ 2077731 w 4271120"/>
              <a:gd name="connsiteY18" fmla="*/ 3806426 h 4702819"/>
              <a:gd name="connsiteX19" fmla="*/ 1525591 w 4271120"/>
              <a:gd name="connsiteY19" fmla="*/ 2823496 h 4702819"/>
              <a:gd name="connsiteX20" fmla="*/ 1530647 w 4271120"/>
              <a:gd name="connsiteY20" fmla="*/ 2816671 h 4702819"/>
              <a:gd name="connsiteX21" fmla="*/ 3996062 w 4271120"/>
              <a:gd name="connsiteY21" fmla="*/ 2605067 h 4702819"/>
              <a:gd name="connsiteX22" fmla="*/ 4271120 w 4271120"/>
              <a:gd name="connsiteY22" fmla="*/ 2676866 h 4702819"/>
              <a:gd name="connsiteX23" fmla="*/ 4008197 w 4271120"/>
              <a:gd name="connsiteY23" fmla="*/ 2693046 h 4702819"/>
              <a:gd name="connsiteX24" fmla="*/ 3829207 w 4271120"/>
              <a:gd name="connsiteY24" fmla="*/ 2680911 h 4702819"/>
              <a:gd name="connsiteX25" fmla="*/ 3670441 w 4271120"/>
              <a:gd name="connsiteY25" fmla="*/ 2642484 h 4702819"/>
              <a:gd name="connsiteX26" fmla="*/ 3996062 w 4271120"/>
              <a:gd name="connsiteY26" fmla="*/ 2605067 h 4702819"/>
              <a:gd name="connsiteX27" fmla="*/ 3443991 w 4271120"/>
              <a:gd name="connsiteY27" fmla="*/ 1373753 h 4702819"/>
              <a:gd name="connsiteX28" fmla="*/ 3808982 w 4271120"/>
              <a:gd name="connsiteY28" fmla="*/ 1505845 h 4702819"/>
              <a:gd name="connsiteX29" fmla="*/ 3766510 w 4271120"/>
              <a:gd name="connsiteY29" fmla="*/ 1714160 h 4702819"/>
              <a:gd name="connsiteX30" fmla="*/ 3673475 w 4271120"/>
              <a:gd name="connsiteY30" fmla="*/ 1626182 h 4702819"/>
              <a:gd name="connsiteX31" fmla="*/ 3503586 w 4271120"/>
              <a:gd name="connsiteY31" fmla="*/ 1940680 h 4702819"/>
              <a:gd name="connsiteX32" fmla="*/ 3349877 w 4271120"/>
              <a:gd name="connsiteY32" fmla="*/ 1900230 h 4702819"/>
              <a:gd name="connsiteX33" fmla="*/ 3263920 w 4271120"/>
              <a:gd name="connsiteY33" fmla="*/ 1778881 h 4702819"/>
              <a:gd name="connsiteX34" fmla="*/ 2886727 w 4271120"/>
              <a:gd name="connsiteY34" fmla="*/ 1881016 h 4702819"/>
              <a:gd name="connsiteX35" fmla="*/ 3400439 w 4271120"/>
              <a:gd name="connsiteY35" fmla="*/ 1585733 h 4702819"/>
              <a:gd name="connsiteX36" fmla="*/ 2921109 w 4271120"/>
              <a:gd name="connsiteY36" fmla="*/ 1605957 h 4702819"/>
              <a:gd name="connsiteX37" fmla="*/ 2913019 w 4271120"/>
              <a:gd name="connsiteY37" fmla="*/ 1594835 h 4702819"/>
              <a:gd name="connsiteX38" fmla="*/ 3443991 w 4271120"/>
              <a:gd name="connsiteY38" fmla="*/ 1373753 h 4702819"/>
              <a:gd name="connsiteX39" fmla="*/ 0 w 4271120"/>
              <a:gd name="connsiteY39" fmla="*/ 0 h 4702819"/>
              <a:gd name="connsiteX40" fmla="*/ 115292 w 4271120"/>
              <a:gd name="connsiteY40" fmla="*/ 0 h 4702819"/>
              <a:gd name="connsiteX41" fmla="*/ 274676 w 4271120"/>
              <a:gd name="connsiteY41" fmla="*/ 0 h 4702819"/>
              <a:gd name="connsiteX42" fmla="*/ 3942724 w 4271120"/>
              <a:gd name="connsiteY42" fmla="*/ 0 h 4702819"/>
              <a:gd name="connsiteX43" fmla="*/ 3939432 w 4271120"/>
              <a:gd name="connsiteY43" fmla="*/ 53696 h 4702819"/>
              <a:gd name="connsiteX44" fmla="*/ 3684598 w 4271120"/>
              <a:gd name="connsiteY44" fmla="*/ 334822 h 4702819"/>
              <a:gd name="connsiteX45" fmla="*/ 3981904 w 4271120"/>
              <a:gd name="connsiteY45" fmla="*/ 155833 h 4702819"/>
              <a:gd name="connsiteX46" fmla="*/ 3993028 w 4271120"/>
              <a:gd name="connsiteY46" fmla="*/ 404599 h 4702819"/>
              <a:gd name="connsiteX47" fmla="*/ 3433810 w 4271120"/>
              <a:gd name="connsiteY47" fmla="*/ 635163 h 4702819"/>
              <a:gd name="connsiteX48" fmla="*/ 2283013 w 4271120"/>
              <a:gd name="connsiteY48" fmla="*/ 464262 h 4702819"/>
              <a:gd name="connsiteX49" fmla="*/ 2284025 w 4271120"/>
              <a:gd name="connsiteY49" fmla="*/ 455161 h 4702819"/>
              <a:gd name="connsiteX50" fmla="*/ 2959536 w 4271120"/>
              <a:gd name="connsiteY50" fmla="*/ 115383 h 4702819"/>
              <a:gd name="connsiteX51" fmla="*/ 2949424 w 4271120"/>
              <a:gd name="connsiteY51" fmla="*/ 107293 h 4702819"/>
              <a:gd name="connsiteX52" fmla="*/ 1789525 w 4271120"/>
              <a:gd name="connsiteY52" fmla="*/ 314598 h 4702819"/>
              <a:gd name="connsiteX53" fmla="*/ 1564018 w 4271120"/>
              <a:gd name="connsiteY53" fmla="*/ 251900 h 4702819"/>
              <a:gd name="connsiteX54" fmla="*/ 1554917 w 4271120"/>
              <a:gd name="connsiteY54" fmla="*/ 262013 h 4702819"/>
              <a:gd name="connsiteX55" fmla="*/ 2389194 w 4271120"/>
              <a:gd name="connsiteY55" fmla="*/ 907188 h 4702819"/>
              <a:gd name="connsiteX56" fmla="*/ 2159641 w 4271120"/>
              <a:gd name="connsiteY56" fmla="*/ 613927 h 4702819"/>
              <a:gd name="connsiteX57" fmla="*/ 2255710 w 4271120"/>
              <a:gd name="connsiteY57" fmla="*/ 818197 h 4702819"/>
              <a:gd name="connsiteX58" fmla="*/ 2248631 w 4271120"/>
              <a:gd name="connsiteY58" fmla="*/ 897075 h 4702819"/>
              <a:gd name="connsiteX59" fmla="*/ 2071663 w 4271120"/>
              <a:gd name="connsiteY59" fmla="*/ 706960 h 4702819"/>
              <a:gd name="connsiteX60" fmla="*/ 2063573 w 4271120"/>
              <a:gd name="connsiteY60" fmla="*/ 718085 h 4702819"/>
              <a:gd name="connsiteX61" fmla="*/ 1981662 w 4271120"/>
              <a:gd name="connsiteY61" fmla="*/ 1090223 h 4702819"/>
              <a:gd name="connsiteX62" fmla="*/ 2015034 w 4271120"/>
              <a:gd name="connsiteY62" fmla="*/ 1068987 h 4702819"/>
              <a:gd name="connsiteX63" fmla="*/ 2152563 w 4271120"/>
              <a:gd name="connsiteY63" fmla="*/ 876851 h 4702819"/>
              <a:gd name="connsiteX64" fmla="*/ 2193013 w 4271120"/>
              <a:gd name="connsiteY64" fmla="*/ 935503 h 4702819"/>
              <a:gd name="connsiteX65" fmla="*/ 2042337 w 4271120"/>
              <a:gd name="connsiteY65" fmla="*/ 1153931 h 4702819"/>
              <a:gd name="connsiteX66" fmla="*/ 1195925 w 4271120"/>
              <a:gd name="connsiteY66" fmla="*/ 1315731 h 4702819"/>
              <a:gd name="connsiteX67" fmla="*/ 1759188 w 4271120"/>
              <a:gd name="connsiteY67" fmla="*/ 1329888 h 4702819"/>
              <a:gd name="connsiteX68" fmla="*/ 1762222 w 4271120"/>
              <a:gd name="connsiteY68" fmla="*/ 1336967 h 4702819"/>
              <a:gd name="connsiteX69" fmla="*/ 1303117 w 4271120"/>
              <a:gd name="connsiteY69" fmla="*/ 1458316 h 4702819"/>
              <a:gd name="connsiteX70" fmla="*/ 1879527 w 4271120"/>
              <a:gd name="connsiteY70" fmla="*/ 1385506 h 4702819"/>
              <a:gd name="connsiteX71" fmla="*/ 1882560 w 4271120"/>
              <a:gd name="connsiteY71" fmla="*/ 1389551 h 4702819"/>
              <a:gd name="connsiteX72" fmla="*/ 1158509 w 4271120"/>
              <a:gd name="connsiteY72" fmla="*/ 1608992 h 4702819"/>
              <a:gd name="connsiteX73" fmla="*/ 1500309 w 4271120"/>
              <a:gd name="connsiteY73" fmla="*/ 1648430 h 4702819"/>
              <a:gd name="connsiteX74" fmla="*/ 1502332 w 4271120"/>
              <a:gd name="connsiteY74" fmla="*/ 1651464 h 4702819"/>
              <a:gd name="connsiteX75" fmla="*/ 1323342 w 4271120"/>
              <a:gd name="connsiteY75" fmla="*/ 1726296 h 4702819"/>
              <a:gd name="connsiteX76" fmla="*/ 1387050 w 4271120"/>
              <a:gd name="connsiteY76" fmla="*/ 1741465 h 4702819"/>
              <a:gd name="connsiteX77" fmla="*/ 1442669 w 4271120"/>
              <a:gd name="connsiteY77" fmla="*/ 1750566 h 4702819"/>
              <a:gd name="connsiteX78" fmla="*/ 1983684 w 4271120"/>
              <a:gd name="connsiteY78" fmla="*/ 1635284 h 4702819"/>
              <a:gd name="connsiteX79" fmla="*/ 2041326 w 4271120"/>
              <a:gd name="connsiteY79" fmla="*/ 1604947 h 4702819"/>
              <a:gd name="connsiteX80" fmla="*/ 1993797 w 4271120"/>
              <a:gd name="connsiteY80" fmla="*/ 1723262 h 4702819"/>
              <a:gd name="connsiteX81" fmla="*/ 1881549 w 4271120"/>
              <a:gd name="connsiteY81" fmla="*/ 1801128 h 4702819"/>
              <a:gd name="connsiteX82" fmla="*/ 1868403 w 4271120"/>
              <a:gd name="connsiteY82" fmla="*/ 1865847 h 4702819"/>
              <a:gd name="connsiteX83" fmla="*/ 1001766 w 4271120"/>
              <a:gd name="connsiteY83" fmla="*/ 1993265 h 4702819"/>
              <a:gd name="connsiteX84" fmla="*/ 999744 w 4271120"/>
              <a:gd name="connsiteY84" fmla="*/ 1993265 h 4702819"/>
              <a:gd name="connsiteX85" fmla="*/ 1477051 w 4271120"/>
              <a:gd name="connsiteY85" fmla="*/ 2115625 h 4702819"/>
              <a:gd name="connsiteX86" fmla="*/ 1478062 w 4271120"/>
              <a:gd name="connsiteY86" fmla="*/ 2118658 h 4702819"/>
              <a:gd name="connsiteX87" fmla="*/ 1337500 w 4271120"/>
              <a:gd name="connsiteY87" fmla="*/ 2160120 h 4702819"/>
              <a:gd name="connsiteX88" fmla="*/ 1830987 w 4271120"/>
              <a:gd name="connsiteY88" fmla="*/ 2044838 h 4702819"/>
              <a:gd name="connsiteX89" fmla="*/ 1840088 w 4271120"/>
              <a:gd name="connsiteY89" fmla="*/ 2054950 h 4702819"/>
              <a:gd name="connsiteX90" fmla="*/ 1610536 w 4271120"/>
              <a:gd name="connsiteY90" fmla="*/ 2209670 h 4702819"/>
              <a:gd name="connsiteX91" fmla="*/ 970417 w 4271120"/>
              <a:gd name="connsiteY91" fmla="*/ 2143940 h 4702819"/>
              <a:gd name="connsiteX92" fmla="*/ 1531659 w 4271120"/>
              <a:gd name="connsiteY92" fmla="*/ 2446302 h 4702819"/>
              <a:gd name="connsiteX93" fmla="*/ 1040194 w 4271120"/>
              <a:gd name="connsiteY93" fmla="*/ 2520123 h 4702819"/>
              <a:gd name="connsiteX94" fmla="*/ 1012890 w 4271120"/>
              <a:gd name="connsiteY94" fmla="*/ 2497875 h 4702819"/>
              <a:gd name="connsiteX95" fmla="*/ 585134 w 4271120"/>
              <a:gd name="connsiteY95" fmla="*/ 2905408 h 4702819"/>
              <a:gd name="connsiteX96" fmla="*/ 2443801 w 4271120"/>
              <a:gd name="connsiteY96" fmla="*/ 4164407 h 4702819"/>
              <a:gd name="connsiteX97" fmla="*/ 2680749 w 4271120"/>
              <a:gd name="connsiteY97" fmla="*/ 4641304 h 4702819"/>
              <a:gd name="connsiteX98" fmla="*/ 2704586 w 4271120"/>
              <a:gd name="connsiteY98" fmla="*/ 4702819 h 4702819"/>
              <a:gd name="connsiteX99" fmla="*/ 274676 w 4271120"/>
              <a:gd name="connsiteY99" fmla="*/ 4702819 h 4702819"/>
              <a:gd name="connsiteX100" fmla="*/ 115292 w 4271120"/>
              <a:gd name="connsiteY100" fmla="*/ 4702819 h 4702819"/>
              <a:gd name="connsiteX101" fmla="*/ 0 w 4271120"/>
              <a:gd name="connsiteY101" fmla="*/ 4702819 h 470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4271120" h="4702819">
                <a:moveTo>
                  <a:pt x="3773588" y="3280579"/>
                </a:moveTo>
                <a:cubicBezTo>
                  <a:pt x="3773588" y="3280579"/>
                  <a:pt x="3730105" y="3343276"/>
                  <a:pt x="3717970" y="3393838"/>
                </a:cubicBezTo>
                <a:cubicBezTo>
                  <a:pt x="3745273" y="3430243"/>
                  <a:pt x="3753363" y="3442378"/>
                  <a:pt x="3755385" y="3541480"/>
                </a:cubicBezTo>
                <a:cubicBezTo>
                  <a:pt x="3755385" y="3549570"/>
                  <a:pt x="3745273" y="3551593"/>
                  <a:pt x="3742240" y="3544514"/>
                </a:cubicBezTo>
                <a:cubicBezTo>
                  <a:pt x="3714936" y="3479795"/>
                  <a:pt x="3663363" y="3420131"/>
                  <a:pt x="3594598" y="3403951"/>
                </a:cubicBezTo>
                <a:cubicBezTo>
                  <a:pt x="3610778" y="3321029"/>
                  <a:pt x="3667408" y="3281590"/>
                  <a:pt x="3773588" y="3280579"/>
                </a:cubicBezTo>
                <a:close/>
                <a:moveTo>
                  <a:pt x="3937409" y="2981250"/>
                </a:moveTo>
                <a:cubicBezTo>
                  <a:pt x="3924264" y="3035858"/>
                  <a:pt x="3891904" y="3080352"/>
                  <a:pt x="3833252" y="3118780"/>
                </a:cubicBezTo>
                <a:cubicBezTo>
                  <a:pt x="3598643" y="3075297"/>
                  <a:pt x="3669430" y="3152151"/>
                  <a:pt x="3480327" y="3142039"/>
                </a:cubicBezTo>
                <a:cubicBezTo>
                  <a:pt x="3479316" y="3127881"/>
                  <a:pt x="3479316" y="3081364"/>
                  <a:pt x="3488417" y="3070240"/>
                </a:cubicBezTo>
                <a:cubicBezTo>
                  <a:pt x="3640104" y="3123836"/>
                  <a:pt x="3659318" y="3035858"/>
                  <a:pt x="3802914" y="3008554"/>
                </a:cubicBezTo>
                <a:cubicBezTo>
                  <a:pt x="3851454" y="2999453"/>
                  <a:pt x="3909095" y="2995408"/>
                  <a:pt x="3937409" y="2981250"/>
                </a:cubicBezTo>
                <a:close/>
                <a:moveTo>
                  <a:pt x="1530647" y="2816671"/>
                </a:moveTo>
                <a:cubicBezTo>
                  <a:pt x="1533681" y="2815912"/>
                  <a:pt x="1537220" y="2816924"/>
                  <a:pt x="1538737" y="2820463"/>
                </a:cubicBezTo>
                <a:cubicBezTo>
                  <a:pt x="1704581" y="3184511"/>
                  <a:pt x="1838065" y="3351366"/>
                  <a:pt x="1944246" y="3409008"/>
                </a:cubicBezTo>
                <a:cubicBezTo>
                  <a:pt x="2164698" y="3528335"/>
                  <a:pt x="3031334" y="3856989"/>
                  <a:pt x="3606733" y="3913618"/>
                </a:cubicBezTo>
                <a:cubicBezTo>
                  <a:pt x="3614823" y="3913618"/>
                  <a:pt x="3615834" y="3924742"/>
                  <a:pt x="3607744" y="3926765"/>
                </a:cubicBezTo>
                <a:cubicBezTo>
                  <a:pt x="3352910" y="3984405"/>
                  <a:pt x="2663241" y="3916653"/>
                  <a:pt x="2423576" y="3894405"/>
                </a:cubicBezTo>
                <a:cubicBezTo>
                  <a:pt x="2159641" y="3869123"/>
                  <a:pt x="2078741" y="3805416"/>
                  <a:pt x="2077731" y="3806426"/>
                </a:cubicBezTo>
                <a:cubicBezTo>
                  <a:pt x="1903797" y="3672942"/>
                  <a:pt x="1564018" y="3144061"/>
                  <a:pt x="1525591" y="2823496"/>
                </a:cubicBezTo>
                <a:cubicBezTo>
                  <a:pt x="1525085" y="2819957"/>
                  <a:pt x="1527613" y="2817429"/>
                  <a:pt x="1530647" y="2816671"/>
                </a:cubicBezTo>
                <a:close/>
                <a:moveTo>
                  <a:pt x="3996062" y="2605067"/>
                </a:moveTo>
                <a:cubicBezTo>
                  <a:pt x="4069883" y="2597989"/>
                  <a:pt x="4190221" y="2621247"/>
                  <a:pt x="4271120" y="2676866"/>
                </a:cubicBezTo>
                <a:cubicBezTo>
                  <a:pt x="4252918" y="2737541"/>
                  <a:pt x="4086063" y="2706192"/>
                  <a:pt x="4008197" y="2693046"/>
                </a:cubicBezTo>
                <a:cubicBezTo>
                  <a:pt x="3953589" y="2684955"/>
                  <a:pt x="3889881" y="2681922"/>
                  <a:pt x="3829207" y="2680911"/>
                </a:cubicBezTo>
                <a:cubicBezTo>
                  <a:pt x="3777633" y="2679899"/>
                  <a:pt x="3693700" y="2671810"/>
                  <a:pt x="3670441" y="2642484"/>
                </a:cubicBezTo>
                <a:cubicBezTo>
                  <a:pt x="3719992" y="2647540"/>
                  <a:pt x="3843364" y="2620237"/>
                  <a:pt x="3996062" y="2605067"/>
                </a:cubicBezTo>
                <a:close/>
                <a:moveTo>
                  <a:pt x="3443991" y="1373753"/>
                </a:moveTo>
                <a:cubicBezTo>
                  <a:pt x="3569601" y="1369611"/>
                  <a:pt x="3697113" y="1404594"/>
                  <a:pt x="3808982" y="1505845"/>
                </a:cubicBezTo>
                <a:cubicBezTo>
                  <a:pt x="3760442" y="1576632"/>
                  <a:pt x="3761453" y="1685847"/>
                  <a:pt x="3766510" y="1714160"/>
                </a:cubicBezTo>
                <a:cubicBezTo>
                  <a:pt x="3739205" y="1705060"/>
                  <a:pt x="3695722" y="1653485"/>
                  <a:pt x="3673475" y="1626182"/>
                </a:cubicBezTo>
                <a:cubicBezTo>
                  <a:pt x="3582463" y="1677757"/>
                  <a:pt x="3486394" y="1844611"/>
                  <a:pt x="3503586" y="1940680"/>
                </a:cubicBezTo>
                <a:cubicBezTo>
                  <a:pt x="3512687" y="2019557"/>
                  <a:pt x="3455046" y="2031692"/>
                  <a:pt x="3349877" y="1900230"/>
                </a:cubicBezTo>
                <a:cubicBezTo>
                  <a:pt x="3299315" y="1936634"/>
                  <a:pt x="3250775" y="1870904"/>
                  <a:pt x="3263920" y="1778881"/>
                </a:cubicBezTo>
                <a:cubicBezTo>
                  <a:pt x="3182010" y="1864836"/>
                  <a:pt x="2961559" y="1908320"/>
                  <a:pt x="2886727" y="1881016"/>
                </a:cubicBezTo>
                <a:cubicBezTo>
                  <a:pt x="3034368" y="1838544"/>
                  <a:pt x="3254820" y="1604947"/>
                  <a:pt x="3400439" y="1585733"/>
                </a:cubicBezTo>
                <a:cubicBezTo>
                  <a:pt x="3282123" y="1528092"/>
                  <a:pt x="3076841" y="1513935"/>
                  <a:pt x="2921109" y="1605957"/>
                </a:cubicBezTo>
                <a:cubicBezTo>
                  <a:pt x="2914030" y="1610002"/>
                  <a:pt x="2906951" y="1599890"/>
                  <a:pt x="2913019" y="1594835"/>
                </a:cubicBezTo>
                <a:cubicBezTo>
                  <a:pt x="3030576" y="1496238"/>
                  <a:pt x="3234642" y="1380656"/>
                  <a:pt x="3443991" y="1373753"/>
                </a:cubicBezTo>
                <a:close/>
                <a:moveTo>
                  <a:pt x="0" y="0"/>
                </a:moveTo>
                <a:lnTo>
                  <a:pt x="115292" y="0"/>
                </a:lnTo>
                <a:lnTo>
                  <a:pt x="274676" y="0"/>
                </a:lnTo>
                <a:lnTo>
                  <a:pt x="3942724" y="0"/>
                </a:lnTo>
                <a:lnTo>
                  <a:pt x="3939432" y="53696"/>
                </a:lnTo>
                <a:cubicBezTo>
                  <a:pt x="3926286" y="139653"/>
                  <a:pt x="3890892" y="219541"/>
                  <a:pt x="3684598" y="334822"/>
                </a:cubicBezTo>
                <a:cubicBezTo>
                  <a:pt x="3918196" y="331789"/>
                  <a:pt x="3971792" y="185158"/>
                  <a:pt x="3981904" y="155833"/>
                </a:cubicBezTo>
                <a:cubicBezTo>
                  <a:pt x="4027411" y="317632"/>
                  <a:pt x="3993028" y="404599"/>
                  <a:pt x="3993028" y="404599"/>
                </a:cubicBezTo>
                <a:cubicBezTo>
                  <a:pt x="3940444" y="578533"/>
                  <a:pt x="3623924" y="771681"/>
                  <a:pt x="3433810" y="635163"/>
                </a:cubicBezTo>
                <a:cubicBezTo>
                  <a:pt x="2893805" y="156844"/>
                  <a:pt x="3099088" y="642242"/>
                  <a:pt x="2283013" y="464262"/>
                </a:cubicBezTo>
                <a:cubicBezTo>
                  <a:pt x="2277957" y="463251"/>
                  <a:pt x="2278968" y="455161"/>
                  <a:pt x="2284025" y="455161"/>
                </a:cubicBezTo>
                <a:cubicBezTo>
                  <a:pt x="2601556" y="444037"/>
                  <a:pt x="2854367" y="256957"/>
                  <a:pt x="2959536" y="115383"/>
                </a:cubicBezTo>
                <a:cubicBezTo>
                  <a:pt x="2963581" y="109315"/>
                  <a:pt x="2955491" y="101225"/>
                  <a:pt x="2949424" y="107293"/>
                </a:cubicBezTo>
                <a:cubicBezTo>
                  <a:pt x="2789647" y="273137"/>
                  <a:pt x="2362902" y="477408"/>
                  <a:pt x="1789525" y="314598"/>
                </a:cubicBezTo>
                <a:cubicBezTo>
                  <a:pt x="1719750" y="288306"/>
                  <a:pt x="1577164" y="254935"/>
                  <a:pt x="1564018" y="251900"/>
                </a:cubicBezTo>
                <a:cubicBezTo>
                  <a:pt x="1542782" y="245833"/>
                  <a:pt x="1554917" y="262013"/>
                  <a:pt x="1554917" y="262013"/>
                </a:cubicBezTo>
                <a:cubicBezTo>
                  <a:pt x="2567173" y="576510"/>
                  <a:pt x="2389194" y="907188"/>
                  <a:pt x="2389194" y="907188"/>
                </a:cubicBezTo>
                <a:cubicBezTo>
                  <a:pt x="2370992" y="796962"/>
                  <a:pt x="2292115" y="689770"/>
                  <a:pt x="2159641" y="613927"/>
                </a:cubicBezTo>
                <a:cubicBezTo>
                  <a:pt x="2258743" y="732242"/>
                  <a:pt x="2255710" y="818197"/>
                  <a:pt x="2255710" y="818197"/>
                </a:cubicBezTo>
                <a:cubicBezTo>
                  <a:pt x="2256721" y="837412"/>
                  <a:pt x="2256721" y="904154"/>
                  <a:pt x="2248631" y="897075"/>
                </a:cubicBezTo>
                <a:cubicBezTo>
                  <a:pt x="2238518" y="886963"/>
                  <a:pt x="2210203" y="755501"/>
                  <a:pt x="2071663" y="706960"/>
                </a:cubicBezTo>
                <a:cubicBezTo>
                  <a:pt x="2049416" y="701905"/>
                  <a:pt x="2063573" y="718085"/>
                  <a:pt x="2063573" y="718085"/>
                </a:cubicBezTo>
                <a:cubicBezTo>
                  <a:pt x="2150540" y="841456"/>
                  <a:pt x="2086831" y="984043"/>
                  <a:pt x="1981662" y="1090223"/>
                </a:cubicBezTo>
                <a:cubicBezTo>
                  <a:pt x="1992786" y="1084155"/>
                  <a:pt x="2003909" y="1077077"/>
                  <a:pt x="2015034" y="1068987"/>
                </a:cubicBezTo>
                <a:cubicBezTo>
                  <a:pt x="2088854" y="1009323"/>
                  <a:pt x="2150540" y="961794"/>
                  <a:pt x="2152563" y="876851"/>
                </a:cubicBezTo>
                <a:cubicBezTo>
                  <a:pt x="2152563" y="848535"/>
                  <a:pt x="2189978" y="899097"/>
                  <a:pt x="2193013" y="935503"/>
                </a:cubicBezTo>
                <a:cubicBezTo>
                  <a:pt x="2190990" y="1046740"/>
                  <a:pt x="2126271" y="1094268"/>
                  <a:pt x="2042337" y="1153931"/>
                </a:cubicBezTo>
                <a:cubicBezTo>
                  <a:pt x="1941212" y="1225730"/>
                  <a:pt x="1609524" y="1394608"/>
                  <a:pt x="1195925" y="1315731"/>
                </a:cubicBezTo>
                <a:cubicBezTo>
                  <a:pt x="1484130" y="1399664"/>
                  <a:pt x="1645929" y="1362248"/>
                  <a:pt x="1759188" y="1329888"/>
                </a:cubicBezTo>
                <a:cubicBezTo>
                  <a:pt x="1763233" y="1328876"/>
                  <a:pt x="1766267" y="1334944"/>
                  <a:pt x="1762222" y="1336967"/>
                </a:cubicBezTo>
                <a:cubicBezTo>
                  <a:pt x="1691435" y="1385506"/>
                  <a:pt x="1611546" y="1409776"/>
                  <a:pt x="1303117" y="1458316"/>
                </a:cubicBezTo>
                <a:cubicBezTo>
                  <a:pt x="1585254" y="1480563"/>
                  <a:pt x="1740986" y="1459328"/>
                  <a:pt x="1879527" y="1385506"/>
                </a:cubicBezTo>
                <a:cubicBezTo>
                  <a:pt x="1882560" y="1383484"/>
                  <a:pt x="1885594" y="1387529"/>
                  <a:pt x="1882560" y="1389551"/>
                </a:cubicBezTo>
                <a:cubicBezTo>
                  <a:pt x="1799638" y="1452248"/>
                  <a:pt x="1517501" y="1619104"/>
                  <a:pt x="1158509" y="1608992"/>
                </a:cubicBezTo>
                <a:cubicBezTo>
                  <a:pt x="1213116" y="1658542"/>
                  <a:pt x="1464916" y="1649442"/>
                  <a:pt x="1500309" y="1648430"/>
                </a:cubicBezTo>
                <a:cubicBezTo>
                  <a:pt x="1502332" y="1648430"/>
                  <a:pt x="1503344" y="1650453"/>
                  <a:pt x="1502332" y="1651464"/>
                </a:cubicBezTo>
                <a:cubicBezTo>
                  <a:pt x="1450759" y="1717194"/>
                  <a:pt x="1323342" y="1726296"/>
                  <a:pt x="1323342" y="1726296"/>
                </a:cubicBezTo>
                <a:cubicBezTo>
                  <a:pt x="1347612" y="1731352"/>
                  <a:pt x="1368848" y="1736409"/>
                  <a:pt x="1387050" y="1741465"/>
                </a:cubicBezTo>
                <a:cubicBezTo>
                  <a:pt x="1405252" y="1745509"/>
                  <a:pt x="1424467" y="1748544"/>
                  <a:pt x="1442669" y="1750566"/>
                </a:cubicBezTo>
                <a:cubicBezTo>
                  <a:pt x="1624693" y="1761689"/>
                  <a:pt x="1816830" y="1717194"/>
                  <a:pt x="1983684" y="1635284"/>
                </a:cubicBezTo>
                <a:cubicBezTo>
                  <a:pt x="1989752" y="1632250"/>
                  <a:pt x="2041326" y="1604947"/>
                  <a:pt x="2041326" y="1604947"/>
                </a:cubicBezTo>
                <a:cubicBezTo>
                  <a:pt x="2046382" y="1641352"/>
                  <a:pt x="2021101" y="1692925"/>
                  <a:pt x="1993797" y="1723262"/>
                </a:cubicBezTo>
                <a:cubicBezTo>
                  <a:pt x="1962449" y="1757644"/>
                  <a:pt x="1921999" y="1780903"/>
                  <a:pt x="1881549" y="1801128"/>
                </a:cubicBezTo>
                <a:cubicBezTo>
                  <a:pt x="1892672" y="1818319"/>
                  <a:pt x="1875482" y="1856746"/>
                  <a:pt x="1868403" y="1865847"/>
                </a:cubicBezTo>
                <a:cubicBezTo>
                  <a:pt x="1612558" y="2185401"/>
                  <a:pt x="1001766" y="1993265"/>
                  <a:pt x="1001766" y="1993265"/>
                </a:cubicBezTo>
                <a:cubicBezTo>
                  <a:pt x="1001766" y="1993265"/>
                  <a:pt x="1000754" y="1993265"/>
                  <a:pt x="999744" y="1993265"/>
                </a:cubicBezTo>
                <a:cubicBezTo>
                  <a:pt x="1145363" y="2093377"/>
                  <a:pt x="1362780" y="2123715"/>
                  <a:pt x="1477051" y="2115625"/>
                </a:cubicBezTo>
                <a:cubicBezTo>
                  <a:pt x="1479074" y="2115625"/>
                  <a:pt x="1480085" y="2117648"/>
                  <a:pt x="1478062" y="2118658"/>
                </a:cubicBezTo>
                <a:cubicBezTo>
                  <a:pt x="1447725" y="2137873"/>
                  <a:pt x="1347612" y="2158097"/>
                  <a:pt x="1337500" y="2160120"/>
                </a:cubicBezTo>
                <a:cubicBezTo>
                  <a:pt x="1571097" y="2180345"/>
                  <a:pt x="1753121" y="2096412"/>
                  <a:pt x="1830987" y="2044838"/>
                </a:cubicBezTo>
                <a:cubicBezTo>
                  <a:pt x="1837055" y="2040793"/>
                  <a:pt x="1845144" y="2048883"/>
                  <a:pt x="1840088" y="2054950"/>
                </a:cubicBezTo>
                <a:cubicBezTo>
                  <a:pt x="1765256" y="2154052"/>
                  <a:pt x="1717728" y="2182367"/>
                  <a:pt x="1610536" y="2209670"/>
                </a:cubicBezTo>
                <a:cubicBezTo>
                  <a:pt x="1399185" y="2261244"/>
                  <a:pt x="1159521" y="2246076"/>
                  <a:pt x="970417" y="2143940"/>
                </a:cubicBezTo>
                <a:cubicBezTo>
                  <a:pt x="1170644" y="2526190"/>
                  <a:pt x="1447725" y="2465516"/>
                  <a:pt x="1531659" y="2446302"/>
                </a:cubicBezTo>
                <a:cubicBezTo>
                  <a:pt x="1427500" y="2605067"/>
                  <a:pt x="1220195" y="2650574"/>
                  <a:pt x="1040194" y="2520123"/>
                </a:cubicBezTo>
                <a:cubicBezTo>
                  <a:pt x="1030081" y="2513044"/>
                  <a:pt x="1021991" y="2504955"/>
                  <a:pt x="1012890" y="2497875"/>
                </a:cubicBezTo>
                <a:cubicBezTo>
                  <a:pt x="890529" y="2709226"/>
                  <a:pt x="464795" y="2786080"/>
                  <a:pt x="585134" y="2905408"/>
                </a:cubicBezTo>
                <a:cubicBezTo>
                  <a:pt x="1526602" y="3840809"/>
                  <a:pt x="2443801" y="4164407"/>
                  <a:pt x="2443801" y="4164407"/>
                </a:cubicBezTo>
                <a:cubicBezTo>
                  <a:pt x="2521667" y="4282217"/>
                  <a:pt x="2602820" y="4452359"/>
                  <a:pt x="2680749" y="4641304"/>
                </a:cubicBezTo>
                <a:lnTo>
                  <a:pt x="2704586" y="4702819"/>
                </a:lnTo>
                <a:lnTo>
                  <a:pt x="274676" y="4702819"/>
                </a:lnTo>
                <a:lnTo>
                  <a:pt x="115292" y="4702819"/>
                </a:lnTo>
                <a:lnTo>
                  <a:pt x="0" y="4702819"/>
                </a:lnTo>
                <a:close/>
              </a:path>
            </a:pathLst>
          </a:custGeom>
          <a:solidFill>
            <a:srgbClr val="DAE5EA"/>
          </a:solidFill>
          <a:ln w="9176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de-DE" sz="1351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A72F4E-48F4-48C4-AAF5-77358A958D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536" y="2899361"/>
            <a:ext cx="6399768" cy="540727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 (bearbeiten)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D0E50F-2245-4DD1-8901-55D904703F4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6536" y="3512495"/>
            <a:ext cx="6399768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</a:p>
        </p:txBody>
      </p:sp>
      <p:grpSp>
        <p:nvGrpSpPr>
          <p:cNvPr id="13" name="Grafik 6">
            <a:extLst>
              <a:ext uri="{FF2B5EF4-FFF2-40B4-BE49-F238E27FC236}">
                <a16:creationId xmlns:a16="http://schemas.microsoft.com/office/drawing/2014/main" id="{8AC3E5BE-9275-472F-AEB2-C4DA849B9A5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8A45B3C2-1CA4-47B2-9CD9-00EEF9D615AF}"/>
                </a:ext>
              </a:extLst>
            </p:cNvPr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3243C064-66AF-4F89-A61C-8EAA80446B16}"/>
                </a:ext>
              </a:extLst>
            </p:cNvPr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5E875C2F-2AC0-45DD-9626-129486821205}"/>
                </a:ext>
              </a:extLst>
            </p:cNvPr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2F1F040A-4C25-4A9B-91CF-4997C0E3FA28}"/>
                </a:ext>
              </a:extLst>
            </p:cNvPr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</p:grpSp>
      <p:sp>
        <p:nvSpPr>
          <p:cNvPr id="24" name="Bildplatzhalter 4">
            <a:extLst>
              <a:ext uri="{FF2B5EF4-FFF2-40B4-BE49-F238E27FC236}">
                <a16:creationId xmlns:a16="http://schemas.microsoft.com/office/drawing/2014/main" id="{4546E641-A9D5-9A47-9F76-2734E5A68A2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</a:p>
        </p:txBody>
      </p:sp>
      <p:sp>
        <p:nvSpPr>
          <p:cNvPr id="25" name="Bildplatzhalter 4">
            <a:extLst>
              <a:ext uri="{FF2B5EF4-FFF2-40B4-BE49-F238E27FC236}">
                <a16:creationId xmlns:a16="http://schemas.microsoft.com/office/drawing/2014/main" id="{0679E3DD-A5E0-9442-80E4-78F5371D29B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</a:p>
        </p:txBody>
      </p:sp>
      <p:sp>
        <p:nvSpPr>
          <p:cNvPr id="31" name="Bildplatzhalter 4">
            <a:extLst>
              <a:ext uri="{FF2B5EF4-FFF2-40B4-BE49-F238E27FC236}">
                <a16:creationId xmlns:a16="http://schemas.microsoft.com/office/drawing/2014/main" id="{2EF12A4D-9E8B-6D48-B319-03F9AB23CB5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</a:p>
        </p:txBody>
      </p:sp>
      <p:sp>
        <p:nvSpPr>
          <p:cNvPr id="32" name="Bildplatzhalter 4">
            <a:extLst>
              <a:ext uri="{FF2B5EF4-FFF2-40B4-BE49-F238E27FC236}">
                <a16:creationId xmlns:a16="http://schemas.microsoft.com/office/drawing/2014/main" id="{C9076294-3FF7-9C4E-9E9C-734FEDF8CD7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</a:p>
        </p:txBody>
      </p:sp>
      <p:sp>
        <p:nvSpPr>
          <p:cNvPr id="33" name="Bildplatzhalter 4">
            <a:extLst>
              <a:ext uri="{FF2B5EF4-FFF2-40B4-BE49-F238E27FC236}">
                <a16:creationId xmlns:a16="http://schemas.microsoft.com/office/drawing/2014/main" id="{402837B2-EE3A-BB49-8729-EE20976AD00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</a:p>
        </p:txBody>
      </p:sp>
      <p:sp>
        <p:nvSpPr>
          <p:cNvPr id="34" name="Textplatzhalter 22">
            <a:extLst>
              <a:ext uri="{FF2B5EF4-FFF2-40B4-BE49-F238E27FC236}">
                <a16:creationId xmlns:a16="http://schemas.microsoft.com/office/drawing/2014/main" id="{3F468D62-B29F-1948-8A54-6EE8881E373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4459481"/>
            <a:ext cx="2057400" cy="27418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 (bearbeiten)</a:t>
            </a:r>
          </a:p>
        </p:txBody>
      </p:sp>
    </p:spTree>
    <p:extLst>
      <p:ext uri="{BB962C8B-B14F-4D97-AF65-F5344CB8AC3E}">
        <p14:creationId xmlns:p14="http://schemas.microsoft.com/office/powerpoint/2010/main" val="3075076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zwei Bilder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Inhalt + 2 Bilder rechts (bearbeiten)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1ADE6869-998B-4809-AE43-C38E35BE8AA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625578" y="1422400"/>
            <a:ext cx="2241947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BB574367-BB34-447D-A233-6E083CBE551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921103" y="1422399"/>
            <a:ext cx="2222897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7DFAE767-5641-4D3F-9095-84DF2765072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22288" y="1422400"/>
            <a:ext cx="3754437" cy="34925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0"/>
            <a:r>
              <a:rPr lang="de-DE" dirty="0"/>
              <a:t>Text bearbeiten
Text bearbeiten 
Text bearbeiten 
Text bearbeiten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1169AC40-4AD9-954E-A54F-29F517D6CC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4738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</a:p>
        </p:txBody>
      </p:sp>
    </p:spTree>
    <p:extLst>
      <p:ext uri="{BB962C8B-B14F-4D97-AF65-F5344CB8AC3E}">
        <p14:creationId xmlns:p14="http://schemas.microsoft.com/office/powerpoint/2010/main" val="3960897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60" userDrawn="1">
          <p15:clr>
            <a:srgbClr val="FBAE40"/>
          </p15:clr>
        </p15:guide>
        <p15:guide id="2" pos="4326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 +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7376B4C5-BE86-46E2-BB73-C84DD0D0A2B1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55" name="bk object 18">
              <a:extLst>
                <a:ext uri="{FF2B5EF4-FFF2-40B4-BE49-F238E27FC236}">
                  <a16:creationId xmlns:a16="http://schemas.microsoft.com/office/drawing/2014/main" id="{554B3AC1-FDFF-4DC3-9DC6-81F70D7AA0BB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bk object 18">
              <a:extLst>
                <a:ext uri="{FF2B5EF4-FFF2-40B4-BE49-F238E27FC236}">
                  <a16:creationId xmlns:a16="http://schemas.microsoft.com/office/drawing/2014/main" id="{77DD96AE-1808-4743-8DCB-608D8DC68352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Holder 3">
              <a:extLst>
                <a:ext uri="{FF2B5EF4-FFF2-40B4-BE49-F238E27FC236}">
                  <a16:creationId xmlns:a16="http://schemas.microsoft.com/office/drawing/2014/main" id="{DA1288D7-3EDD-4960-BA1A-AED8C420D13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5327C6-E598-4991-AB22-BE7A8B83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581514-8A34-423E-AF48-23D40C9B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‹Nr.›</a:t>
            </a:fld>
            <a:endParaRPr lang="de-DE"/>
          </a:p>
        </p:txBody>
      </p:sp>
      <p:sp>
        <p:nvSpPr>
          <p:cNvPr id="44" name="Titel 1">
            <a:extLst>
              <a:ext uri="{FF2B5EF4-FFF2-40B4-BE49-F238E27FC236}">
                <a16:creationId xmlns:a16="http://schemas.microsoft.com/office/drawing/2014/main" id="{A4C0BC30-E626-4EC3-B52E-EC6CECC18B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5579" y="330910"/>
            <a:ext cx="2727787" cy="452322"/>
          </a:xfrm>
        </p:spPr>
        <p:txBody>
          <a:bodyPr/>
          <a:lstStyle/>
          <a:p>
            <a:r>
              <a:rPr lang="de-DE" dirty="0"/>
              <a:t>Inhalt + Bild links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2A6B4FCA-16D8-4C61-9911-C6EBBA2E9614}"/>
              </a:ext>
            </a:extLst>
          </p:cNvPr>
          <p:cNvCxnSpPr>
            <a:cxnSpLocks/>
          </p:cNvCxnSpPr>
          <p:nvPr userDrawn="1"/>
        </p:nvCxnSpPr>
        <p:spPr>
          <a:xfrm>
            <a:off x="4625975" y="974732"/>
            <a:ext cx="2727391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973DDC7-C42E-4F39-AF1D-5C1BA1202CB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-6031" y="-1"/>
            <a:ext cx="4277280" cy="49149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8E86CCD-5F3A-4D32-9430-6A5FA2D999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25578" y="1422400"/>
            <a:ext cx="3997722" cy="3487738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0"/>
            <a:r>
              <a:rPr lang="de-DE" dirty="0"/>
              <a:t>Text bearbeiten
Text bearbeiten 
Text bearbeiten 
Text bearbeiten</a:t>
            </a:r>
          </a:p>
        </p:txBody>
      </p:sp>
      <p:grpSp>
        <p:nvGrpSpPr>
          <p:cNvPr id="43" name="Grafik 9">
            <a:extLst>
              <a:ext uri="{FF2B5EF4-FFF2-40B4-BE49-F238E27FC236}">
                <a16:creationId xmlns:a16="http://schemas.microsoft.com/office/drawing/2014/main" id="{C91C6619-4CF7-49A7-802B-6AF7FF4914DA}"/>
              </a:ext>
            </a:extLst>
          </p:cNvPr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45" name="Grafik 9">
              <a:extLst>
                <a:ext uri="{FF2B5EF4-FFF2-40B4-BE49-F238E27FC236}">
                  <a16:creationId xmlns:a16="http://schemas.microsoft.com/office/drawing/2014/main" id="{455B36EC-528F-4E97-93BF-21959E6FD9B9}"/>
                </a:ext>
              </a:extLst>
            </p:cNvPr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69" name="Freihandform: Form 68">
                <a:extLst>
                  <a:ext uri="{FF2B5EF4-FFF2-40B4-BE49-F238E27FC236}">
                    <a16:creationId xmlns:a16="http://schemas.microsoft.com/office/drawing/2014/main" id="{91D309B1-63F8-4AB2-8EB2-1CAEF4C839A6}"/>
                  </a:ext>
                </a:extLst>
              </p:cNvPr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0" name="Freihandform: Form 69">
                <a:extLst>
                  <a:ext uri="{FF2B5EF4-FFF2-40B4-BE49-F238E27FC236}">
                    <a16:creationId xmlns:a16="http://schemas.microsoft.com/office/drawing/2014/main" id="{A36242A3-7F74-4857-8FF1-ADD22CCD327C}"/>
                  </a:ext>
                </a:extLst>
              </p:cNvPr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1" name="Freihandform: Form 70">
                <a:extLst>
                  <a:ext uri="{FF2B5EF4-FFF2-40B4-BE49-F238E27FC236}">
                    <a16:creationId xmlns:a16="http://schemas.microsoft.com/office/drawing/2014/main" id="{373027A2-4C51-4E71-A123-42FB987BF2B4}"/>
                  </a:ext>
                </a:extLst>
              </p:cNvPr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2" name="Freihandform: Form 71">
                <a:extLst>
                  <a:ext uri="{FF2B5EF4-FFF2-40B4-BE49-F238E27FC236}">
                    <a16:creationId xmlns:a16="http://schemas.microsoft.com/office/drawing/2014/main" id="{A909C168-98E6-4FA2-8D75-923A389A4E9A}"/>
                  </a:ext>
                </a:extLst>
              </p:cNvPr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3" name="Freihandform: Form 72">
                <a:extLst>
                  <a:ext uri="{FF2B5EF4-FFF2-40B4-BE49-F238E27FC236}">
                    <a16:creationId xmlns:a16="http://schemas.microsoft.com/office/drawing/2014/main" id="{9A3716B3-558A-427F-BA0B-829497FC8881}"/>
                  </a:ext>
                </a:extLst>
              </p:cNvPr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4" name="Freihandform: Form 73">
                <a:extLst>
                  <a:ext uri="{FF2B5EF4-FFF2-40B4-BE49-F238E27FC236}">
                    <a16:creationId xmlns:a16="http://schemas.microsoft.com/office/drawing/2014/main" id="{F8470D77-D85D-4975-9A60-9CE2E8808B2C}"/>
                  </a:ext>
                </a:extLst>
              </p:cNvPr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BCF37C2F-5134-4162-BE90-58DA31D2F78C}"/>
                </a:ext>
              </a:extLst>
            </p:cNvPr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80B310A5-C7B4-461B-A746-BE06FBD16D53}"/>
                </a:ext>
              </a:extLst>
            </p:cNvPr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41295C12-5E33-43EE-8872-7957A8D8536C}"/>
                </a:ext>
              </a:extLst>
            </p:cNvPr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50" name="Grafik 9">
              <a:extLst>
                <a:ext uri="{FF2B5EF4-FFF2-40B4-BE49-F238E27FC236}">
                  <a16:creationId xmlns:a16="http://schemas.microsoft.com/office/drawing/2014/main" id="{3A5FF387-F0B6-477E-998D-234DECE1DB1B}"/>
                </a:ext>
              </a:extLst>
            </p:cNvPr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67" name="Freihandform: Form 66">
                <a:extLst>
                  <a:ext uri="{FF2B5EF4-FFF2-40B4-BE49-F238E27FC236}">
                    <a16:creationId xmlns:a16="http://schemas.microsoft.com/office/drawing/2014/main" id="{FE518397-1522-4A04-B6ED-00F9007F357A}"/>
                  </a:ext>
                </a:extLst>
              </p:cNvPr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8" name="Freihandform: Form 67">
                <a:extLst>
                  <a:ext uri="{FF2B5EF4-FFF2-40B4-BE49-F238E27FC236}">
                    <a16:creationId xmlns:a16="http://schemas.microsoft.com/office/drawing/2014/main" id="{10063F5E-0004-4BCF-97BF-1F768B2194CF}"/>
                  </a:ext>
                </a:extLst>
              </p:cNvPr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1A6F300E-3CC4-4B75-80D8-A919F613F4A3}"/>
                </a:ext>
              </a:extLst>
            </p:cNvPr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52" name="Grafik 9">
              <a:extLst>
                <a:ext uri="{FF2B5EF4-FFF2-40B4-BE49-F238E27FC236}">
                  <a16:creationId xmlns:a16="http://schemas.microsoft.com/office/drawing/2014/main" id="{04AC514E-52CF-4856-ADD0-332C339C4D48}"/>
                </a:ext>
              </a:extLst>
            </p:cNvPr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546461AE-92FF-428D-A949-FB0BA0C40486}"/>
                  </a:ext>
                </a:extLst>
              </p:cNvPr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6" name="Freihandform: Form 65">
                <a:extLst>
                  <a:ext uri="{FF2B5EF4-FFF2-40B4-BE49-F238E27FC236}">
                    <a16:creationId xmlns:a16="http://schemas.microsoft.com/office/drawing/2014/main" id="{E965C189-A801-452A-859F-28368D6503EA}"/>
                  </a:ext>
                </a:extLst>
              </p:cNvPr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6B42D9CC-533D-471D-AE03-C7814754949F}"/>
                </a:ext>
              </a:extLst>
            </p:cNvPr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58" name="Freihandform: Form 57">
              <a:extLst>
                <a:ext uri="{FF2B5EF4-FFF2-40B4-BE49-F238E27FC236}">
                  <a16:creationId xmlns:a16="http://schemas.microsoft.com/office/drawing/2014/main" id="{1CA820B0-ACB2-443B-BBD2-E5DA3D05A486}"/>
                </a:ext>
              </a:extLst>
            </p:cNvPr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958C57C2-4634-4F2D-AAFF-837FFB064E0F}"/>
                </a:ext>
              </a:extLst>
            </p:cNvPr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60" name="Grafik 9">
              <a:extLst>
                <a:ext uri="{FF2B5EF4-FFF2-40B4-BE49-F238E27FC236}">
                  <a16:creationId xmlns:a16="http://schemas.microsoft.com/office/drawing/2014/main" id="{FD7A4790-53F8-44AD-B4D7-867D12B3CFB1}"/>
                </a:ext>
              </a:extLst>
            </p:cNvPr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360B4408-9AA2-45E3-BA56-27796B0DA924}"/>
                  </a:ext>
                </a:extLst>
              </p:cNvPr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A4F7D52C-F51B-4EFD-812F-B2EE83A760E2}"/>
                  </a:ext>
                </a:extLst>
              </p:cNvPr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4EC28B88-2DCA-403B-A59C-F6B806C02DBB}"/>
                  </a:ext>
                </a:extLst>
              </p:cNvPr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4" name="Freihandform: Form 63">
                <a:extLst>
                  <a:ext uri="{FF2B5EF4-FFF2-40B4-BE49-F238E27FC236}">
                    <a16:creationId xmlns:a16="http://schemas.microsoft.com/office/drawing/2014/main" id="{8EA9E0D8-953E-4386-A47D-85043DF818F8}"/>
                  </a:ext>
                </a:extLst>
              </p:cNvPr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</p:grp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B5D41B38-F074-CA45-A2A6-6B6A14B25E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25578" y="1089025"/>
            <a:ext cx="399772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4738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</a:p>
        </p:txBody>
      </p:sp>
    </p:spTree>
    <p:extLst>
      <p:ext uri="{BB962C8B-B14F-4D97-AF65-F5344CB8AC3E}">
        <p14:creationId xmlns:p14="http://schemas.microsoft.com/office/powerpoint/2010/main" val="22271488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 + zwei Bilder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CBB2739F-531B-406E-B9AE-7F5955A4C086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56" name="bk object 18">
              <a:extLst>
                <a:ext uri="{FF2B5EF4-FFF2-40B4-BE49-F238E27FC236}">
                  <a16:creationId xmlns:a16="http://schemas.microsoft.com/office/drawing/2014/main" id="{10BD749C-F32D-4FA0-8B2F-E4376F4459C1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bk object 18">
              <a:extLst>
                <a:ext uri="{FF2B5EF4-FFF2-40B4-BE49-F238E27FC236}">
                  <a16:creationId xmlns:a16="http://schemas.microsoft.com/office/drawing/2014/main" id="{75AD1741-5FE5-4A33-9577-F1F4588F6C91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Holder 3">
              <a:extLst>
                <a:ext uri="{FF2B5EF4-FFF2-40B4-BE49-F238E27FC236}">
                  <a16:creationId xmlns:a16="http://schemas.microsoft.com/office/drawing/2014/main" id="{BF81CE3E-1239-4D0D-8337-4AABB0EB94B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5327C6-E598-4991-AB22-BE7A8B83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581514-8A34-423E-AF48-23D40C9B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‹Nr.›</a:t>
            </a:fld>
            <a:endParaRPr lang="de-DE"/>
          </a:p>
        </p:txBody>
      </p:sp>
      <p:sp>
        <p:nvSpPr>
          <p:cNvPr id="44" name="Titel 1">
            <a:extLst>
              <a:ext uri="{FF2B5EF4-FFF2-40B4-BE49-F238E27FC236}">
                <a16:creationId xmlns:a16="http://schemas.microsoft.com/office/drawing/2014/main" id="{A4C0BC30-E626-4EC3-B52E-EC6CECC18B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5579" y="330910"/>
            <a:ext cx="2727787" cy="452322"/>
          </a:xfrm>
        </p:spPr>
        <p:txBody>
          <a:bodyPr/>
          <a:lstStyle/>
          <a:p>
            <a:r>
              <a:rPr lang="de-DE" dirty="0"/>
              <a:t>Inhalt + 2 Bilder</a:t>
            </a:r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C79038B0-AD42-42B7-8D15-303CEBA1DC4C}"/>
              </a:ext>
            </a:extLst>
          </p:cNvPr>
          <p:cNvCxnSpPr>
            <a:cxnSpLocks/>
          </p:cNvCxnSpPr>
          <p:nvPr userDrawn="1"/>
        </p:nvCxnSpPr>
        <p:spPr>
          <a:xfrm>
            <a:off x="4625975" y="974732"/>
            <a:ext cx="2727391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9464C44-AFA3-4DC5-AA03-2798F14ED87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0" y="0"/>
            <a:ext cx="4276259" cy="2431145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E691ED2-3E52-4E4A-9F7C-C8A1129667C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0" y="2493863"/>
            <a:ext cx="4276259" cy="2421037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49" name="Textplatzhalter 6">
            <a:extLst>
              <a:ext uri="{FF2B5EF4-FFF2-40B4-BE49-F238E27FC236}">
                <a16:creationId xmlns:a16="http://schemas.microsoft.com/office/drawing/2014/main" id="{7826728D-0439-4A76-A6FC-AAE7B4BDFA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25578" y="1422400"/>
            <a:ext cx="4000268" cy="3487738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0"/>
            <a:r>
              <a:rPr lang="de-DE" dirty="0"/>
              <a:t>Text bearbeiten
Text bearbeiten 
Text bearbeiten 
Text bearbeiten</a:t>
            </a:r>
          </a:p>
        </p:txBody>
      </p:sp>
      <p:grpSp>
        <p:nvGrpSpPr>
          <p:cNvPr id="43" name="Grafik 9">
            <a:extLst>
              <a:ext uri="{FF2B5EF4-FFF2-40B4-BE49-F238E27FC236}">
                <a16:creationId xmlns:a16="http://schemas.microsoft.com/office/drawing/2014/main" id="{076F09CB-2CC2-4309-BDB1-67804947A214}"/>
              </a:ext>
            </a:extLst>
          </p:cNvPr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45" name="Grafik 9">
              <a:extLst>
                <a:ext uri="{FF2B5EF4-FFF2-40B4-BE49-F238E27FC236}">
                  <a16:creationId xmlns:a16="http://schemas.microsoft.com/office/drawing/2014/main" id="{AE4D5FB2-1354-4A1C-9AC6-94BA47AFA657}"/>
                </a:ext>
              </a:extLst>
            </p:cNvPr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70" name="Freihandform: Form 69">
                <a:extLst>
                  <a:ext uri="{FF2B5EF4-FFF2-40B4-BE49-F238E27FC236}">
                    <a16:creationId xmlns:a16="http://schemas.microsoft.com/office/drawing/2014/main" id="{FE59B463-359E-41D0-BD04-1F9F20933BC7}"/>
                  </a:ext>
                </a:extLst>
              </p:cNvPr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1" name="Freihandform: Form 70">
                <a:extLst>
                  <a:ext uri="{FF2B5EF4-FFF2-40B4-BE49-F238E27FC236}">
                    <a16:creationId xmlns:a16="http://schemas.microsoft.com/office/drawing/2014/main" id="{0FB2DBB2-6B23-44DE-BAFF-BA7815BDA3A9}"/>
                  </a:ext>
                </a:extLst>
              </p:cNvPr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2" name="Freihandform: Form 71">
                <a:extLst>
                  <a:ext uri="{FF2B5EF4-FFF2-40B4-BE49-F238E27FC236}">
                    <a16:creationId xmlns:a16="http://schemas.microsoft.com/office/drawing/2014/main" id="{0F2E9D98-4AD9-4DB8-99C6-0DF7955D45BD}"/>
                  </a:ext>
                </a:extLst>
              </p:cNvPr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3" name="Freihandform: Form 72">
                <a:extLst>
                  <a:ext uri="{FF2B5EF4-FFF2-40B4-BE49-F238E27FC236}">
                    <a16:creationId xmlns:a16="http://schemas.microsoft.com/office/drawing/2014/main" id="{D351D8E0-4F29-4BBF-9D49-14AAEB93E919}"/>
                  </a:ext>
                </a:extLst>
              </p:cNvPr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4" name="Freihandform: Form 73">
                <a:extLst>
                  <a:ext uri="{FF2B5EF4-FFF2-40B4-BE49-F238E27FC236}">
                    <a16:creationId xmlns:a16="http://schemas.microsoft.com/office/drawing/2014/main" id="{DCB72BFE-8B60-40AD-87F8-487863D43F75}"/>
                  </a:ext>
                </a:extLst>
              </p:cNvPr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5" name="Freihandform: Form 74">
                <a:extLst>
                  <a:ext uri="{FF2B5EF4-FFF2-40B4-BE49-F238E27FC236}">
                    <a16:creationId xmlns:a16="http://schemas.microsoft.com/office/drawing/2014/main" id="{52E0BA5A-CC65-4BB8-81BB-4CB15A4D8CF1}"/>
                  </a:ext>
                </a:extLst>
              </p:cNvPr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359051EF-44DD-407B-AE1C-A76EDF0E837C}"/>
                </a:ext>
              </a:extLst>
            </p:cNvPr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C0514696-52F1-48B2-96C8-A3E4798980DC}"/>
                </a:ext>
              </a:extLst>
            </p:cNvPr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E0DDF57D-AA32-45B9-BDC9-86A24A39DB9E}"/>
                </a:ext>
              </a:extLst>
            </p:cNvPr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51" name="Grafik 9">
              <a:extLst>
                <a:ext uri="{FF2B5EF4-FFF2-40B4-BE49-F238E27FC236}">
                  <a16:creationId xmlns:a16="http://schemas.microsoft.com/office/drawing/2014/main" id="{E7679A7C-9589-4CF8-9F8D-7E3A97D84278}"/>
                </a:ext>
              </a:extLst>
            </p:cNvPr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68" name="Freihandform: Form 67">
                <a:extLst>
                  <a:ext uri="{FF2B5EF4-FFF2-40B4-BE49-F238E27FC236}">
                    <a16:creationId xmlns:a16="http://schemas.microsoft.com/office/drawing/2014/main" id="{C32EB792-112B-4098-B905-0403E3AB3D3B}"/>
                  </a:ext>
                </a:extLst>
              </p:cNvPr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9" name="Freihandform: Form 68">
                <a:extLst>
                  <a:ext uri="{FF2B5EF4-FFF2-40B4-BE49-F238E27FC236}">
                    <a16:creationId xmlns:a16="http://schemas.microsoft.com/office/drawing/2014/main" id="{2364557F-298E-4BF1-8A6D-06EF159C2726}"/>
                  </a:ext>
                </a:extLst>
              </p:cNvPr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9C8A17D1-D5DE-42B7-8090-E7E649D8A805}"/>
                </a:ext>
              </a:extLst>
            </p:cNvPr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53" name="Grafik 9">
              <a:extLst>
                <a:ext uri="{FF2B5EF4-FFF2-40B4-BE49-F238E27FC236}">
                  <a16:creationId xmlns:a16="http://schemas.microsoft.com/office/drawing/2014/main" id="{36D757E1-23B8-4B97-B880-F711EC0DB08D}"/>
                </a:ext>
              </a:extLst>
            </p:cNvPr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66" name="Freihandform: Form 65">
                <a:extLst>
                  <a:ext uri="{FF2B5EF4-FFF2-40B4-BE49-F238E27FC236}">
                    <a16:creationId xmlns:a16="http://schemas.microsoft.com/office/drawing/2014/main" id="{E1960764-ED10-4D2C-88D0-696068264BC5}"/>
                  </a:ext>
                </a:extLst>
              </p:cNvPr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7" name="Freihandform: Form 66">
                <a:extLst>
                  <a:ext uri="{FF2B5EF4-FFF2-40B4-BE49-F238E27FC236}">
                    <a16:creationId xmlns:a16="http://schemas.microsoft.com/office/drawing/2014/main" id="{E6C9C067-792C-4C17-A5B3-D48C1665DD24}"/>
                  </a:ext>
                </a:extLst>
              </p:cNvPr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960872F2-485E-4F8B-8FCC-FC63006E79D3}"/>
                </a:ext>
              </a:extLst>
            </p:cNvPr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4E07D7C9-0535-4673-8091-4F17D0B62650}"/>
                </a:ext>
              </a:extLst>
            </p:cNvPr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9B0B4093-9FAE-4FEC-9671-D0091528BD5B}"/>
                </a:ext>
              </a:extLst>
            </p:cNvPr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61" name="Grafik 9">
              <a:extLst>
                <a:ext uri="{FF2B5EF4-FFF2-40B4-BE49-F238E27FC236}">
                  <a16:creationId xmlns:a16="http://schemas.microsoft.com/office/drawing/2014/main" id="{D5D00B8F-439D-4A9C-AC31-D90D9CFAFF16}"/>
                </a:ext>
              </a:extLst>
            </p:cNvPr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A0B59116-9AC3-488B-B418-57F05127DD42}"/>
                  </a:ext>
                </a:extLst>
              </p:cNvPr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ED6E8E7E-1035-4870-8608-70848BB2B703}"/>
                  </a:ext>
                </a:extLst>
              </p:cNvPr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4" name="Freihandform: Form 63">
                <a:extLst>
                  <a:ext uri="{FF2B5EF4-FFF2-40B4-BE49-F238E27FC236}">
                    <a16:creationId xmlns:a16="http://schemas.microsoft.com/office/drawing/2014/main" id="{0A256F68-56C7-4D5B-BCCD-3A6858B05732}"/>
                  </a:ext>
                </a:extLst>
              </p:cNvPr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4EEEE710-875E-4346-9F6D-CFFB3EF72B31}"/>
                  </a:ext>
                </a:extLst>
              </p:cNvPr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</p:grpSp>
      <p:sp>
        <p:nvSpPr>
          <p:cNvPr id="40" name="Textplatzhalter 3">
            <a:extLst>
              <a:ext uri="{FF2B5EF4-FFF2-40B4-BE49-F238E27FC236}">
                <a16:creationId xmlns:a16="http://schemas.microsoft.com/office/drawing/2014/main" id="{28366CDA-53C4-C445-BB35-C76A6EF75D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23032" y="1089025"/>
            <a:ext cx="4000268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4738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</a:p>
        </p:txBody>
      </p:sp>
    </p:spTree>
    <p:extLst>
      <p:ext uri="{BB962C8B-B14F-4D97-AF65-F5344CB8AC3E}">
        <p14:creationId xmlns:p14="http://schemas.microsoft.com/office/powerpoint/2010/main" val="3479887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71" userDrawn="1">
          <p15:clr>
            <a:srgbClr val="FBAE40"/>
          </p15:clr>
        </p15:guide>
        <p15:guide id="2" orient="horz" pos="1537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2 Bilder (bearbeiten)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33C81B-6C39-4BD5-9BF9-8617341D801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0" y="1422400"/>
            <a:ext cx="4544616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915B8044-0142-42E8-8428-B098000CEBD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99384" y="1422400"/>
            <a:ext cx="4544616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FC4DC007-2365-A648-88B1-D6FDE125CD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4738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</a:p>
        </p:txBody>
      </p:sp>
    </p:spTree>
    <p:extLst>
      <p:ext uri="{BB962C8B-B14F-4D97-AF65-F5344CB8AC3E}">
        <p14:creationId xmlns:p14="http://schemas.microsoft.com/office/powerpoint/2010/main" val="3662697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97" userDrawn="1">
          <p15:clr>
            <a:srgbClr val="FBAE40"/>
          </p15:clr>
        </p15:guide>
        <p15:guide id="3" pos="286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dr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3 Bilder (bearbeiten)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021923-B745-4638-A634-E1DA375F90E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0" y="1422399"/>
            <a:ext cx="2978945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47556F71-EDA3-472E-9372-CE0F4A69672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032522" y="1422400"/>
            <a:ext cx="3078956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C1ADC803-A245-408E-AB12-EC54C19B5108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65058" y="1422400"/>
            <a:ext cx="2978943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58BC8DE0-A3EE-804D-838F-898D4F788BC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4738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</a:p>
        </p:txBody>
      </p:sp>
    </p:spTree>
    <p:extLst>
      <p:ext uri="{BB962C8B-B14F-4D97-AF65-F5344CB8AC3E}">
        <p14:creationId xmlns:p14="http://schemas.microsoft.com/office/powerpoint/2010/main" val="37367648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10" userDrawn="1">
          <p15:clr>
            <a:srgbClr val="FBAE40"/>
          </p15:clr>
        </p15:guide>
        <p15:guide id="3" pos="3850" userDrawn="1">
          <p15:clr>
            <a:srgbClr val="FBAE40"/>
          </p15:clr>
        </p15:guide>
        <p15:guide id="4" pos="3884" userDrawn="1">
          <p15:clr>
            <a:srgbClr val="FBAE40"/>
          </p15:clr>
        </p15:guide>
        <p15:guide id="5" pos="1877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Großes Bild (bearbeiten)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40F789-6719-4203-8D60-D2478F65170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0" y="1422399"/>
            <a:ext cx="9144000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75616D54-86F2-9449-AA54-998236971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4738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</a:p>
        </p:txBody>
      </p:sp>
    </p:spTree>
    <p:extLst>
      <p:ext uri="{BB962C8B-B14F-4D97-AF65-F5344CB8AC3E}">
        <p14:creationId xmlns:p14="http://schemas.microsoft.com/office/powerpoint/2010/main" val="3680941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79" userDrawn="1">
          <p15:clr>
            <a:srgbClr val="FBAE40"/>
          </p15:clr>
        </p15:guide>
        <p15:guide id="2" orient="horz" pos="2014" userDrawn="1">
          <p15:clr>
            <a:srgbClr val="FBAE40"/>
          </p15:clr>
        </p15:guide>
        <p15:guide id="3" pos="2863" userDrawn="1">
          <p15:clr>
            <a:srgbClr val="FBAE40"/>
          </p15:clr>
        </p15:guide>
        <p15:guide id="4" pos="2897" userDrawn="1">
          <p15:clr>
            <a:srgbClr val="FBAE40"/>
          </p15:clr>
        </p15:guide>
        <p15:guide id="5" pos="1928" userDrawn="1">
          <p15:clr>
            <a:srgbClr val="FBAE40"/>
          </p15:clr>
        </p15:guide>
        <p15:guide id="6" pos="1894" userDrawn="1">
          <p15:clr>
            <a:srgbClr val="FBAE40"/>
          </p15:clr>
        </p15:guide>
        <p15:guide id="7" pos="958" userDrawn="1">
          <p15:clr>
            <a:srgbClr val="FBAE40"/>
          </p15:clr>
        </p15:guide>
        <p15:guide id="8" pos="924" userDrawn="1">
          <p15:clr>
            <a:srgbClr val="FBAE40"/>
          </p15:clr>
        </p15:guide>
        <p15:guide id="9" pos="4309" userDrawn="1">
          <p15:clr>
            <a:srgbClr val="FBAE40"/>
          </p15:clr>
        </p15:guide>
        <p15:guide id="10" pos="4343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BC85E-9658-4D4D-BDC1-B9AA54CC6E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(bearbeiten)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50C059-9EF2-4BF6-ACD1-CD0A42FA1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F95CDF-AED9-4575-BFCF-0B8549EE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D803084A-5ADB-8145-8DBF-2148A08267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4738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</a:p>
        </p:txBody>
      </p:sp>
    </p:spTree>
    <p:extLst>
      <p:ext uri="{BB962C8B-B14F-4D97-AF65-F5344CB8AC3E}">
        <p14:creationId xmlns:p14="http://schemas.microsoft.com/office/powerpoint/2010/main" val="1235274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BC85E-9658-4D4D-BDC1-B9AA54CC6E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(bearbeiten)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50C059-9EF2-4BF6-ACD1-CD0A42FA1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F95CDF-AED9-4575-BFCF-0B8549EE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3771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5327C6-E598-4991-AB22-BE7A8B83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581514-8A34-423E-AF48-23D40C9B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9286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+ Heinekop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4F2D883D-86A1-4B38-BBBC-81F258AD3664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51" name="bk object 18">
              <a:extLst>
                <a:ext uri="{FF2B5EF4-FFF2-40B4-BE49-F238E27FC236}">
                  <a16:creationId xmlns:a16="http://schemas.microsoft.com/office/drawing/2014/main" id="{A0B87E1F-4D99-4450-9167-085B1ECC6BB2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bk object 18">
              <a:extLst>
                <a:ext uri="{FF2B5EF4-FFF2-40B4-BE49-F238E27FC236}">
                  <a16:creationId xmlns:a16="http://schemas.microsoft.com/office/drawing/2014/main" id="{29147ACE-4C7A-4AC3-A60F-A813EE08D57E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Holder 3">
              <a:extLst>
                <a:ext uri="{FF2B5EF4-FFF2-40B4-BE49-F238E27FC236}">
                  <a16:creationId xmlns:a16="http://schemas.microsoft.com/office/drawing/2014/main" id="{3187F65C-802F-454B-B4D7-B16EEF26A6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5" name="Titel 1">
            <a:extLst>
              <a:ext uri="{FF2B5EF4-FFF2-40B4-BE49-F238E27FC236}">
                <a16:creationId xmlns:a16="http://schemas.microsoft.com/office/drawing/2014/main" id="{B0EFD377-4EA8-4233-8819-69CE7EFB9E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2920" y="3034543"/>
            <a:ext cx="4779587" cy="919235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 dirty="0" err="1"/>
              <a:t>Kapiteltrenner</a:t>
            </a:r>
            <a:r>
              <a:rPr lang="de-DE" dirty="0"/>
              <a:t> (bearbeiten)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B9C8E9F-01A9-4CE0-8030-B76B3BE38D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921" t="8747" b="17591"/>
          <a:stretch>
            <a:fillRect/>
          </a:stretch>
        </p:blipFill>
        <p:spPr>
          <a:xfrm>
            <a:off x="0" y="0"/>
            <a:ext cx="3731958" cy="4914900"/>
          </a:xfrm>
          <a:custGeom>
            <a:avLst/>
            <a:gdLst>
              <a:gd name="connsiteX0" fmla="*/ 0 w 5015880"/>
              <a:gd name="connsiteY0" fmla="*/ 0 h 6597650"/>
              <a:gd name="connsiteX1" fmla="*/ 5015880 w 5015880"/>
              <a:gd name="connsiteY1" fmla="*/ 0 h 6597650"/>
              <a:gd name="connsiteX2" fmla="*/ 5015880 w 5015880"/>
              <a:gd name="connsiteY2" fmla="*/ 6597650 h 6597650"/>
              <a:gd name="connsiteX3" fmla="*/ 0 w 5015880"/>
              <a:gd name="connsiteY3" fmla="*/ 6597650 h 659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5880" h="6597650">
                <a:moveTo>
                  <a:pt x="0" y="0"/>
                </a:moveTo>
                <a:lnTo>
                  <a:pt x="5015880" y="0"/>
                </a:lnTo>
                <a:lnTo>
                  <a:pt x="5015880" y="6597650"/>
                </a:lnTo>
                <a:lnTo>
                  <a:pt x="0" y="6597650"/>
                </a:lnTo>
                <a:close/>
              </a:path>
            </a:pathLst>
          </a:cu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5327C6-E598-4991-AB22-BE7A8B83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581514-8A34-423E-AF48-23D40C9B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‹Nr.›</a:t>
            </a:fld>
            <a:endParaRPr lang="de-DE"/>
          </a:p>
        </p:txBody>
      </p:sp>
      <p:grpSp>
        <p:nvGrpSpPr>
          <p:cNvPr id="42" name="Grafik 9">
            <a:extLst>
              <a:ext uri="{FF2B5EF4-FFF2-40B4-BE49-F238E27FC236}">
                <a16:creationId xmlns:a16="http://schemas.microsoft.com/office/drawing/2014/main" id="{4667E34A-CC7E-4835-9AC5-FE237F81C03D}"/>
              </a:ext>
            </a:extLst>
          </p:cNvPr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43" name="Grafik 9">
              <a:extLst>
                <a:ext uri="{FF2B5EF4-FFF2-40B4-BE49-F238E27FC236}">
                  <a16:creationId xmlns:a16="http://schemas.microsoft.com/office/drawing/2014/main" id="{626385F0-EFB3-4177-8D2F-2F9907091087}"/>
                </a:ext>
              </a:extLst>
            </p:cNvPr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66" name="Freihandform: Form 65">
                <a:extLst>
                  <a:ext uri="{FF2B5EF4-FFF2-40B4-BE49-F238E27FC236}">
                    <a16:creationId xmlns:a16="http://schemas.microsoft.com/office/drawing/2014/main" id="{6808F36E-77C0-40F5-86F8-7030FC5D0DFD}"/>
                  </a:ext>
                </a:extLst>
              </p:cNvPr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7" name="Freihandform: Form 66">
                <a:extLst>
                  <a:ext uri="{FF2B5EF4-FFF2-40B4-BE49-F238E27FC236}">
                    <a16:creationId xmlns:a16="http://schemas.microsoft.com/office/drawing/2014/main" id="{46CD7CF4-F97B-47E8-A3F8-5B4275184858}"/>
                  </a:ext>
                </a:extLst>
              </p:cNvPr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8" name="Freihandform: Form 67">
                <a:extLst>
                  <a:ext uri="{FF2B5EF4-FFF2-40B4-BE49-F238E27FC236}">
                    <a16:creationId xmlns:a16="http://schemas.microsoft.com/office/drawing/2014/main" id="{5C9615FD-3950-4AAF-91D1-B7E0D1523EB1}"/>
                  </a:ext>
                </a:extLst>
              </p:cNvPr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9" name="Freihandform: Form 68">
                <a:extLst>
                  <a:ext uri="{FF2B5EF4-FFF2-40B4-BE49-F238E27FC236}">
                    <a16:creationId xmlns:a16="http://schemas.microsoft.com/office/drawing/2014/main" id="{6D61BCB8-A392-44BE-9B58-0C8894F2C6E3}"/>
                  </a:ext>
                </a:extLst>
              </p:cNvPr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0" name="Freihandform: Form 69">
                <a:extLst>
                  <a:ext uri="{FF2B5EF4-FFF2-40B4-BE49-F238E27FC236}">
                    <a16:creationId xmlns:a16="http://schemas.microsoft.com/office/drawing/2014/main" id="{5651F35B-CB90-42B4-A471-984346A049EA}"/>
                  </a:ext>
                </a:extLst>
              </p:cNvPr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1" name="Freihandform: Form 70">
                <a:extLst>
                  <a:ext uri="{FF2B5EF4-FFF2-40B4-BE49-F238E27FC236}">
                    <a16:creationId xmlns:a16="http://schemas.microsoft.com/office/drawing/2014/main" id="{8CE6B607-72CF-4173-94CC-C59F836899DC}"/>
                  </a:ext>
                </a:extLst>
              </p:cNvPr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500087AB-383E-4624-A927-873B03065E80}"/>
                </a:ext>
              </a:extLst>
            </p:cNvPr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22AA03D7-3F03-4C4F-A0C9-836B56272C8C}"/>
                </a:ext>
              </a:extLst>
            </p:cNvPr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908EC93F-835E-4D0F-A675-2F99EC043AA5}"/>
                </a:ext>
              </a:extLst>
            </p:cNvPr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47" name="Grafik 9">
              <a:extLst>
                <a:ext uri="{FF2B5EF4-FFF2-40B4-BE49-F238E27FC236}">
                  <a16:creationId xmlns:a16="http://schemas.microsoft.com/office/drawing/2014/main" id="{2CEF44ED-A72E-4351-9881-F8B58E7CA517}"/>
                </a:ext>
              </a:extLst>
            </p:cNvPr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64" name="Freihandform: Form 63">
                <a:extLst>
                  <a:ext uri="{FF2B5EF4-FFF2-40B4-BE49-F238E27FC236}">
                    <a16:creationId xmlns:a16="http://schemas.microsoft.com/office/drawing/2014/main" id="{38C57ED4-5249-44F6-A846-8A50E1B0A8AE}"/>
                  </a:ext>
                </a:extLst>
              </p:cNvPr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A3174859-C1AB-4E2C-AD75-5F35D1D33C1A}"/>
                  </a:ext>
                </a:extLst>
              </p:cNvPr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2C5BCA75-4F93-46B4-878A-E68AC6987642}"/>
                </a:ext>
              </a:extLst>
            </p:cNvPr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49" name="Grafik 9">
              <a:extLst>
                <a:ext uri="{FF2B5EF4-FFF2-40B4-BE49-F238E27FC236}">
                  <a16:creationId xmlns:a16="http://schemas.microsoft.com/office/drawing/2014/main" id="{BCECBBC6-DE4D-4DC8-8D21-F5528013426A}"/>
                </a:ext>
              </a:extLst>
            </p:cNvPr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BCE4B876-F0A5-4F73-BBFF-C3F17D7B5C7A}"/>
                  </a:ext>
                </a:extLst>
              </p:cNvPr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45E2AB3D-28C9-4DA2-9CAC-58EAE4EB09DB}"/>
                  </a:ext>
                </a:extLst>
              </p:cNvPr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CDA3BF75-3E56-4B78-B7D6-F84532C639D5}"/>
                </a:ext>
              </a:extLst>
            </p:cNvPr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33376168-99F8-4715-AF4C-8EE786D54481}"/>
                </a:ext>
              </a:extLst>
            </p:cNvPr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EC324BE3-07EF-4C6E-9A11-992391FDED69}"/>
                </a:ext>
              </a:extLst>
            </p:cNvPr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57" name="Grafik 9">
              <a:extLst>
                <a:ext uri="{FF2B5EF4-FFF2-40B4-BE49-F238E27FC236}">
                  <a16:creationId xmlns:a16="http://schemas.microsoft.com/office/drawing/2014/main" id="{2E5DE4CB-903E-4460-9F03-DE6427A3C0A8}"/>
                </a:ext>
              </a:extLst>
            </p:cNvPr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44D50118-5ACB-41E0-AC63-9E2D51DEF863}"/>
                  </a:ext>
                </a:extLst>
              </p:cNvPr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8E08ECA6-CD33-45EB-90A7-60C724D72EE4}"/>
                  </a:ext>
                </a:extLst>
              </p:cNvPr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4E5B9455-EFA6-4E2C-ADFA-01DEA81D9373}"/>
                  </a:ext>
                </a:extLst>
              </p:cNvPr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E6E39BDF-EF42-4AB6-B762-15EEF4205FD7}"/>
                  </a:ext>
                </a:extLst>
              </p:cNvPr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</p:grpSp>
      <p:sp>
        <p:nvSpPr>
          <p:cNvPr id="36" name="Bildplatzhalter 4">
            <a:extLst>
              <a:ext uri="{FF2B5EF4-FFF2-40B4-BE49-F238E27FC236}">
                <a16:creationId xmlns:a16="http://schemas.microsoft.com/office/drawing/2014/main" id="{CE13B148-0823-5B43-8A0E-5E7CA97610F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94989" y="400420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</a:p>
        </p:txBody>
      </p:sp>
      <p:sp>
        <p:nvSpPr>
          <p:cNvPr id="37" name="Bildplatzhalter 4">
            <a:extLst>
              <a:ext uri="{FF2B5EF4-FFF2-40B4-BE49-F238E27FC236}">
                <a16:creationId xmlns:a16="http://schemas.microsoft.com/office/drawing/2014/main" id="{D683DF22-D1D8-1E49-BAFA-D5A1DD9A84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43714" y="394479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</a:p>
        </p:txBody>
      </p:sp>
      <p:sp>
        <p:nvSpPr>
          <p:cNvPr id="38" name="Bildplatzhalter 4">
            <a:extLst>
              <a:ext uri="{FF2B5EF4-FFF2-40B4-BE49-F238E27FC236}">
                <a16:creationId xmlns:a16="http://schemas.microsoft.com/office/drawing/2014/main" id="{299A59BA-AFBC-5240-9675-0BE075D1745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</a:p>
        </p:txBody>
      </p:sp>
      <p:sp>
        <p:nvSpPr>
          <p:cNvPr id="39" name="Bildplatzhalter 4">
            <a:extLst>
              <a:ext uri="{FF2B5EF4-FFF2-40B4-BE49-F238E27FC236}">
                <a16:creationId xmlns:a16="http://schemas.microsoft.com/office/drawing/2014/main" id="{6E20D846-4FF9-AC41-BF41-CEE6E2A08CD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</a:p>
        </p:txBody>
      </p:sp>
      <p:sp>
        <p:nvSpPr>
          <p:cNvPr id="40" name="Bildplatzhalter 4">
            <a:extLst>
              <a:ext uri="{FF2B5EF4-FFF2-40B4-BE49-F238E27FC236}">
                <a16:creationId xmlns:a16="http://schemas.microsoft.com/office/drawing/2014/main" id="{A849AFAA-CFDD-4649-874D-F4E9C02357E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</a:p>
        </p:txBody>
      </p:sp>
    </p:spTree>
    <p:extLst>
      <p:ext uri="{BB962C8B-B14F-4D97-AF65-F5344CB8AC3E}">
        <p14:creationId xmlns:p14="http://schemas.microsoft.com/office/powerpoint/2010/main" val="220726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A319C61-FBE7-466D-8041-BA328224720B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27" name="bk object 18">
              <a:extLst>
                <a:ext uri="{FF2B5EF4-FFF2-40B4-BE49-F238E27FC236}">
                  <a16:creationId xmlns:a16="http://schemas.microsoft.com/office/drawing/2014/main" id="{6943C0CE-1EA2-499D-ACFC-7FAE777D4885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bk object 18">
              <a:extLst>
                <a:ext uri="{FF2B5EF4-FFF2-40B4-BE49-F238E27FC236}">
                  <a16:creationId xmlns:a16="http://schemas.microsoft.com/office/drawing/2014/main" id="{C64DCA2F-E670-44CF-8CCD-A8817BCDFE08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Holder 3">
              <a:extLst>
                <a:ext uri="{FF2B5EF4-FFF2-40B4-BE49-F238E27FC236}">
                  <a16:creationId xmlns:a16="http://schemas.microsoft.com/office/drawing/2014/main" id="{39C16D6C-600C-4A10-95E4-95BF4999FC1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6A72F4E-48F4-48C4-AAF5-77358A958D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536" y="2331598"/>
            <a:ext cx="6399768" cy="1108490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 (bearbeiten)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D0E50F-2245-4DD1-8901-55D904703F4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6536" y="3512495"/>
            <a:ext cx="6399768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</a:p>
        </p:txBody>
      </p:sp>
      <p:grpSp>
        <p:nvGrpSpPr>
          <p:cNvPr id="13" name="Grafik 6">
            <a:extLst>
              <a:ext uri="{FF2B5EF4-FFF2-40B4-BE49-F238E27FC236}">
                <a16:creationId xmlns:a16="http://schemas.microsoft.com/office/drawing/2014/main" id="{018F5287-7D90-4427-B223-AB51C34FB46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949CBA05-EE3B-40FD-B566-67D594E41B9E}"/>
                </a:ext>
              </a:extLst>
            </p:cNvPr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73274AB8-A508-4076-9FF6-7AE09BB7827C}"/>
                </a:ext>
              </a:extLst>
            </p:cNvPr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0060672-D990-46D3-A86C-D3F5FB08D442}"/>
                </a:ext>
              </a:extLst>
            </p:cNvPr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7FB0B066-EC76-4017-ACF3-B5105457A388}"/>
                </a:ext>
              </a:extLst>
            </p:cNvPr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</p:grpSp>
      <p:sp>
        <p:nvSpPr>
          <p:cNvPr id="22" name="Bildplatzhalter 4">
            <a:extLst>
              <a:ext uri="{FF2B5EF4-FFF2-40B4-BE49-F238E27FC236}">
                <a16:creationId xmlns:a16="http://schemas.microsoft.com/office/drawing/2014/main" id="{03E97028-859A-C34B-BA69-FE65392BD5C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</a:p>
        </p:txBody>
      </p:sp>
      <p:sp>
        <p:nvSpPr>
          <p:cNvPr id="23" name="Bildplatzhalter 4">
            <a:extLst>
              <a:ext uri="{FF2B5EF4-FFF2-40B4-BE49-F238E27FC236}">
                <a16:creationId xmlns:a16="http://schemas.microsoft.com/office/drawing/2014/main" id="{5A992989-D88F-904A-82A9-2CECB1EC29C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</a:p>
        </p:txBody>
      </p:sp>
      <p:sp>
        <p:nvSpPr>
          <p:cNvPr id="24" name="Bildplatzhalter 4">
            <a:extLst>
              <a:ext uri="{FF2B5EF4-FFF2-40B4-BE49-F238E27FC236}">
                <a16:creationId xmlns:a16="http://schemas.microsoft.com/office/drawing/2014/main" id="{1D43BA97-CCC3-C745-9C93-62FFC1864A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</a:p>
        </p:txBody>
      </p:sp>
      <p:sp>
        <p:nvSpPr>
          <p:cNvPr id="25" name="Bildplatzhalter 4">
            <a:extLst>
              <a:ext uri="{FF2B5EF4-FFF2-40B4-BE49-F238E27FC236}">
                <a16:creationId xmlns:a16="http://schemas.microsoft.com/office/drawing/2014/main" id="{F49ABE06-6658-974E-AB25-5DDB34A0CD2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</a:p>
        </p:txBody>
      </p:sp>
      <p:sp>
        <p:nvSpPr>
          <p:cNvPr id="30" name="Bildplatzhalter 4">
            <a:extLst>
              <a:ext uri="{FF2B5EF4-FFF2-40B4-BE49-F238E27FC236}">
                <a16:creationId xmlns:a16="http://schemas.microsoft.com/office/drawing/2014/main" id="{76F20FCB-C090-BA4C-A643-DDAF7FA315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</a:p>
        </p:txBody>
      </p:sp>
      <p:sp>
        <p:nvSpPr>
          <p:cNvPr id="31" name="Textplatzhalter 22">
            <a:extLst>
              <a:ext uri="{FF2B5EF4-FFF2-40B4-BE49-F238E27FC236}">
                <a16:creationId xmlns:a16="http://schemas.microsoft.com/office/drawing/2014/main" id="{BA467741-5272-AC4D-9B23-E74C3927F4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4459481"/>
            <a:ext cx="2057400" cy="27418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 (bearbeiten)</a:t>
            </a:r>
          </a:p>
        </p:txBody>
      </p:sp>
    </p:spTree>
    <p:extLst>
      <p:ext uri="{BB962C8B-B14F-4D97-AF65-F5344CB8AC3E}">
        <p14:creationId xmlns:p14="http://schemas.microsoft.com/office/powerpoint/2010/main" val="11673539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C90C208C-E187-483E-A849-994740CF4EB9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51" name="bk object 18">
              <a:extLst>
                <a:ext uri="{FF2B5EF4-FFF2-40B4-BE49-F238E27FC236}">
                  <a16:creationId xmlns:a16="http://schemas.microsoft.com/office/drawing/2014/main" id="{EE0396FA-425F-4EDC-9520-B9A44FA9B2CE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bk object 18">
              <a:extLst>
                <a:ext uri="{FF2B5EF4-FFF2-40B4-BE49-F238E27FC236}">
                  <a16:creationId xmlns:a16="http://schemas.microsoft.com/office/drawing/2014/main" id="{565B0312-1532-4603-9199-E7A9D647D7DD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Holder 3">
              <a:extLst>
                <a:ext uri="{FF2B5EF4-FFF2-40B4-BE49-F238E27FC236}">
                  <a16:creationId xmlns:a16="http://schemas.microsoft.com/office/drawing/2014/main" id="{64829966-6167-4E75-9B98-6CFBF28F3C7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5" name="Titel 1">
            <a:extLst>
              <a:ext uri="{FF2B5EF4-FFF2-40B4-BE49-F238E27FC236}">
                <a16:creationId xmlns:a16="http://schemas.microsoft.com/office/drawing/2014/main" id="{B0EFD377-4EA8-4233-8819-69CE7EFB9E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7304" y="3034543"/>
            <a:ext cx="5735203" cy="919235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 dirty="0" err="1"/>
              <a:t>Kapiteltrenner</a:t>
            </a:r>
            <a:r>
              <a:rPr lang="de-DE" dirty="0"/>
              <a:t> (bearbeiten)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5327C6-E598-4991-AB22-BE7A8B83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581514-8A34-423E-AF48-23D40C9B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‹Nr.›</a:t>
            </a:fld>
            <a:endParaRPr lang="de-DE"/>
          </a:p>
        </p:txBody>
      </p:sp>
      <p:grpSp>
        <p:nvGrpSpPr>
          <p:cNvPr id="42" name="Grafik 9">
            <a:extLst>
              <a:ext uri="{FF2B5EF4-FFF2-40B4-BE49-F238E27FC236}">
                <a16:creationId xmlns:a16="http://schemas.microsoft.com/office/drawing/2014/main" id="{28A21B8F-6E69-4E11-AFD3-54EC4D2DD560}"/>
              </a:ext>
            </a:extLst>
          </p:cNvPr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43" name="Grafik 9">
              <a:extLst>
                <a:ext uri="{FF2B5EF4-FFF2-40B4-BE49-F238E27FC236}">
                  <a16:creationId xmlns:a16="http://schemas.microsoft.com/office/drawing/2014/main" id="{D38F2AA7-E6E5-436E-8E36-7603834951DD}"/>
                </a:ext>
              </a:extLst>
            </p:cNvPr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66" name="Freihandform: Form 65">
                <a:extLst>
                  <a:ext uri="{FF2B5EF4-FFF2-40B4-BE49-F238E27FC236}">
                    <a16:creationId xmlns:a16="http://schemas.microsoft.com/office/drawing/2014/main" id="{CEE46D69-7B6E-4033-9F52-F87603FD3DC4}"/>
                  </a:ext>
                </a:extLst>
              </p:cNvPr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7" name="Freihandform: Form 66">
                <a:extLst>
                  <a:ext uri="{FF2B5EF4-FFF2-40B4-BE49-F238E27FC236}">
                    <a16:creationId xmlns:a16="http://schemas.microsoft.com/office/drawing/2014/main" id="{BDAE65FC-F144-4EB4-BDE1-439A96EEE0C4}"/>
                  </a:ext>
                </a:extLst>
              </p:cNvPr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 dirty="0"/>
              </a:p>
            </p:txBody>
          </p:sp>
          <p:sp>
            <p:nvSpPr>
              <p:cNvPr id="68" name="Freihandform: Form 67">
                <a:extLst>
                  <a:ext uri="{FF2B5EF4-FFF2-40B4-BE49-F238E27FC236}">
                    <a16:creationId xmlns:a16="http://schemas.microsoft.com/office/drawing/2014/main" id="{D3DBEDEF-DBC0-4148-9FDD-21C8CA8A0A9D}"/>
                  </a:ext>
                </a:extLst>
              </p:cNvPr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9" name="Freihandform: Form 68">
                <a:extLst>
                  <a:ext uri="{FF2B5EF4-FFF2-40B4-BE49-F238E27FC236}">
                    <a16:creationId xmlns:a16="http://schemas.microsoft.com/office/drawing/2014/main" id="{32B50B26-A8AC-4560-90A5-3EA0F8790ACA}"/>
                  </a:ext>
                </a:extLst>
              </p:cNvPr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0" name="Freihandform: Form 69">
                <a:extLst>
                  <a:ext uri="{FF2B5EF4-FFF2-40B4-BE49-F238E27FC236}">
                    <a16:creationId xmlns:a16="http://schemas.microsoft.com/office/drawing/2014/main" id="{E672BC32-FFA3-4CA6-A563-DD6F9BC119AB}"/>
                  </a:ext>
                </a:extLst>
              </p:cNvPr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1" name="Freihandform: Form 70">
                <a:extLst>
                  <a:ext uri="{FF2B5EF4-FFF2-40B4-BE49-F238E27FC236}">
                    <a16:creationId xmlns:a16="http://schemas.microsoft.com/office/drawing/2014/main" id="{9D229350-21C3-418C-96E5-56B9BC682764}"/>
                  </a:ext>
                </a:extLst>
              </p:cNvPr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3B2C3CB2-9BD9-4C7F-A03D-9FAC1547D206}"/>
                </a:ext>
              </a:extLst>
            </p:cNvPr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C34D53EC-E9A8-4321-AADF-45F3327CFD78}"/>
                </a:ext>
              </a:extLst>
            </p:cNvPr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43A49C16-A28B-4031-A77C-89AAA332D02C}"/>
                </a:ext>
              </a:extLst>
            </p:cNvPr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47" name="Grafik 9">
              <a:extLst>
                <a:ext uri="{FF2B5EF4-FFF2-40B4-BE49-F238E27FC236}">
                  <a16:creationId xmlns:a16="http://schemas.microsoft.com/office/drawing/2014/main" id="{6648D76C-F5E6-4559-8E7C-C8AC6A349ECC}"/>
                </a:ext>
              </a:extLst>
            </p:cNvPr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64" name="Freihandform: Form 63">
                <a:extLst>
                  <a:ext uri="{FF2B5EF4-FFF2-40B4-BE49-F238E27FC236}">
                    <a16:creationId xmlns:a16="http://schemas.microsoft.com/office/drawing/2014/main" id="{72294CCB-ECFF-408E-9DE3-9CFD213367BB}"/>
                  </a:ext>
                </a:extLst>
              </p:cNvPr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8C858B51-A8C9-432A-9282-705400CDA1E4}"/>
                  </a:ext>
                </a:extLst>
              </p:cNvPr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850DEC09-33CF-46B7-8919-E68733DA60E2}"/>
                </a:ext>
              </a:extLst>
            </p:cNvPr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49" name="Grafik 9">
              <a:extLst>
                <a:ext uri="{FF2B5EF4-FFF2-40B4-BE49-F238E27FC236}">
                  <a16:creationId xmlns:a16="http://schemas.microsoft.com/office/drawing/2014/main" id="{76E6A984-C52F-41F6-89DA-473E7CC811C1}"/>
                </a:ext>
              </a:extLst>
            </p:cNvPr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F56B1511-9094-47FA-A7FF-42BAE978C4B5}"/>
                  </a:ext>
                </a:extLst>
              </p:cNvPr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471AA2D1-C758-44FC-9F5A-F60912B8F482}"/>
                  </a:ext>
                </a:extLst>
              </p:cNvPr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C9FFC4BE-782B-4407-ABB2-26B7AB219685}"/>
                </a:ext>
              </a:extLst>
            </p:cNvPr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85558C76-36A1-4709-91E4-31D73F769E5E}"/>
                </a:ext>
              </a:extLst>
            </p:cNvPr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14203DE1-A9F0-4D64-93D7-6F1193FCCD92}"/>
                </a:ext>
              </a:extLst>
            </p:cNvPr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57" name="Grafik 9">
              <a:extLst>
                <a:ext uri="{FF2B5EF4-FFF2-40B4-BE49-F238E27FC236}">
                  <a16:creationId xmlns:a16="http://schemas.microsoft.com/office/drawing/2014/main" id="{C9404E57-FC61-463D-95D1-ADB8769BB660}"/>
                </a:ext>
              </a:extLst>
            </p:cNvPr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98FC7513-1A8D-48DA-B31B-27CFF283C2A7}"/>
                  </a:ext>
                </a:extLst>
              </p:cNvPr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C99C6873-07A7-4B6A-8391-A221663427C6}"/>
                  </a:ext>
                </a:extLst>
              </p:cNvPr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E38E9FDA-632B-45E0-B5F5-238D39870ED1}"/>
                  </a:ext>
                </a:extLst>
              </p:cNvPr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62FEBD5E-81F2-4B87-AF0E-C85931DA9405}"/>
                  </a:ext>
                </a:extLst>
              </p:cNvPr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</p:grpSp>
      <p:sp>
        <p:nvSpPr>
          <p:cNvPr id="38" name="Bildplatzhalter 4">
            <a:extLst>
              <a:ext uri="{FF2B5EF4-FFF2-40B4-BE49-F238E27FC236}">
                <a16:creationId xmlns:a16="http://schemas.microsoft.com/office/drawing/2014/main" id="{CB4FCE89-4ECE-184E-897C-4631FB0C0D0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193312" y="394879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</a:p>
        </p:txBody>
      </p:sp>
      <p:sp>
        <p:nvSpPr>
          <p:cNvPr id="39" name="Bildplatzhalter 4">
            <a:extLst>
              <a:ext uri="{FF2B5EF4-FFF2-40B4-BE49-F238E27FC236}">
                <a16:creationId xmlns:a16="http://schemas.microsoft.com/office/drawing/2014/main" id="{1123C5FD-FD36-EF46-A7BE-730ECD0226B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33259" y="394879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</a:p>
        </p:txBody>
      </p:sp>
      <p:sp>
        <p:nvSpPr>
          <p:cNvPr id="40" name="Bildplatzhalter 4">
            <a:extLst>
              <a:ext uri="{FF2B5EF4-FFF2-40B4-BE49-F238E27FC236}">
                <a16:creationId xmlns:a16="http://schemas.microsoft.com/office/drawing/2014/main" id="{76763FB6-F29F-6E45-A8AF-56E9738E6CB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</a:p>
        </p:txBody>
      </p:sp>
      <p:sp>
        <p:nvSpPr>
          <p:cNvPr id="41" name="Bildplatzhalter 4">
            <a:extLst>
              <a:ext uri="{FF2B5EF4-FFF2-40B4-BE49-F238E27FC236}">
                <a16:creationId xmlns:a16="http://schemas.microsoft.com/office/drawing/2014/main" id="{A1AF13E3-064D-6244-AEC0-7A7D21E29C7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</a:p>
        </p:txBody>
      </p:sp>
      <p:sp>
        <p:nvSpPr>
          <p:cNvPr id="72" name="Bildplatzhalter 4">
            <a:extLst>
              <a:ext uri="{FF2B5EF4-FFF2-40B4-BE49-F238E27FC236}">
                <a16:creationId xmlns:a16="http://schemas.microsoft.com/office/drawing/2014/main" id="{1472E981-D1BB-BD49-8ED3-BA240E3D17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</a:p>
        </p:txBody>
      </p:sp>
    </p:spTree>
    <p:extLst>
      <p:ext uri="{BB962C8B-B14F-4D97-AF65-F5344CB8AC3E}">
        <p14:creationId xmlns:p14="http://schemas.microsoft.com/office/powerpoint/2010/main" val="36723533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C90C208C-E187-483E-A849-994740CF4EB9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51" name="bk object 18">
              <a:extLst>
                <a:ext uri="{FF2B5EF4-FFF2-40B4-BE49-F238E27FC236}">
                  <a16:creationId xmlns:a16="http://schemas.microsoft.com/office/drawing/2014/main" id="{EE0396FA-425F-4EDC-9520-B9A44FA9B2CE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bk object 18">
              <a:extLst>
                <a:ext uri="{FF2B5EF4-FFF2-40B4-BE49-F238E27FC236}">
                  <a16:creationId xmlns:a16="http://schemas.microsoft.com/office/drawing/2014/main" id="{565B0312-1532-4603-9199-E7A9D647D7DD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Holder 3">
              <a:extLst>
                <a:ext uri="{FF2B5EF4-FFF2-40B4-BE49-F238E27FC236}">
                  <a16:creationId xmlns:a16="http://schemas.microsoft.com/office/drawing/2014/main" id="{64829966-6167-4E75-9B98-6CFBF28F3C7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5" name="Titel 1">
            <a:extLst>
              <a:ext uri="{FF2B5EF4-FFF2-40B4-BE49-F238E27FC236}">
                <a16:creationId xmlns:a16="http://schemas.microsoft.com/office/drawing/2014/main" id="{B0EFD377-4EA8-4233-8819-69CE7EFB9E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4279" y="3034543"/>
            <a:ext cx="4968228" cy="919235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 dirty="0" err="1"/>
              <a:t>Kapiteltrenner</a:t>
            </a:r>
            <a:r>
              <a:rPr lang="de-DE" dirty="0"/>
              <a:t> (bearbeiten)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5327C6-E598-4991-AB22-BE7A8B83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581514-8A34-423E-AF48-23D40C9B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‹Nr.›</a:t>
            </a:fld>
            <a:endParaRPr lang="de-DE"/>
          </a:p>
        </p:txBody>
      </p:sp>
      <p:grpSp>
        <p:nvGrpSpPr>
          <p:cNvPr id="42" name="Grafik 9">
            <a:extLst>
              <a:ext uri="{FF2B5EF4-FFF2-40B4-BE49-F238E27FC236}">
                <a16:creationId xmlns:a16="http://schemas.microsoft.com/office/drawing/2014/main" id="{28A21B8F-6E69-4E11-AFD3-54EC4D2DD560}"/>
              </a:ext>
            </a:extLst>
          </p:cNvPr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43" name="Grafik 9">
              <a:extLst>
                <a:ext uri="{FF2B5EF4-FFF2-40B4-BE49-F238E27FC236}">
                  <a16:creationId xmlns:a16="http://schemas.microsoft.com/office/drawing/2014/main" id="{D38F2AA7-E6E5-436E-8E36-7603834951DD}"/>
                </a:ext>
              </a:extLst>
            </p:cNvPr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66" name="Freihandform: Form 65">
                <a:extLst>
                  <a:ext uri="{FF2B5EF4-FFF2-40B4-BE49-F238E27FC236}">
                    <a16:creationId xmlns:a16="http://schemas.microsoft.com/office/drawing/2014/main" id="{CEE46D69-7B6E-4033-9F52-F87603FD3DC4}"/>
                  </a:ext>
                </a:extLst>
              </p:cNvPr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7" name="Freihandform: Form 66">
                <a:extLst>
                  <a:ext uri="{FF2B5EF4-FFF2-40B4-BE49-F238E27FC236}">
                    <a16:creationId xmlns:a16="http://schemas.microsoft.com/office/drawing/2014/main" id="{BDAE65FC-F144-4EB4-BDE1-439A96EEE0C4}"/>
                  </a:ext>
                </a:extLst>
              </p:cNvPr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 dirty="0"/>
              </a:p>
            </p:txBody>
          </p:sp>
          <p:sp>
            <p:nvSpPr>
              <p:cNvPr id="68" name="Freihandform: Form 67">
                <a:extLst>
                  <a:ext uri="{FF2B5EF4-FFF2-40B4-BE49-F238E27FC236}">
                    <a16:creationId xmlns:a16="http://schemas.microsoft.com/office/drawing/2014/main" id="{D3DBEDEF-DBC0-4148-9FDD-21C8CA8A0A9D}"/>
                  </a:ext>
                </a:extLst>
              </p:cNvPr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9" name="Freihandform: Form 68">
                <a:extLst>
                  <a:ext uri="{FF2B5EF4-FFF2-40B4-BE49-F238E27FC236}">
                    <a16:creationId xmlns:a16="http://schemas.microsoft.com/office/drawing/2014/main" id="{32B50B26-A8AC-4560-90A5-3EA0F8790ACA}"/>
                  </a:ext>
                </a:extLst>
              </p:cNvPr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0" name="Freihandform: Form 69">
                <a:extLst>
                  <a:ext uri="{FF2B5EF4-FFF2-40B4-BE49-F238E27FC236}">
                    <a16:creationId xmlns:a16="http://schemas.microsoft.com/office/drawing/2014/main" id="{E672BC32-FFA3-4CA6-A563-DD6F9BC119AB}"/>
                  </a:ext>
                </a:extLst>
              </p:cNvPr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1" name="Freihandform: Form 70">
                <a:extLst>
                  <a:ext uri="{FF2B5EF4-FFF2-40B4-BE49-F238E27FC236}">
                    <a16:creationId xmlns:a16="http://schemas.microsoft.com/office/drawing/2014/main" id="{9D229350-21C3-418C-96E5-56B9BC682764}"/>
                  </a:ext>
                </a:extLst>
              </p:cNvPr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3B2C3CB2-9BD9-4C7F-A03D-9FAC1547D206}"/>
                </a:ext>
              </a:extLst>
            </p:cNvPr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C34D53EC-E9A8-4321-AADF-45F3327CFD78}"/>
                </a:ext>
              </a:extLst>
            </p:cNvPr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43A49C16-A28B-4031-A77C-89AAA332D02C}"/>
                </a:ext>
              </a:extLst>
            </p:cNvPr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47" name="Grafik 9">
              <a:extLst>
                <a:ext uri="{FF2B5EF4-FFF2-40B4-BE49-F238E27FC236}">
                  <a16:creationId xmlns:a16="http://schemas.microsoft.com/office/drawing/2014/main" id="{6648D76C-F5E6-4559-8E7C-C8AC6A349ECC}"/>
                </a:ext>
              </a:extLst>
            </p:cNvPr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64" name="Freihandform: Form 63">
                <a:extLst>
                  <a:ext uri="{FF2B5EF4-FFF2-40B4-BE49-F238E27FC236}">
                    <a16:creationId xmlns:a16="http://schemas.microsoft.com/office/drawing/2014/main" id="{72294CCB-ECFF-408E-9DE3-9CFD213367BB}"/>
                  </a:ext>
                </a:extLst>
              </p:cNvPr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8C858B51-A8C9-432A-9282-705400CDA1E4}"/>
                  </a:ext>
                </a:extLst>
              </p:cNvPr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850DEC09-33CF-46B7-8919-E68733DA60E2}"/>
                </a:ext>
              </a:extLst>
            </p:cNvPr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49" name="Grafik 9">
              <a:extLst>
                <a:ext uri="{FF2B5EF4-FFF2-40B4-BE49-F238E27FC236}">
                  <a16:creationId xmlns:a16="http://schemas.microsoft.com/office/drawing/2014/main" id="{76E6A984-C52F-41F6-89DA-473E7CC811C1}"/>
                </a:ext>
              </a:extLst>
            </p:cNvPr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F56B1511-9094-47FA-A7FF-42BAE978C4B5}"/>
                  </a:ext>
                </a:extLst>
              </p:cNvPr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471AA2D1-C758-44FC-9F5A-F60912B8F482}"/>
                  </a:ext>
                </a:extLst>
              </p:cNvPr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C9FFC4BE-782B-4407-ABB2-26B7AB219685}"/>
                </a:ext>
              </a:extLst>
            </p:cNvPr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85558C76-36A1-4709-91E4-31D73F769E5E}"/>
                </a:ext>
              </a:extLst>
            </p:cNvPr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14203DE1-A9F0-4D64-93D7-6F1193FCCD92}"/>
                </a:ext>
              </a:extLst>
            </p:cNvPr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57" name="Grafik 9">
              <a:extLst>
                <a:ext uri="{FF2B5EF4-FFF2-40B4-BE49-F238E27FC236}">
                  <a16:creationId xmlns:a16="http://schemas.microsoft.com/office/drawing/2014/main" id="{C9404E57-FC61-463D-95D1-ADB8769BB660}"/>
                </a:ext>
              </a:extLst>
            </p:cNvPr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98FC7513-1A8D-48DA-B31B-27CFF283C2A7}"/>
                  </a:ext>
                </a:extLst>
              </p:cNvPr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C99C6873-07A7-4B6A-8391-A221663427C6}"/>
                  </a:ext>
                </a:extLst>
              </p:cNvPr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E38E9FDA-632B-45E0-B5F5-238D39870ED1}"/>
                  </a:ext>
                </a:extLst>
              </p:cNvPr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62FEBD5E-81F2-4B87-AF0E-C85931DA9405}"/>
                  </a:ext>
                </a:extLst>
              </p:cNvPr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</p:grpSp>
      <p:sp>
        <p:nvSpPr>
          <p:cNvPr id="38" name="Bildplatzhalter 4">
            <a:extLst>
              <a:ext uri="{FF2B5EF4-FFF2-40B4-BE49-F238E27FC236}">
                <a16:creationId xmlns:a16="http://schemas.microsoft.com/office/drawing/2014/main" id="{CB4FCE89-4ECE-184E-897C-4631FB0C0D0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193312" y="394879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</a:p>
        </p:txBody>
      </p:sp>
      <p:sp>
        <p:nvSpPr>
          <p:cNvPr id="39" name="Bildplatzhalter 4">
            <a:extLst>
              <a:ext uri="{FF2B5EF4-FFF2-40B4-BE49-F238E27FC236}">
                <a16:creationId xmlns:a16="http://schemas.microsoft.com/office/drawing/2014/main" id="{1123C5FD-FD36-EF46-A7BE-730ECD0226B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33259" y="394879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</a:p>
        </p:txBody>
      </p:sp>
      <p:sp>
        <p:nvSpPr>
          <p:cNvPr id="40" name="Bildplatzhalter 4">
            <a:extLst>
              <a:ext uri="{FF2B5EF4-FFF2-40B4-BE49-F238E27FC236}">
                <a16:creationId xmlns:a16="http://schemas.microsoft.com/office/drawing/2014/main" id="{76763FB6-F29F-6E45-A8AF-56E9738E6CB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</a:p>
        </p:txBody>
      </p:sp>
      <p:sp>
        <p:nvSpPr>
          <p:cNvPr id="41" name="Bildplatzhalter 4">
            <a:extLst>
              <a:ext uri="{FF2B5EF4-FFF2-40B4-BE49-F238E27FC236}">
                <a16:creationId xmlns:a16="http://schemas.microsoft.com/office/drawing/2014/main" id="{A1AF13E3-064D-6244-AEC0-7A7D21E29C7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</a:p>
        </p:txBody>
      </p:sp>
      <p:sp>
        <p:nvSpPr>
          <p:cNvPr id="72" name="Bildplatzhalter 4">
            <a:extLst>
              <a:ext uri="{FF2B5EF4-FFF2-40B4-BE49-F238E27FC236}">
                <a16:creationId xmlns:a16="http://schemas.microsoft.com/office/drawing/2014/main" id="{1472E981-D1BB-BD49-8ED3-BA240E3D17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</a:p>
        </p:txBody>
      </p:sp>
      <p:sp>
        <p:nvSpPr>
          <p:cNvPr id="73" name="Inhaltsplatzhalter 3">
            <a:extLst>
              <a:ext uri="{FF2B5EF4-FFF2-40B4-BE49-F238E27FC236}">
                <a16:creationId xmlns:a16="http://schemas.microsoft.com/office/drawing/2014/main" id="{EA02FDF1-F7DB-BE48-B1B0-7B94721FC31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0" y="1422400"/>
            <a:ext cx="3491880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647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3C014E30-33A3-475F-B8A0-9E84E311170A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30" name="bk object 18">
              <a:extLst>
                <a:ext uri="{FF2B5EF4-FFF2-40B4-BE49-F238E27FC236}">
                  <a16:creationId xmlns:a16="http://schemas.microsoft.com/office/drawing/2014/main" id="{6643BCF6-A569-4BAD-B15C-E253B00A5594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bk object 18">
              <a:extLst>
                <a:ext uri="{FF2B5EF4-FFF2-40B4-BE49-F238E27FC236}">
                  <a16:creationId xmlns:a16="http://schemas.microsoft.com/office/drawing/2014/main" id="{D0D25174-0D7D-4590-B212-5467D04FECF1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Holder 3">
              <a:extLst>
                <a:ext uri="{FF2B5EF4-FFF2-40B4-BE49-F238E27FC236}">
                  <a16:creationId xmlns:a16="http://schemas.microsoft.com/office/drawing/2014/main" id="{7C25F4F3-A838-4B03-A6C0-3D91C8E43EB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17" name="Untertitel 2">
            <a:extLst>
              <a:ext uri="{FF2B5EF4-FFF2-40B4-BE49-F238E27FC236}">
                <a16:creationId xmlns:a16="http://schemas.microsoft.com/office/drawing/2014/main" id="{A18DDF52-5273-48AE-8D09-90DA7A10F51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6536" y="3512495"/>
            <a:ext cx="4936563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FAB22651-CAFB-4334-BBAD-47EBF4CF7F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536" y="2331598"/>
            <a:ext cx="4936563" cy="1108490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 (bearbeiten)</a:t>
            </a:r>
          </a:p>
        </p:txBody>
      </p:sp>
      <p:grpSp>
        <p:nvGrpSpPr>
          <p:cNvPr id="13" name="Grafik 6">
            <a:extLst>
              <a:ext uri="{FF2B5EF4-FFF2-40B4-BE49-F238E27FC236}">
                <a16:creationId xmlns:a16="http://schemas.microsoft.com/office/drawing/2014/main" id="{CF4A76B1-953E-4A32-9BD1-DE88786E38F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CFD7E5C6-0F67-4B37-B3BF-534429CFB0DA}"/>
                </a:ext>
              </a:extLst>
            </p:cNvPr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4D3305F2-C7C5-4C12-9231-D66E6CDF1F5F}"/>
                </a:ext>
              </a:extLst>
            </p:cNvPr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841CA9BF-ECB3-404C-B6B8-1533D1C1E0A0}"/>
                </a:ext>
              </a:extLst>
            </p:cNvPr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B7658C24-2A28-49B2-96C0-D5EEAC50C416}"/>
                </a:ext>
              </a:extLst>
            </p:cNvPr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F135B6-57F4-4B6E-AD86-CFAA18EDA94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620941" y="1088383"/>
            <a:ext cx="3523059" cy="3826517"/>
          </a:xfrm>
          <a:solidFill>
            <a:schemeClr val="bg2">
              <a:lumMod val="100000"/>
            </a:schemeClr>
          </a:solidFill>
          <a:ln/>
        </p:spPr>
        <p:txBody>
          <a:bodyPr lIns="0" tIns="540000" rIns="0" bIns="0" anchor="t">
            <a:noAutofit/>
          </a:bodyPr>
          <a:lstStyle>
            <a:lvl1pPr marL="180975" indent="0" algn="l">
              <a:lnSpc>
                <a:spcPct val="90000"/>
              </a:lnSpc>
              <a:buNone/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2pPr>
            <a:lvl3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3pPr>
            <a:lvl4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4pPr>
            <a:lvl5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Inhaltsplatzhalter</a:t>
            </a:r>
          </a:p>
        </p:txBody>
      </p:sp>
      <p:sp>
        <p:nvSpPr>
          <p:cNvPr id="23" name="Bildplatzhalter 4">
            <a:extLst>
              <a:ext uri="{FF2B5EF4-FFF2-40B4-BE49-F238E27FC236}">
                <a16:creationId xmlns:a16="http://schemas.microsoft.com/office/drawing/2014/main" id="{32C3CFE1-9073-8745-BD09-80495049B6B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</a:p>
        </p:txBody>
      </p:sp>
      <p:sp>
        <p:nvSpPr>
          <p:cNvPr id="24" name="Bildplatzhalter 4">
            <a:extLst>
              <a:ext uri="{FF2B5EF4-FFF2-40B4-BE49-F238E27FC236}">
                <a16:creationId xmlns:a16="http://schemas.microsoft.com/office/drawing/2014/main" id="{A46737F8-B03F-0745-A5A9-B5476E203B2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</a:p>
        </p:txBody>
      </p:sp>
      <p:sp>
        <p:nvSpPr>
          <p:cNvPr id="28" name="Bildplatzhalter 4">
            <a:extLst>
              <a:ext uri="{FF2B5EF4-FFF2-40B4-BE49-F238E27FC236}">
                <a16:creationId xmlns:a16="http://schemas.microsoft.com/office/drawing/2014/main" id="{5E485192-2EF9-6641-A4FD-7903E499C73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26225" y="4151976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</a:p>
        </p:txBody>
      </p:sp>
      <p:sp>
        <p:nvSpPr>
          <p:cNvPr id="33" name="Bildplatzhalter 4">
            <a:extLst>
              <a:ext uri="{FF2B5EF4-FFF2-40B4-BE49-F238E27FC236}">
                <a16:creationId xmlns:a16="http://schemas.microsoft.com/office/drawing/2014/main" id="{F92B4699-D079-5B46-A5E5-D0CE8B4FF5C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30436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</a:p>
        </p:txBody>
      </p:sp>
      <p:sp>
        <p:nvSpPr>
          <p:cNvPr id="35" name="Textplatzhalter 22">
            <a:extLst>
              <a:ext uri="{FF2B5EF4-FFF2-40B4-BE49-F238E27FC236}">
                <a16:creationId xmlns:a16="http://schemas.microsoft.com/office/drawing/2014/main" id="{E88F2ABD-B4F2-BF45-B0C0-261F3A2EC7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4459481"/>
            <a:ext cx="1541121" cy="27418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 (bearbeiten)</a:t>
            </a:r>
          </a:p>
        </p:txBody>
      </p:sp>
    </p:spTree>
    <p:extLst>
      <p:ext uri="{BB962C8B-B14F-4D97-AF65-F5344CB8AC3E}">
        <p14:creationId xmlns:p14="http://schemas.microsoft.com/office/powerpoint/2010/main" val="46692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CAE8C18B-3B31-4172-BD36-383A2D959058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30" name="bk object 18">
              <a:extLst>
                <a:ext uri="{FF2B5EF4-FFF2-40B4-BE49-F238E27FC236}">
                  <a16:creationId xmlns:a16="http://schemas.microsoft.com/office/drawing/2014/main" id="{033258C7-8016-4009-9FB1-F90060178720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bk object 18">
              <a:extLst>
                <a:ext uri="{FF2B5EF4-FFF2-40B4-BE49-F238E27FC236}">
                  <a16:creationId xmlns:a16="http://schemas.microsoft.com/office/drawing/2014/main" id="{F63F0B04-1DC4-4DF5-9D98-F1A5AB5B67C4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Holder 3">
              <a:extLst>
                <a:ext uri="{FF2B5EF4-FFF2-40B4-BE49-F238E27FC236}">
                  <a16:creationId xmlns:a16="http://schemas.microsoft.com/office/drawing/2014/main" id="{1BF4C821-21F2-42D9-9C34-70F485006BB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73AB5F60-3C1F-41DD-B58A-3B7E23CC9D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536" y="2250489"/>
            <a:ext cx="2830329" cy="1189599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 (bearbeiten)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A18DDF52-5273-48AE-8D09-90DA7A10F51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6536" y="3512495"/>
            <a:ext cx="2830329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</a:p>
        </p:txBody>
      </p:sp>
      <p:grpSp>
        <p:nvGrpSpPr>
          <p:cNvPr id="13" name="Grafik 6">
            <a:extLst>
              <a:ext uri="{FF2B5EF4-FFF2-40B4-BE49-F238E27FC236}">
                <a16:creationId xmlns:a16="http://schemas.microsoft.com/office/drawing/2014/main" id="{335E6D46-1A90-4F85-971E-BE51B6E275C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23343E36-3D15-4FBD-82A0-2EF69415466D}"/>
                </a:ext>
              </a:extLst>
            </p:cNvPr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F35EBB84-4567-4B99-BCB2-9E4F2E74A659}"/>
                </a:ext>
              </a:extLst>
            </p:cNvPr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8D04A692-1B93-4339-9E71-F30AA92C9F93}"/>
                </a:ext>
              </a:extLst>
            </p:cNvPr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5237AA0D-D90E-4127-B627-42907D1E6150}"/>
                </a:ext>
              </a:extLst>
            </p:cNvPr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76DE86-C438-4E37-A2C2-A3C892D489F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45886" y="1088383"/>
            <a:ext cx="5598114" cy="3826517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23" name="Bildplatzhalter 4">
            <a:extLst>
              <a:ext uri="{FF2B5EF4-FFF2-40B4-BE49-F238E27FC236}">
                <a16:creationId xmlns:a16="http://schemas.microsoft.com/office/drawing/2014/main" id="{B08885F2-1A5F-B44F-9FA4-22C52965E81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</a:p>
        </p:txBody>
      </p:sp>
      <p:sp>
        <p:nvSpPr>
          <p:cNvPr id="24" name="Bildplatzhalter 4">
            <a:extLst>
              <a:ext uri="{FF2B5EF4-FFF2-40B4-BE49-F238E27FC236}">
                <a16:creationId xmlns:a16="http://schemas.microsoft.com/office/drawing/2014/main" id="{3609EE5A-0FD7-3E40-A359-B82C3079D78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</a:p>
        </p:txBody>
      </p:sp>
      <p:sp>
        <p:nvSpPr>
          <p:cNvPr id="26" name="Bildplatzhalter 4">
            <a:extLst>
              <a:ext uri="{FF2B5EF4-FFF2-40B4-BE49-F238E27FC236}">
                <a16:creationId xmlns:a16="http://schemas.microsoft.com/office/drawing/2014/main" id="{B667A3A2-D04C-4844-BBA2-F27F285A2A1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819555" y="4150658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</a:p>
        </p:txBody>
      </p:sp>
      <p:sp>
        <p:nvSpPr>
          <p:cNvPr id="28" name="Textplatzhalter 22">
            <a:extLst>
              <a:ext uri="{FF2B5EF4-FFF2-40B4-BE49-F238E27FC236}">
                <a16:creationId xmlns:a16="http://schemas.microsoft.com/office/drawing/2014/main" id="{F8DF472F-A7C0-6447-A12C-AB015A5D0F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4459481"/>
            <a:ext cx="1169392" cy="27418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045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zwei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8609EF01-760B-4279-96D2-9AE5DF9E07ED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32" name="bk object 18">
              <a:extLst>
                <a:ext uri="{FF2B5EF4-FFF2-40B4-BE49-F238E27FC236}">
                  <a16:creationId xmlns:a16="http://schemas.microsoft.com/office/drawing/2014/main" id="{A4C7AC9B-CEA5-4C57-B178-3624C6812F1D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bk object 18">
              <a:extLst>
                <a:ext uri="{FF2B5EF4-FFF2-40B4-BE49-F238E27FC236}">
                  <a16:creationId xmlns:a16="http://schemas.microsoft.com/office/drawing/2014/main" id="{D054BE5A-53A6-4A25-B171-207E0A5A15D9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Holder 3">
              <a:extLst>
                <a:ext uri="{FF2B5EF4-FFF2-40B4-BE49-F238E27FC236}">
                  <a16:creationId xmlns:a16="http://schemas.microsoft.com/office/drawing/2014/main" id="{7E7A0D5B-9864-42E6-BDCD-A3D2A068635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73AB5F60-3C1F-41DD-B58A-3B7E23CC9D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536" y="3818597"/>
            <a:ext cx="5341606" cy="567763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A18DDF52-5273-48AE-8D09-90DA7A10F51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6536" y="4458767"/>
            <a:ext cx="5341607" cy="27418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</a:p>
        </p:txBody>
      </p:sp>
      <p:grpSp>
        <p:nvGrpSpPr>
          <p:cNvPr id="14" name="Grafik 6">
            <a:extLst>
              <a:ext uri="{FF2B5EF4-FFF2-40B4-BE49-F238E27FC236}">
                <a16:creationId xmlns:a16="http://schemas.microsoft.com/office/drawing/2014/main" id="{06DED613-6C95-44B4-934D-915F765D5EC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ED8DE4AB-9CB4-42A7-9E68-6E2FAB87CDD7}"/>
                </a:ext>
              </a:extLst>
            </p:cNvPr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2AF7295B-8EB5-4B3E-B347-40D564DF2E8A}"/>
                </a:ext>
              </a:extLst>
            </p:cNvPr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19EB503C-B339-4925-A963-9A41C6D48A86}"/>
                </a:ext>
              </a:extLst>
            </p:cNvPr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458334B5-873D-4772-A5CD-6DB0CA382F6C}"/>
                </a:ext>
              </a:extLst>
            </p:cNvPr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9443CD-BCA7-46CF-AFA8-330C4634025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1422399"/>
            <a:ext cx="6678234" cy="2396196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B24558D-B62E-4475-9EF0-8C38F6D9AB6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740999" y="1422400"/>
            <a:ext cx="2403000" cy="2396196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23" name="Bildplatzhalter 4">
            <a:extLst>
              <a:ext uri="{FF2B5EF4-FFF2-40B4-BE49-F238E27FC236}">
                <a16:creationId xmlns:a16="http://schemas.microsoft.com/office/drawing/2014/main" id="{F7FE4B2A-DC36-0D4C-9F52-0C253A8928E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</a:p>
        </p:txBody>
      </p:sp>
      <p:sp>
        <p:nvSpPr>
          <p:cNvPr id="25" name="Bildplatzhalter 4">
            <a:extLst>
              <a:ext uri="{FF2B5EF4-FFF2-40B4-BE49-F238E27FC236}">
                <a16:creationId xmlns:a16="http://schemas.microsoft.com/office/drawing/2014/main" id="{FCFEEB94-02FC-204B-B0CC-7FE7C62C17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</a:p>
        </p:txBody>
      </p:sp>
      <p:sp>
        <p:nvSpPr>
          <p:cNvPr id="26" name="Bildplatzhalter 4">
            <a:extLst>
              <a:ext uri="{FF2B5EF4-FFF2-40B4-BE49-F238E27FC236}">
                <a16:creationId xmlns:a16="http://schemas.microsoft.com/office/drawing/2014/main" id="{CC219343-0397-9E4E-BD60-873C1713E34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40153" y="4159763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</a:p>
        </p:txBody>
      </p:sp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016D7102-C9CE-0D4A-85BF-0EC312730C6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216352" y="415033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</a:p>
        </p:txBody>
      </p:sp>
      <p:sp>
        <p:nvSpPr>
          <p:cNvPr id="29" name="Textplatzhalter 22">
            <a:extLst>
              <a:ext uri="{FF2B5EF4-FFF2-40B4-BE49-F238E27FC236}">
                <a16:creationId xmlns:a16="http://schemas.microsoft.com/office/drawing/2014/main" id="{85B9FCEE-8B61-EE4E-8E60-A4B4C50E63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96335" y="4467117"/>
            <a:ext cx="1021127" cy="274183"/>
          </a:xfrm>
        </p:spPr>
        <p:txBody>
          <a:bodyPr/>
          <a:lstStyle>
            <a:lvl1pPr marL="0" indent="0" algn="r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4123730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D474F-8BEC-4D91-A03D-D9362EBEA4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Inhaltsverzeichnis (bearbeiten)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49AD49C-66AF-4DEA-AFAD-00CFC0FCD9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A236E8-550F-4D48-A470-B5B6ACB7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EECEC85-61F4-4B79-8C27-7F9D489194F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488102" y="1422400"/>
            <a:ext cx="3655898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0A45E48-BE13-4673-A7CD-2D5059A1B6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1550" y="1422399"/>
            <a:ext cx="4586288" cy="3492500"/>
          </a:xfrm>
        </p:spPr>
        <p:txBody>
          <a:bodyPr>
            <a:noAutofit/>
          </a:bodyPr>
          <a:lstStyle>
            <a:lvl1pPr marL="295275" indent="-295275">
              <a:spcBef>
                <a:spcPts val="1200"/>
              </a:spcBef>
              <a:buFont typeface="+mj-lt"/>
              <a:buAutoNum type="arabicPeriod"/>
              <a:defRPr/>
            </a:lvl1pPr>
            <a:lvl2pPr>
              <a:defRPr/>
            </a:lvl2pPr>
          </a:lstStyle>
          <a:p>
            <a:pPr lvl="0"/>
            <a:r>
              <a:rPr lang="de-DE" dirty="0"/>
              <a:t>Text (bearbeiten)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0"/>
            <a:r>
              <a:rPr lang="de-DE" dirty="0"/>
              <a:t>Text bearbeiten
Text bearbeiten 
Text bearbeiten 
Text bearbeiten</a:t>
            </a:r>
          </a:p>
        </p:txBody>
      </p:sp>
    </p:spTree>
    <p:extLst>
      <p:ext uri="{BB962C8B-B14F-4D97-AF65-F5344CB8AC3E}">
        <p14:creationId xmlns:p14="http://schemas.microsoft.com/office/powerpoint/2010/main" val="3613049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2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(ohne 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Inhalt ohne Untertitel (bearbeiten)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389A477-57D5-4BE0-806F-7840FB2B8F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1550" y="1422399"/>
            <a:ext cx="8096250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0"/>
            <a:r>
              <a:rPr lang="de-DE" dirty="0"/>
              <a:t>Text bearbeiten
Text bearbeiten 
Text bearbeiten 
Text bearbeiten</a:t>
            </a:r>
          </a:p>
        </p:txBody>
      </p:sp>
    </p:spTree>
    <p:extLst>
      <p:ext uri="{BB962C8B-B14F-4D97-AF65-F5344CB8AC3E}">
        <p14:creationId xmlns:p14="http://schemas.microsoft.com/office/powerpoint/2010/main" val="180927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Inhalt (bearbeiten)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921D334-520E-4FBB-B8A8-6A609B53F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1550" y="1422399"/>
            <a:ext cx="8101012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0"/>
            <a:r>
              <a:rPr lang="de-DE" dirty="0"/>
              <a:t>Text bearbeiten
Text bearbeiten 
Text bearbeiten 
Text bearbeiten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6CD374-8E61-0A4C-83F0-76A0F81260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4738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</a:p>
        </p:txBody>
      </p:sp>
    </p:spTree>
    <p:extLst>
      <p:ext uri="{BB962C8B-B14F-4D97-AF65-F5344CB8AC3E}">
        <p14:creationId xmlns:p14="http://schemas.microsoft.com/office/powerpoint/2010/main" val="93736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2B04C92-175E-41BA-89CE-B2785D9E3855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55" name="bk object 18">
              <a:extLst>
                <a:ext uri="{FF2B5EF4-FFF2-40B4-BE49-F238E27FC236}">
                  <a16:creationId xmlns:a16="http://schemas.microsoft.com/office/drawing/2014/main" id="{AFB087C7-FC7D-4892-B0D6-EA804CF535FD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bk object 18">
              <a:extLst>
                <a:ext uri="{FF2B5EF4-FFF2-40B4-BE49-F238E27FC236}">
                  <a16:creationId xmlns:a16="http://schemas.microsoft.com/office/drawing/2014/main" id="{FA50712F-6C72-4330-A489-54C0FA78213C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Holder 3">
              <a:extLst>
                <a:ext uri="{FF2B5EF4-FFF2-40B4-BE49-F238E27FC236}">
                  <a16:creationId xmlns:a16="http://schemas.microsoft.com/office/drawing/2014/main" id="{390EDD11-ED96-4F2C-BB78-7CE69D30A03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03D4771-8BB8-4FA1-A2DA-170FCFE2056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26594" y="330910"/>
            <a:ext cx="6826772" cy="45232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2F5159-1DFE-4F9C-BE85-E97D32EA19C5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1550" y="1422399"/>
            <a:ext cx="8100956" cy="3423465"/>
          </a:xfrm>
          <a:prstGeom prst="rect">
            <a:avLst/>
          </a:prstGeom>
        </p:spPr>
        <p:txBody>
          <a:bodyPr vert="horz" lIns="0" tIns="7200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64DE2C-9DE8-411C-83C3-1274BB37020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35496" y="4975579"/>
            <a:ext cx="337406" cy="1486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fld id="{9D195BCC-3514-4B1B-9C18-24F3D67EC5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C549DC-12B4-40A5-A309-CF801E18C8D4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9F45371-9B7D-4505-A4D1-3E02BE436A0C}"/>
              </a:ext>
            </a:extLst>
          </p:cNvPr>
          <p:cNvCxnSpPr>
            <a:cxnSpLocks/>
          </p:cNvCxnSpPr>
          <p:nvPr userDrawn="1"/>
        </p:nvCxnSpPr>
        <p:spPr>
          <a:xfrm>
            <a:off x="521551" y="974732"/>
            <a:ext cx="5634625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afik 9">
            <a:extLst>
              <a:ext uri="{FF2B5EF4-FFF2-40B4-BE49-F238E27FC236}">
                <a16:creationId xmlns:a16="http://schemas.microsoft.com/office/drawing/2014/main" id="{A240364D-AE4D-440E-88A8-B05FF302FB9D}"/>
              </a:ext>
            </a:extLst>
          </p:cNvPr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20" name="Grafik 9">
              <a:extLst>
                <a:ext uri="{FF2B5EF4-FFF2-40B4-BE49-F238E27FC236}">
                  <a16:creationId xmlns:a16="http://schemas.microsoft.com/office/drawing/2014/main" id="{A240364D-AE4D-440E-88A8-B05FF302FB9D}"/>
                </a:ext>
              </a:extLst>
            </p:cNvPr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21" name="Freihandform: Form 20">
                <a:extLst>
                  <a:ext uri="{FF2B5EF4-FFF2-40B4-BE49-F238E27FC236}">
                    <a16:creationId xmlns:a16="http://schemas.microsoft.com/office/drawing/2014/main" id="{C5CA81CC-0A8C-4F0A-898F-756081956301}"/>
                  </a:ext>
                </a:extLst>
              </p:cNvPr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22" name="Freihandform: Form 21">
                <a:extLst>
                  <a:ext uri="{FF2B5EF4-FFF2-40B4-BE49-F238E27FC236}">
                    <a16:creationId xmlns:a16="http://schemas.microsoft.com/office/drawing/2014/main" id="{1076D363-C034-4E14-9F45-AC0FCE1EDB18}"/>
                  </a:ext>
                </a:extLst>
              </p:cNvPr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 dirty="0"/>
              </a:p>
            </p:txBody>
          </p:sp>
          <p:sp>
            <p:nvSpPr>
              <p:cNvPr id="23" name="Freihandform: Form 22">
                <a:extLst>
                  <a:ext uri="{FF2B5EF4-FFF2-40B4-BE49-F238E27FC236}">
                    <a16:creationId xmlns:a16="http://schemas.microsoft.com/office/drawing/2014/main" id="{594D7886-9B36-4085-8FC4-E5D73FFB04FF}"/>
                  </a:ext>
                </a:extLst>
              </p:cNvPr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24" name="Freihandform: Form 23">
                <a:extLst>
                  <a:ext uri="{FF2B5EF4-FFF2-40B4-BE49-F238E27FC236}">
                    <a16:creationId xmlns:a16="http://schemas.microsoft.com/office/drawing/2014/main" id="{34A71752-C6CB-41A1-9ED4-535445E5CA2A}"/>
                  </a:ext>
                </a:extLst>
              </p:cNvPr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25" name="Freihandform: Form 24">
                <a:extLst>
                  <a:ext uri="{FF2B5EF4-FFF2-40B4-BE49-F238E27FC236}">
                    <a16:creationId xmlns:a16="http://schemas.microsoft.com/office/drawing/2014/main" id="{0B449204-D2C5-46C7-9446-78CB3AE33C0F}"/>
                  </a:ext>
                </a:extLst>
              </p:cNvPr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26" name="Freihandform: Form 25">
                <a:extLst>
                  <a:ext uri="{FF2B5EF4-FFF2-40B4-BE49-F238E27FC236}">
                    <a16:creationId xmlns:a16="http://schemas.microsoft.com/office/drawing/2014/main" id="{836500CA-7AFD-48CA-B6D3-0D77161C68BC}"/>
                  </a:ext>
                </a:extLst>
              </p:cNvPr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</p:grp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17016B36-B092-4AFD-B601-383B7784BFBF}"/>
                </a:ext>
              </a:extLst>
            </p:cNvPr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1"/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D1A46A87-4807-4767-B647-E3EC036BC92A}"/>
                </a:ext>
              </a:extLst>
            </p:cNvPr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1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59FDC7EA-9A66-40BA-AEEF-50B9422FB283}"/>
                </a:ext>
              </a:extLst>
            </p:cNvPr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1"/>
            </a:p>
          </p:txBody>
        </p:sp>
        <p:grpSp>
          <p:nvGrpSpPr>
            <p:cNvPr id="30" name="Grafik 9">
              <a:extLst>
                <a:ext uri="{FF2B5EF4-FFF2-40B4-BE49-F238E27FC236}">
                  <a16:creationId xmlns:a16="http://schemas.microsoft.com/office/drawing/2014/main" id="{A240364D-AE4D-440E-88A8-B05FF302FB9D}"/>
                </a:ext>
              </a:extLst>
            </p:cNvPr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EDC61321-1CDD-47FE-82F4-EC44AE05670E}"/>
                  </a:ext>
                </a:extLst>
              </p:cNvPr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88F89A53-4AB3-4A93-B3CB-37874A98D1FD}"/>
                  </a:ext>
                </a:extLst>
              </p:cNvPr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</p:grp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58E0EDC8-E74F-4551-8BD2-939CC38E7C32}"/>
                </a:ext>
              </a:extLst>
            </p:cNvPr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1"/>
            </a:p>
          </p:txBody>
        </p:sp>
        <p:grpSp>
          <p:nvGrpSpPr>
            <p:cNvPr id="34" name="Grafik 9">
              <a:extLst>
                <a:ext uri="{FF2B5EF4-FFF2-40B4-BE49-F238E27FC236}">
                  <a16:creationId xmlns:a16="http://schemas.microsoft.com/office/drawing/2014/main" id="{A240364D-AE4D-440E-88A8-B05FF302FB9D}"/>
                </a:ext>
              </a:extLst>
            </p:cNvPr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9D8C1F22-3E98-4749-B684-AA127651774A}"/>
                  </a:ext>
                </a:extLst>
              </p:cNvPr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1C3B0773-417D-4813-BD67-9BC2D01A3929}"/>
                  </a:ext>
                </a:extLst>
              </p:cNvPr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</p:grp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1B5CEBB8-8410-4826-A2E1-C3C323E13940}"/>
                </a:ext>
              </a:extLst>
            </p:cNvPr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1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C2141CF3-1E59-49AE-B4F4-71225DE8DBD6}"/>
                </a:ext>
              </a:extLst>
            </p:cNvPr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1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77A4FE29-4562-4C15-8839-87F3DA744A7B}"/>
                </a:ext>
              </a:extLst>
            </p:cNvPr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1"/>
            </a:p>
          </p:txBody>
        </p:sp>
        <p:grpSp>
          <p:nvGrpSpPr>
            <p:cNvPr id="40" name="Grafik 9">
              <a:extLst>
                <a:ext uri="{FF2B5EF4-FFF2-40B4-BE49-F238E27FC236}">
                  <a16:creationId xmlns:a16="http://schemas.microsoft.com/office/drawing/2014/main" id="{A240364D-AE4D-440E-88A8-B05FF302FB9D}"/>
                </a:ext>
              </a:extLst>
            </p:cNvPr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499DC055-1C0A-47CE-BA62-2B92DDA092AF}"/>
                  </a:ext>
                </a:extLst>
              </p:cNvPr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42" name="Freihandform: Form 41">
                <a:extLst>
                  <a:ext uri="{FF2B5EF4-FFF2-40B4-BE49-F238E27FC236}">
                    <a16:creationId xmlns:a16="http://schemas.microsoft.com/office/drawing/2014/main" id="{CFC50087-AE06-4FC3-BF14-DD98E5DF1E54}"/>
                  </a:ext>
                </a:extLst>
              </p:cNvPr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43" name="Freihandform: Form 42">
                <a:extLst>
                  <a:ext uri="{FF2B5EF4-FFF2-40B4-BE49-F238E27FC236}">
                    <a16:creationId xmlns:a16="http://schemas.microsoft.com/office/drawing/2014/main" id="{21874895-4ADB-4607-9955-2800059B66C0}"/>
                  </a:ext>
                </a:extLst>
              </p:cNvPr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44" name="Freihandform: Form 43">
                <a:extLst>
                  <a:ext uri="{FF2B5EF4-FFF2-40B4-BE49-F238E27FC236}">
                    <a16:creationId xmlns:a16="http://schemas.microsoft.com/office/drawing/2014/main" id="{CCA96FB2-00D1-437E-BC9E-014BF2485AA3}"/>
                  </a:ext>
                </a:extLst>
              </p:cNvPr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45" name="Freihandform: Form 44">
            <a:extLst>
              <a:ext uri="{FF2B5EF4-FFF2-40B4-BE49-F238E27FC236}">
                <a16:creationId xmlns:a16="http://schemas.microsoft.com/office/drawing/2014/main" id="{883162FD-5920-459D-B957-31A263988D88}"/>
              </a:ext>
            </a:extLst>
          </p:cNvPr>
          <p:cNvSpPr/>
          <p:nvPr userDrawn="1"/>
        </p:nvSpPr>
        <p:spPr>
          <a:xfrm>
            <a:off x="-4877" y="407792"/>
            <a:ext cx="337406" cy="294925"/>
          </a:xfrm>
          <a:custGeom>
            <a:avLst/>
            <a:gdLst>
              <a:gd name="connsiteX0" fmla="*/ 0 w 152234"/>
              <a:gd name="connsiteY0" fmla="*/ 134353 h 132902"/>
              <a:gd name="connsiteX1" fmla="*/ 84816 w 152234"/>
              <a:gd name="connsiteY1" fmla="*/ 134353 h 132902"/>
              <a:gd name="connsiteX2" fmla="*/ 152234 w 152234"/>
              <a:gd name="connsiteY2" fmla="*/ 67176 h 132902"/>
              <a:gd name="connsiteX3" fmla="*/ 84816 w 152234"/>
              <a:gd name="connsiteY3" fmla="*/ 0 h 132902"/>
              <a:gd name="connsiteX4" fmla="*/ 0 w 152234"/>
              <a:gd name="connsiteY4" fmla="*/ 0 h 132902"/>
              <a:gd name="connsiteX5" fmla="*/ 0 w 152234"/>
              <a:gd name="connsiteY5" fmla="*/ 134353 h 13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234" h="132902">
                <a:moveTo>
                  <a:pt x="0" y="134353"/>
                </a:moveTo>
                <a:lnTo>
                  <a:pt x="84816" y="134353"/>
                </a:lnTo>
                <a:cubicBezTo>
                  <a:pt x="122029" y="134353"/>
                  <a:pt x="152234" y="104389"/>
                  <a:pt x="152234" y="67176"/>
                </a:cubicBezTo>
                <a:cubicBezTo>
                  <a:pt x="152234" y="29964"/>
                  <a:pt x="122029" y="0"/>
                  <a:pt x="84816" y="0"/>
                </a:cubicBezTo>
                <a:lnTo>
                  <a:pt x="0" y="0"/>
                </a:lnTo>
                <a:lnTo>
                  <a:pt x="0" y="134353"/>
                </a:lnTo>
                <a:close/>
              </a:path>
            </a:pathLst>
          </a:custGeom>
          <a:solidFill>
            <a:srgbClr val="006AB3"/>
          </a:solidFill>
          <a:ln w="2402" cap="flat">
            <a:noFill/>
            <a:prstDash val="solid"/>
            <a:miter/>
          </a:ln>
        </p:spPr>
        <p:txBody>
          <a:bodyPr rtlCol="0" anchor="ctr"/>
          <a:lstStyle/>
          <a:p>
            <a:endParaRPr lang="de-DE" sz="1351"/>
          </a:p>
        </p:txBody>
      </p:sp>
    </p:spTree>
    <p:extLst>
      <p:ext uri="{BB962C8B-B14F-4D97-AF65-F5344CB8AC3E}">
        <p14:creationId xmlns:p14="http://schemas.microsoft.com/office/powerpoint/2010/main" val="18342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6" r:id="rId7"/>
    <p:sldLayoutId id="2147483697" r:id="rId8"/>
    <p:sldLayoutId id="2147483698" r:id="rId9"/>
    <p:sldLayoutId id="2147483721" r:id="rId10"/>
    <p:sldLayoutId id="2147483699" r:id="rId11"/>
    <p:sldLayoutId id="2147483700" r:id="rId12"/>
    <p:sldLayoutId id="2147483722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710" r:id="rId23"/>
    <p:sldLayoutId id="2147483711" r:id="rId24"/>
    <p:sldLayoutId id="2147483714" r:id="rId25"/>
    <p:sldLayoutId id="2147483716" r:id="rId26"/>
    <p:sldLayoutId id="2147483717" r:id="rId27"/>
    <p:sldLayoutId id="2147483718" r:id="rId28"/>
    <p:sldLayoutId id="2147483719" r:id="rId29"/>
    <p:sldLayoutId id="2147483720" r:id="rId30"/>
    <p:sldLayoutId id="2147483723" r:id="rId3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Wingdings 2" panose="05020102010507070707" pitchFamily="18" charset="2"/>
        <a:buChar char="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74638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Wingdings 2" panose="05020102010507070707" pitchFamily="18" charset="2"/>
        <a:buChar char="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Wingdings 2" panose="05020102010507070707" pitchFamily="18" charset="2"/>
        <a:buChar char="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74738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Wingdings 2" panose="05020102010507070707" pitchFamily="18" charset="2"/>
        <a:buChar char="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41438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Wingdings 2" panose="05020102010507070707" pitchFamily="18" charset="2"/>
        <a:buChar char="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1" userDrawn="1">
          <p15:clr>
            <a:srgbClr val="F26B43"/>
          </p15:clr>
        </p15:guide>
        <p15:guide id="4" pos="329" userDrawn="1">
          <p15:clr>
            <a:srgbClr val="F26B43"/>
          </p15:clr>
        </p15:guide>
        <p15:guide id="5" pos="5432" userDrawn="1">
          <p15:clr>
            <a:srgbClr val="F26B43"/>
          </p15:clr>
        </p15:guide>
        <p15:guide id="6" orient="horz" pos="686" userDrawn="1">
          <p15:clr>
            <a:srgbClr val="F26B43"/>
          </p15:clr>
        </p15:guide>
        <p15:guide id="7" orient="horz" pos="3096" userDrawn="1">
          <p15:clr>
            <a:srgbClr val="F26B43"/>
          </p15:clr>
        </p15:guide>
        <p15:guide id="9" orient="horz" pos="3121" userDrawn="1">
          <p15:clr>
            <a:srgbClr val="F26B43"/>
          </p15:clr>
        </p15:guide>
        <p15:guide id="10" orient="horz" pos="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bienPascal24/Computational-Morphology-SoSe24.gi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yeri.de/gramma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bienPascal24/Computational-Morphology-SoSe24.gi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bienPascal24/Computational-Morphology-SoSe24.git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bienPascal24/Computational-Morphology-SoSe24.git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arbeck.inf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el 100">
            <a:extLst>
              <a:ext uri="{FF2B5EF4-FFF2-40B4-BE49-F238E27FC236}">
                <a16:creationId xmlns:a16="http://schemas.microsoft.com/office/drawing/2014/main" id="{6ABA10D6-0652-4B42-A35F-CF9E0DD12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Introduction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to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Morphophonological Analysis in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the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Ayeri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Language</a:t>
            </a:r>
            <a:endParaRPr lang="de-DE" dirty="0"/>
          </a:p>
        </p:txBody>
      </p:sp>
      <p:sp>
        <p:nvSpPr>
          <p:cNvPr id="102" name="Untertitel 101">
            <a:extLst>
              <a:ext uri="{FF2B5EF4-FFF2-40B4-BE49-F238E27FC236}">
                <a16:creationId xmlns:a16="http://schemas.microsoft.com/office/drawing/2014/main" id="{A9C4E376-BA12-7D43-96B4-4F6C54848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i="1" dirty="0"/>
              <a:t>Xerox finite </a:t>
            </a:r>
            <a:r>
              <a:rPr lang="de-DE" i="1" dirty="0" err="1"/>
              <a:t>state</a:t>
            </a:r>
            <a:r>
              <a:rPr lang="de-DE" i="1" dirty="0"/>
              <a:t> </a:t>
            </a:r>
            <a:r>
              <a:rPr lang="de-DE" i="1" dirty="0" err="1"/>
              <a:t>transducer</a:t>
            </a:r>
            <a:endParaRPr lang="de-DE" dirty="0"/>
          </a:p>
        </p:txBody>
      </p:sp>
      <p:sp>
        <p:nvSpPr>
          <p:cNvPr id="132" name="Textplatzhalter 131">
            <a:extLst>
              <a:ext uri="{FF2B5EF4-FFF2-40B4-BE49-F238E27FC236}">
                <a16:creationId xmlns:a16="http://schemas.microsoft.com/office/drawing/2014/main" id="{13915252-8486-BE43-A525-942B4DD0B99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25.09.2024</a:t>
            </a:r>
          </a:p>
        </p:txBody>
      </p:sp>
      <p:sp>
        <p:nvSpPr>
          <p:cNvPr id="3" name="Textplatzhalter 131">
            <a:extLst>
              <a:ext uri="{FF2B5EF4-FFF2-40B4-BE49-F238E27FC236}">
                <a16:creationId xmlns:a16="http://schemas.microsoft.com/office/drawing/2014/main" id="{5F249EAD-4D80-7223-4C5C-FDCCE63E9C8A}"/>
              </a:ext>
            </a:extLst>
          </p:cNvPr>
          <p:cNvSpPr txBox="1">
            <a:spLocks/>
          </p:cNvSpPr>
          <p:nvPr/>
        </p:nvSpPr>
        <p:spPr>
          <a:xfrm>
            <a:off x="5687616" y="342677"/>
            <a:ext cx="3456384" cy="274183"/>
          </a:xfrm>
          <a:prstGeom prst="rect">
            <a:avLst/>
          </a:prstGeom>
        </p:spPr>
        <p:txBody>
          <a:bodyPr vert="horz" lIns="0" tIns="7200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None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1338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Computational </a:t>
            </a:r>
            <a:r>
              <a:rPr lang="de-DE" sz="1400" dirty="0" err="1"/>
              <a:t>Morphology</a:t>
            </a:r>
            <a:r>
              <a:rPr lang="de-DE" sz="1400" dirty="0"/>
              <a:t>, </a:t>
            </a:r>
            <a:r>
              <a:rPr lang="de-DE" sz="1400" dirty="0" err="1"/>
              <a:t>SoSe</a:t>
            </a:r>
            <a:r>
              <a:rPr lang="de-DE" sz="1400" dirty="0"/>
              <a:t> 2024</a:t>
            </a:r>
          </a:p>
          <a:p>
            <a:r>
              <a:rPr lang="de-DE" sz="1100" dirty="0"/>
              <a:t>Dr. </a:t>
            </a:r>
            <a:r>
              <a:rPr lang="de-DE" sz="1100" dirty="0" err="1"/>
              <a:t>Yulia</a:t>
            </a:r>
            <a:r>
              <a:rPr lang="de-DE" sz="1100" dirty="0"/>
              <a:t> </a:t>
            </a:r>
            <a:r>
              <a:rPr lang="de-DE" sz="1100" dirty="0" err="1"/>
              <a:t>Zinova</a:t>
            </a:r>
            <a:r>
              <a:rPr lang="de-DE" sz="1100" dirty="0"/>
              <a:t> </a:t>
            </a:r>
          </a:p>
          <a:p>
            <a:endParaRPr lang="de-DE" sz="1100" dirty="0"/>
          </a:p>
          <a:p>
            <a:endParaRPr lang="de-DE" sz="1100" dirty="0"/>
          </a:p>
        </p:txBody>
      </p:sp>
      <p:sp>
        <p:nvSpPr>
          <p:cNvPr id="11" name="Fußzeilenplatzhalter 1">
            <a:extLst>
              <a:ext uri="{FF2B5EF4-FFF2-40B4-BE49-F238E27FC236}">
                <a16:creationId xmlns:a16="http://schemas.microsoft.com/office/drawing/2014/main" id="{76C89FFB-6ACD-6066-3186-669317CFC801}"/>
              </a:ext>
            </a:extLst>
          </p:cNvPr>
          <p:cNvSpPr txBox="1">
            <a:spLocks/>
          </p:cNvSpPr>
          <p:nvPr/>
        </p:nvSpPr>
        <p:spPr>
          <a:xfrm>
            <a:off x="611560" y="4914971"/>
            <a:ext cx="7129704" cy="148683"/>
          </a:xfrm>
          <a:prstGeom prst="rect">
            <a:avLst/>
          </a:prstGeom>
          <a:noFill/>
        </p:spPr>
        <p:txBody>
          <a:bodyPr vert="horz" lIns="0" tIns="7200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None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chemeClr val="bg1"/>
                </a:solidFill>
              </a:rPr>
              <a:t>Fabien Pascal Dallmann, </a:t>
            </a:r>
            <a:r>
              <a:rPr lang="de-DE" sz="900" dirty="0" err="1">
                <a:solidFill>
                  <a:schemeClr val="bg1"/>
                </a:solidFill>
              </a:rPr>
              <a:t>Matrikelnr</a:t>
            </a:r>
            <a:r>
              <a:rPr lang="de-DE" sz="900" dirty="0">
                <a:solidFill>
                  <a:schemeClr val="bg1"/>
                </a:solidFill>
              </a:rPr>
              <a:t>.: </a:t>
            </a:r>
            <a:r>
              <a:rPr lang="en-US" sz="900" dirty="0">
                <a:solidFill>
                  <a:schemeClr val="bg1"/>
                </a:solidFill>
              </a:rPr>
              <a:t>3317534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159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el 51">
            <a:extLst>
              <a:ext uri="{FF2B5EF4-FFF2-40B4-BE49-F238E27FC236}">
                <a16:creationId xmlns:a16="http://schemas.microsoft.com/office/drawing/2014/main" id="{E7CBF870-1708-4675-8D9A-F6C1EB77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594" y="330910"/>
            <a:ext cx="6826772" cy="452322"/>
          </a:xfrm>
        </p:spPr>
        <p:txBody>
          <a:bodyPr anchor="b">
            <a:normAutofit/>
          </a:bodyPr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Ayeri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</a:p>
        </p:txBody>
      </p:sp>
      <p:sp>
        <p:nvSpPr>
          <p:cNvPr id="45" name="Foliennummernplatzhalter 44">
            <a:extLst>
              <a:ext uri="{FF2B5EF4-FFF2-40B4-BE49-F238E27FC236}">
                <a16:creationId xmlns:a16="http://schemas.microsoft.com/office/drawing/2014/main" id="{337F5DD5-434F-4DCB-97E2-7A0FB0EDB6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496" y="4975579"/>
            <a:ext cx="337406" cy="1486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D195BCC-3514-4B1B-9C18-24F3D67EC549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0D48FCA-9FB5-BC43-AB4A-0E6FEEEF83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2288" y="1089025"/>
            <a:ext cx="8101012" cy="333375"/>
          </a:xfrm>
        </p:spPr>
        <p:txBody>
          <a:bodyPr>
            <a:norm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derive</a:t>
            </a:r>
            <a:r>
              <a:rPr lang="de-DE" dirty="0"/>
              <a:t> a </a:t>
            </a:r>
            <a:r>
              <a:rPr lang="de-DE" dirty="0" err="1"/>
              <a:t>noun</a:t>
            </a:r>
            <a:r>
              <a:rPr lang="de-DE" dirty="0"/>
              <a:t>: simple </a:t>
            </a:r>
            <a:r>
              <a:rPr lang="de-DE" dirty="0" err="1"/>
              <a:t>illustration</a:t>
            </a:r>
            <a:r>
              <a:rPr lang="de-DE" dirty="0"/>
              <a:t> </a:t>
            </a:r>
          </a:p>
        </p:txBody>
      </p:sp>
      <p:sp>
        <p:nvSpPr>
          <p:cNvPr id="4" name="Fußzeilenplatzhalter 1">
            <a:extLst>
              <a:ext uri="{FF2B5EF4-FFF2-40B4-BE49-F238E27FC236}">
                <a16:creationId xmlns:a16="http://schemas.microsoft.com/office/drawing/2014/main" id="{D3529C57-7D6F-951D-C625-44F56352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4975579"/>
            <a:ext cx="7129704" cy="148683"/>
          </a:xfrm>
        </p:spPr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F63F42B4-3185-BCF3-A4D0-3ED6FB40069E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3076458390"/>
              </p:ext>
            </p:extLst>
          </p:nvPr>
        </p:nvGraphicFramePr>
        <p:xfrm>
          <a:off x="520700" y="1255712"/>
          <a:ext cx="8101012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platzhalter 7">
            <a:extLst>
              <a:ext uri="{FF2B5EF4-FFF2-40B4-BE49-F238E27FC236}">
                <a16:creationId xmlns:a16="http://schemas.microsoft.com/office/drawing/2014/main" id="{13F581A2-7664-E80E-DE79-1E267EA77AAB}"/>
              </a:ext>
            </a:extLst>
          </p:cNvPr>
          <p:cNvSpPr txBox="1">
            <a:spLocks/>
          </p:cNvSpPr>
          <p:nvPr/>
        </p:nvSpPr>
        <p:spPr>
          <a:xfrm>
            <a:off x="521550" y="2286893"/>
            <a:ext cx="8622450" cy="2628006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r>
              <a:rPr lang="de-DE" dirty="0" err="1"/>
              <a:t>Number</a:t>
            </a:r>
            <a:endParaRPr lang="de-DE" dirty="0"/>
          </a:p>
          <a:p>
            <a:pPr lvl="1"/>
            <a:r>
              <a:rPr lang="de-DE" dirty="0"/>
              <a:t>+</a:t>
            </a:r>
            <a:r>
              <a:rPr lang="de-DE" dirty="0" err="1"/>
              <a:t>Sg</a:t>
            </a:r>
            <a:r>
              <a:rPr lang="de-DE" dirty="0"/>
              <a:t>: ∅ </a:t>
            </a:r>
          </a:p>
          <a:p>
            <a:pPr lvl="1"/>
            <a:r>
              <a:rPr lang="de-DE" dirty="0"/>
              <a:t>+</a:t>
            </a:r>
            <a:r>
              <a:rPr lang="de-DE" dirty="0" err="1"/>
              <a:t>Pl</a:t>
            </a:r>
            <a:r>
              <a:rPr lang="de-DE" dirty="0"/>
              <a:t>: </a:t>
            </a:r>
            <a:r>
              <a:rPr lang="de-DE" i="1" dirty="0" err="1"/>
              <a:t>ye</a:t>
            </a:r>
            <a:r>
              <a:rPr lang="de-DE" i="1" dirty="0"/>
              <a:t> </a:t>
            </a:r>
          </a:p>
          <a:p>
            <a:pPr marL="266700" lvl="1" indent="0">
              <a:buNone/>
            </a:pPr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 Cases (Division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animate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inanimate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+A: </a:t>
            </a:r>
            <a:r>
              <a:rPr lang="de-DE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animate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/ +A: </a:t>
            </a:r>
            <a:r>
              <a:rPr lang="de-DE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reng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inanimate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+P: </a:t>
            </a:r>
            <a:r>
              <a:rPr lang="de-DE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animate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/ +P: </a:t>
            </a:r>
            <a:r>
              <a:rPr lang="de-DE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ley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inanimate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+Dat: </a:t>
            </a:r>
            <a:r>
              <a:rPr lang="de-DE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yam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+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+Caus: </a:t>
            </a:r>
            <a:r>
              <a:rPr lang="de-DE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+ Gen: </a:t>
            </a:r>
            <a:r>
              <a:rPr lang="de-DE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and +Ins: </a:t>
            </a:r>
            <a:r>
              <a:rPr lang="de-DE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eri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depending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084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el 51">
            <a:extLst>
              <a:ext uri="{FF2B5EF4-FFF2-40B4-BE49-F238E27FC236}">
                <a16:creationId xmlns:a16="http://schemas.microsoft.com/office/drawing/2014/main" id="{E7CBF870-1708-4675-8D9A-F6C1EB77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594" y="330910"/>
            <a:ext cx="6826772" cy="452322"/>
          </a:xfrm>
        </p:spPr>
        <p:txBody>
          <a:bodyPr anchor="b">
            <a:normAutofit/>
          </a:bodyPr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Ayeri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</a:p>
        </p:txBody>
      </p:sp>
      <p:sp>
        <p:nvSpPr>
          <p:cNvPr id="45" name="Foliennummernplatzhalter 44">
            <a:extLst>
              <a:ext uri="{FF2B5EF4-FFF2-40B4-BE49-F238E27FC236}">
                <a16:creationId xmlns:a16="http://schemas.microsoft.com/office/drawing/2014/main" id="{337F5DD5-434F-4DCB-97E2-7A0FB0EDB6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496" y="4975579"/>
            <a:ext cx="337406" cy="1486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D195BCC-3514-4B1B-9C18-24F3D67EC549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0D48FCA-9FB5-BC43-AB4A-0E6FEEEF83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2288" y="1089025"/>
            <a:ext cx="8101012" cy="333375"/>
          </a:xfrm>
        </p:spPr>
        <p:txBody>
          <a:bodyPr>
            <a:norm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derive</a:t>
            </a:r>
            <a:r>
              <a:rPr lang="de-DE" dirty="0"/>
              <a:t> a </a:t>
            </a:r>
            <a:r>
              <a:rPr lang="de-DE" dirty="0" err="1"/>
              <a:t>noun</a:t>
            </a:r>
            <a:r>
              <a:rPr lang="de-DE" dirty="0"/>
              <a:t>: simple </a:t>
            </a:r>
            <a:r>
              <a:rPr lang="de-DE" dirty="0" err="1"/>
              <a:t>illustration</a:t>
            </a:r>
            <a:r>
              <a:rPr lang="de-DE" dirty="0"/>
              <a:t> </a:t>
            </a:r>
          </a:p>
        </p:txBody>
      </p:sp>
      <p:sp>
        <p:nvSpPr>
          <p:cNvPr id="4" name="Fußzeilenplatzhalter 1">
            <a:extLst>
              <a:ext uri="{FF2B5EF4-FFF2-40B4-BE49-F238E27FC236}">
                <a16:creationId xmlns:a16="http://schemas.microsoft.com/office/drawing/2014/main" id="{D3529C57-7D6F-951D-C625-44F56352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4975579"/>
            <a:ext cx="7129704" cy="148683"/>
          </a:xfrm>
        </p:spPr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F63F42B4-3185-BCF3-A4D0-3ED6FB40069E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3784785115"/>
              </p:ext>
            </p:extLst>
          </p:nvPr>
        </p:nvGraphicFramePr>
        <p:xfrm>
          <a:off x="520700" y="1255712"/>
          <a:ext cx="8101012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platzhalter 7">
            <a:extLst>
              <a:ext uri="{FF2B5EF4-FFF2-40B4-BE49-F238E27FC236}">
                <a16:creationId xmlns:a16="http://schemas.microsoft.com/office/drawing/2014/main" id="{13F581A2-7664-E80E-DE79-1E267EA77AAB}"/>
              </a:ext>
            </a:extLst>
          </p:cNvPr>
          <p:cNvSpPr txBox="1">
            <a:spLocks/>
          </p:cNvSpPr>
          <p:nvPr/>
        </p:nvSpPr>
        <p:spPr>
          <a:xfrm>
            <a:off x="521550" y="2286893"/>
            <a:ext cx="8154906" cy="2628006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endParaRPr lang="de-DE" dirty="0"/>
          </a:p>
          <a:p>
            <a:r>
              <a:rPr lang="de-DE" dirty="0"/>
              <a:t>Optional </a:t>
            </a:r>
            <a:r>
              <a:rPr lang="de-DE" dirty="0" err="1"/>
              <a:t>quantifier</a:t>
            </a:r>
            <a:endParaRPr lang="de-DE" dirty="0"/>
          </a:p>
          <a:p>
            <a:pPr lvl="1"/>
            <a:r>
              <a:rPr lang="de-DE" dirty="0"/>
              <a:t>+Q: </a:t>
            </a:r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: </a:t>
            </a:r>
            <a:r>
              <a:rPr lang="de-DE" i="1" dirty="0"/>
              <a:t>-</a:t>
            </a:r>
            <a:r>
              <a:rPr lang="de-DE" i="1" dirty="0" err="1"/>
              <a:t>hen</a:t>
            </a:r>
            <a:r>
              <a:rPr lang="de-DE" i="1" dirty="0"/>
              <a:t> </a:t>
            </a:r>
            <a:r>
              <a:rPr lang="de-DE" dirty="0"/>
              <a:t>(all / </a:t>
            </a:r>
            <a:r>
              <a:rPr lang="de-DE" dirty="0" err="1"/>
              <a:t>every</a:t>
            </a:r>
            <a:r>
              <a:rPr lang="de-DE" dirty="0"/>
              <a:t>), </a:t>
            </a:r>
            <a:r>
              <a:rPr lang="de-DE" i="1" dirty="0"/>
              <a:t>–</a:t>
            </a:r>
            <a:r>
              <a:rPr lang="de-DE" i="1" dirty="0" err="1"/>
              <a:t>kay</a:t>
            </a:r>
            <a:r>
              <a:rPr lang="de-DE" i="1" dirty="0"/>
              <a:t> </a:t>
            </a:r>
            <a:r>
              <a:rPr lang="de-DE" dirty="0"/>
              <a:t>(</a:t>
            </a:r>
            <a:r>
              <a:rPr lang="de-DE" dirty="0" err="1"/>
              <a:t>few</a:t>
            </a:r>
            <a:r>
              <a:rPr lang="de-DE" dirty="0"/>
              <a:t> / a </a:t>
            </a:r>
            <a:r>
              <a:rPr lang="de-DE" dirty="0" err="1"/>
              <a:t>bit</a:t>
            </a:r>
            <a:r>
              <a:rPr lang="de-DE" dirty="0"/>
              <a:t> ), </a:t>
            </a:r>
            <a:r>
              <a:rPr lang="de-DE" i="1" dirty="0"/>
              <a:t>-</a:t>
            </a:r>
            <a:r>
              <a:rPr lang="de-DE" i="1" dirty="0" err="1"/>
              <a:t>vā</a:t>
            </a:r>
            <a:r>
              <a:rPr lang="de-DE" i="1" dirty="0"/>
              <a:t> </a:t>
            </a:r>
            <a:r>
              <a:rPr lang="de-DE" dirty="0"/>
              <a:t>(</a:t>
            </a:r>
            <a:r>
              <a:rPr lang="de-DE" dirty="0" err="1"/>
              <a:t>most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If</a:t>
            </a:r>
            <a:r>
              <a:rPr lang="de-DE" dirty="0"/>
              <a:t> a </a:t>
            </a:r>
            <a:r>
              <a:rPr lang="de-DE" dirty="0" err="1"/>
              <a:t>noun</a:t>
            </a:r>
            <a:r>
              <a:rPr lang="de-DE" dirty="0"/>
              <a:t> +</a:t>
            </a:r>
            <a:r>
              <a:rPr lang="de-DE" dirty="0" err="1"/>
              <a:t>Pl</a:t>
            </a:r>
            <a:r>
              <a:rPr lang="de-DE" dirty="0"/>
              <a:t>: </a:t>
            </a:r>
            <a:r>
              <a:rPr lang="de-DE" i="1" dirty="0" err="1"/>
              <a:t>ye</a:t>
            </a:r>
            <a:r>
              <a:rPr lang="de-DE" dirty="0"/>
              <a:t> 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connection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quantifier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allowed</a:t>
            </a:r>
            <a:endParaRPr lang="de-DE" dirty="0"/>
          </a:p>
          <a:p>
            <a:pPr lvl="1"/>
            <a:endParaRPr lang="de-DE" dirty="0"/>
          </a:p>
          <a:p>
            <a:pPr marL="266700" lvl="1" indent="0">
              <a:buNone/>
            </a:pPr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lvl="1" indent="0">
              <a:buNone/>
            </a:pPr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996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el 51">
            <a:extLst>
              <a:ext uri="{FF2B5EF4-FFF2-40B4-BE49-F238E27FC236}">
                <a16:creationId xmlns:a16="http://schemas.microsoft.com/office/drawing/2014/main" id="{E7CBF870-1708-4675-8D9A-F6C1EB77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594" y="330910"/>
            <a:ext cx="6826772" cy="452322"/>
          </a:xfrm>
        </p:spPr>
        <p:txBody>
          <a:bodyPr anchor="b">
            <a:normAutofit/>
          </a:bodyPr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Ayeri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</a:p>
        </p:txBody>
      </p:sp>
      <p:sp>
        <p:nvSpPr>
          <p:cNvPr id="45" name="Foliennummernplatzhalter 44">
            <a:extLst>
              <a:ext uri="{FF2B5EF4-FFF2-40B4-BE49-F238E27FC236}">
                <a16:creationId xmlns:a16="http://schemas.microsoft.com/office/drawing/2014/main" id="{337F5DD5-434F-4DCB-97E2-7A0FB0EDB6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496" y="4975579"/>
            <a:ext cx="337406" cy="1486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D195BCC-3514-4B1B-9C18-24F3D67EC549}" type="slidenum">
              <a:rPr lang="de-DE" smtClean="0"/>
              <a:pPr>
                <a:spcAft>
                  <a:spcPts val="600"/>
                </a:spcAft>
              </a:pPr>
              <a:t>12</a:t>
            </a:fld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0D48FCA-9FB5-BC43-AB4A-0E6FEEEF83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2288" y="1089025"/>
            <a:ext cx="8101012" cy="333375"/>
          </a:xfrm>
        </p:spPr>
        <p:txBody>
          <a:bodyPr>
            <a:norm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derive</a:t>
            </a:r>
            <a:r>
              <a:rPr lang="de-DE" dirty="0"/>
              <a:t> a diminutive </a:t>
            </a:r>
            <a:r>
              <a:rPr lang="de-DE" dirty="0" err="1"/>
              <a:t>noun</a:t>
            </a:r>
            <a:r>
              <a:rPr lang="de-DE" dirty="0"/>
              <a:t>: simple </a:t>
            </a:r>
            <a:r>
              <a:rPr lang="de-DE" dirty="0" err="1"/>
              <a:t>illustration</a:t>
            </a:r>
            <a:r>
              <a:rPr lang="de-DE" dirty="0"/>
              <a:t> </a:t>
            </a:r>
          </a:p>
        </p:txBody>
      </p:sp>
      <p:sp>
        <p:nvSpPr>
          <p:cNvPr id="4" name="Fußzeilenplatzhalter 1">
            <a:extLst>
              <a:ext uri="{FF2B5EF4-FFF2-40B4-BE49-F238E27FC236}">
                <a16:creationId xmlns:a16="http://schemas.microsoft.com/office/drawing/2014/main" id="{D3529C57-7D6F-951D-C625-44F56352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4975579"/>
            <a:ext cx="7129704" cy="148683"/>
          </a:xfrm>
        </p:spPr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F63F42B4-3185-BCF3-A4D0-3ED6FB40069E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3837375763"/>
              </p:ext>
            </p:extLst>
          </p:nvPr>
        </p:nvGraphicFramePr>
        <p:xfrm>
          <a:off x="520700" y="1422400"/>
          <a:ext cx="8101012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platzhalter 7">
            <a:extLst>
              <a:ext uri="{FF2B5EF4-FFF2-40B4-BE49-F238E27FC236}">
                <a16:creationId xmlns:a16="http://schemas.microsoft.com/office/drawing/2014/main" id="{13F581A2-7664-E80E-DE79-1E267EA77AAB}"/>
              </a:ext>
            </a:extLst>
          </p:cNvPr>
          <p:cNvSpPr txBox="1">
            <a:spLocks/>
          </p:cNvSpPr>
          <p:nvPr/>
        </p:nvSpPr>
        <p:spPr>
          <a:xfrm>
            <a:off x="466806" y="2584962"/>
            <a:ext cx="8154906" cy="2628006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endParaRPr lang="de-DE" dirty="0"/>
          </a:p>
          <a:p>
            <a:r>
              <a:rPr lang="de-DE" dirty="0"/>
              <a:t>Diminutive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reduplication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noun</a:t>
            </a:r>
            <a:r>
              <a:rPr lang="de-DE" dirty="0"/>
              <a:t> </a:t>
            </a:r>
            <a:r>
              <a:rPr lang="de-DE" dirty="0" err="1"/>
              <a:t>stem</a:t>
            </a:r>
            <a:endParaRPr lang="de-DE" dirty="0"/>
          </a:p>
          <a:p>
            <a:pPr lvl="1"/>
            <a:r>
              <a:rPr lang="de-DE" dirty="0"/>
              <a:t>Optional </a:t>
            </a:r>
            <a:r>
              <a:rPr lang="de-DE" dirty="0" err="1"/>
              <a:t>prefix</a:t>
            </a:r>
            <a:r>
              <a:rPr lang="de-DE" dirty="0"/>
              <a:t> on „original“ </a:t>
            </a:r>
            <a:r>
              <a:rPr lang="de-DE" dirty="0" err="1"/>
              <a:t>noun</a:t>
            </a:r>
            <a:r>
              <a:rPr lang="de-DE" dirty="0"/>
              <a:t> </a:t>
            </a:r>
            <a:r>
              <a:rPr lang="de-DE" dirty="0" err="1"/>
              <a:t>stem</a:t>
            </a:r>
            <a:endParaRPr lang="de-DE" dirty="0"/>
          </a:p>
          <a:p>
            <a:pPr lvl="1"/>
            <a:r>
              <a:rPr lang="de-DE" dirty="0"/>
              <a:t>Optional </a:t>
            </a:r>
            <a:r>
              <a:rPr lang="de-DE" dirty="0" err="1"/>
              <a:t>suffixes</a:t>
            </a:r>
            <a:r>
              <a:rPr lang="de-DE" dirty="0"/>
              <a:t> after „original“ </a:t>
            </a:r>
            <a:r>
              <a:rPr lang="de-DE" dirty="0" err="1"/>
              <a:t>noun</a:t>
            </a:r>
            <a:r>
              <a:rPr lang="de-DE" dirty="0"/>
              <a:t> </a:t>
            </a:r>
            <a:r>
              <a:rPr lang="de-DE" dirty="0" err="1"/>
              <a:t>stem</a:t>
            </a:r>
            <a:r>
              <a:rPr lang="de-DE" dirty="0"/>
              <a:t> possible</a:t>
            </a:r>
          </a:p>
          <a:p>
            <a:pPr lvl="1"/>
            <a:r>
              <a:rPr lang="de-DE" dirty="0" err="1"/>
              <a:t>Reduplicated</a:t>
            </a:r>
            <a:r>
              <a:rPr lang="de-DE" dirty="0"/>
              <a:t> </a:t>
            </a:r>
            <a:r>
              <a:rPr lang="de-DE" dirty="0" err="1"/>
              <a:t>noun</a:t>
            </a:r>
            <a:r>
              <a:rPr lang="de-DE" dirty="0"/>
              <a:t> </a:t>
            </a:r>
            <a:r>
              <a:rPr lang="de-DE" dirty="0" err="1"/>
              <a:t>stem</a:t>
            </a:r>
            <a:r>
              <a:rPr lang="de-DE" dirty="0"/>
              <a:t> </a:t>
            </a:r>
            <a:r>
              <a:rPr lang="de-DE" dirty="0" err="1"/>
              <a:t>remains</a:t>
            </a:r>
            <a:r>
              <a:rPr lang="de-DE" dirty="0"/>
              <a:t> </a:t>
            </a:r>
            <a:r>
              <a:rPr lang="de-DE" dirty="0" err="1"/>
              <a:t>unchanged</a:t>
            </a:r>
            <a:endParaRPr lang="de-DE" dirty="0"/>
          </a:p>
          <a:p>
            <a:pPr marL="266700" lvl="1" indent="0">
              <a:buNone/>
            </a:pPr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lvl="1" indent="0">
              <a:buNone/>
            </a:pPr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28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el 51">
            <a:extLst>
              <a:ext uri="{FF2B5EF4-FFF2-40B4-BE49-F238E27FC236}">
                <a16:creationId xmlns:a16="http://schemas.microsoft.com/office/drawing/2014/main" id="{E7CBF870-1708-4675-8D9A-F6C1EB77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594" y="330910"/>
            <a:ext cx="6826772" cy="452322"/>
          </a:xfrm>
        </p:spPr>
        <p:txBody>
          <a:bodyPr anchor="b">
            <a:normAutofit/>
          </a:bodyPr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Ayeri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</a:p>
        </p:txBody>
      </p:sp>
      <p:sp>
        <p:nvSpPr>
          <p:cNvPr id="45" name="Foliennummernplatzhalter 44">
            <a:extLst>
              <a:ext uri="{FF2B5EF4-FFF2-40B4-BE49-F238E27FC236}">
                <a16:creationId xmlns:a16="http://schemas.microsoft.com/office/drawing/2014/main" id="{337F5DD5-434F-4DCB-97E2-7A0FB0EDB6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496" y="4975579"/>
            <a:ext cx="337406" cy="1486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D195BCC-3514-4B1B-9C18-24F3D67EC549}" type="slidenum">
              <a:rPr lang="de-DE" smtClean="0"/>
              <a:pPr>
                <a:spcAft>
                  <a:spcPts val="600"/>
                </a:spcAft>
              </a:pPr>
              <a:t>13</a:t>
            </a:fld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0D48FCA-9FB5-BC43-AB4A-0E6FEEEF83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2288" y="1089025"/>
            <a:ext cx="8101012" cy="333375"/>
          </a:xfrm>
        </p:spPr>
        <p:txBody>
          <a:bodyPr>
            <a:norm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derive</a:t>
            </a:r>
            <a:r>
              <a:rPr lang="de-DE" dirty="0"/>
              <a:t> an </a:t>
            </a:r>
            <a:r>
              <a:rPr lang="de-DE" dirty="0" err="1"/>
              <a:t>adjective</a:t>
            </a:r>
            <a:r>
              <a:rPr lang="de-DE" dirty="0"/>
              <a:t>: simple </a:t>
            </a:r>
            <a:r>
              <a:rPr lang="de-DE" dirty="0" err="1"/>
              <a:t>illustration</a:t>
            </a:r>
            <a:r>
              <a:rPr lang="de-DE" dirty="0"/>
              <a:t> </a:t>
            </a:r>
          </a:p>
        </p:txBody>
      </p:sp>
      <p:sp>
        <p:nvSpPr>
          <p:cNvPr id="4" name="Fußzeilenplatzhalter 1">
            <a:extLst>
              <a:ext uri="{FF2B5EF4-FFF2-40B4-BE49-F238E27FC236}">
                <a16:creationId xmlns:a16="http://schemas.microsoft.com/office/drawing/2014/main" id="{D3529C57-7D6F-951D-C625-44F56352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4975579"/>
            <a:ext cx="7129704" cy="148683"/>
          </a:xfrm>
        </p:spPr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F63F42B4-3185-BCF3-A4D0-3ED6FB40069E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2575125308"/>
              </p:ext>
            </p:extLst>
          </p:nvPr>
        </p:nvGraphicFramePr>
        <p:xfrm>
          <a:off x="520700" y="1255712"/>
          <a:ext cx="8101012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platzhalter 7">
            <a:extLst>
              <a:ext uri="{FF2B5EF4-FFF2-40B4-BE49-F238E27FC236}">
                <a16:creationId xmlns:a16="http://schemas.microsoft.com/office/drawing/2014/main" id="{13F581A2-7664-E80E-DE79-1E267EA77AAB}"/>
              </a:ext>
            </a:extLst>
          </p:cNvPr>
          <p:cNvSpPr txBox="1">
            <a:spLocks/>
          </p:cNvSpPr>
          <p:nvPr/>
        </p:nvSpPr>
        <p:spPr>
          <a:xfrm>
            <a:off x="521550" y="3078981"/>
            <a:ext cx="8154906" cy="1835918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pPr lvl="0"/>
            <a:endParaRPr lang="de-DE" dirty="0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9471554-380A-39A3-0172-B343246F88CF}"/>
              </a:ext>
            </a:extLst>
          </p:cNvPr>
          <p:cNvGrpSpPr/>
          <p:nvPr/>
        </p:nvGrpSpPr>
        <p:grpSpPr>
          <a:xfrm>
            <a:off x="3943915" y="2295026"/>
            <a:ext cx="1254787" cy="783955"/>
            <a:chOff x="2835354" y="308280"/>
            <a:chExt cx="1012626" cy="607575"/>
          </a:xfrm>
          <a:solidFill>
            <a:schemeClr val="accent1">
              <a:alpha val="70000"/>
            </a:schemeClr>
          </a:solidFill>
        </p:grpSpPr>
        <p:sp>
          <p:nvSpPr>
            <p:cNvPr id="3" name="Abgerundetes Rechteck 2">
              <a:extLst>
                <a:ext uri="{FF2B5EF4-FFF2-40B4-BE49-F238E27FC236}">
                  <a16:creationId xmlns:a16="http://schemas.microsoft.com/office/drawing/2014/main" id="{C6E61DDD-2A63-C7D2-6A53-4E1AD050B1FB}"/>
                </a:ext>
              </a:extLst>
            </p:cNvPr>
            <p:cNvSpPr/>
            <p:nvPr/>
          </p:nvSpPr>
          <p:spPr>
            <a:xfrm>
              <a:off x="2835354" y="308280"/>
              <a:ext cx="1012626" cy="607575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Abgerundetes Rechteck 4">
              <a:extLst>
                <a:ext uri="{FF2B5EF4-FFF2-40B4-BE49-F238E27FC236}">
                  <a16:creationId xmlns:a16="http://schemas.microsoft.com/office/drawing/2014/main" id="{310D5ED0-CA04-F720-F143-B2DF57139E47}"/>
                </a:ext>
              </a:extLst>
            </p:cNvPr>
            <p:cNvSpPr txBox="1"/>
            <p:nvPr/>
          </p:nvSpPr>
          <p:spPr>
            <a:xfrm>
              <a:off x="2853149" y="326075"/>
              <a:ext cx="977036" cy="571985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 val="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dirty="0"/>
                <a:t>(Comp.)</a:t>
              </a:r>
              <a:r>
                <a:rPr lang="de-DE" sz="2000" kern="1200" dirty="0"/>
                <a:t> 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4C30FD2F-099D-A548-7D84-391B740F1446}"/>
              </a:ext>
            </a:extLst>
          </p:cNvPr>
          <p:cNvGrpSpPr/>
          <p:nvPr/>
        </p:nvGrpSpPr>
        <p:grpSpPr>
          <a:xfrm>
            <a:off x="3596626" y="3419358"/>
            <a:ext cx="259960" cy="304104"/>
            <a:chOff x="3069524" y="460015"/>
            <a:chExt cx="259960" cy="304104"/>
          </a:xfrm>
        </p:grpSpPr>
        <p:sp>
          <p:nvSpPr>
            <p:cNvPr id="28" name="Pfeil nach rechts 27">
              <a:extLst>
                <a:ext uri="{FF2B5EF4-FFF2-40B4-BE49-F238E27FC236}">
                  <a16:creationId xmlns:a16="http://schemas.microsoft.com/office/drawing/2014/main" id="{149A75A7-D397-96FF-FE15-3C40796241CE}"/>
                </a:ext>
              </a:extLst>
            </p:cNvPr>
            <p:cNvSpPr/>
            <p:nvPr/>
          </p:nvSpPr>
          <p:spPr>
            <a:xfrm>
              <a:off x="3069524" y="460015"/>
              <a:ext cx="259960" cy="30410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Pfeil nach rechts 4">
              <a:extLst>
                <a:ext uri="{FF2B5EF4-FFF2-40B4-BE49-F238E27FC236}">
                  <a16:creationId xmlns:a16="http://schemas.microsoft.com/office/drawing/2014/main" id="{268A6CDC-805F-72E1-4323-7F938B785000}"/>
                </a:ext>
              </a:extLst>
            </p:cNvPr>
            <p:cNvSpPr txBox="1"/>
            <p:nvPr/>
          </p:nvSpPr>
          <p:spPr>
            <a:xfrm>
              <a:off x="3069524" y="520836"/>
              <a:ext cx="181972" cy="182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300" kern="1200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AB2AB4FF-123E-B6FF-29C2-B3B5225E8564}"/>
              </a:ext>
            </a:extLst>
          </p:cNvPr>
          <p:cNvGrpSpPr/>
          <p:nvPr/>
        </p:nvGrpSpPr>
        <p:grpSpPr>
          <a:xfrm>
            <a:off x="3596626" y="2534951"/>
            <a:ext cx="259960" cy="304104"/>
            <a:chOff x="3069524" y="460015"/>
            <a:chExt cx="259960" cy="304104"/>
          </a:xfrm>
        </p:grpSpPr>
        <p:sp>
          <p:nvSpPr>
            <p:cNvPr id="31" name="Pfeil nach rechts 30">
              <a:extLst>
                <a:ext uri="{FF2B5EF4-FFF2-40B4-BE49-F238E27FC236}">
                  <a16:creationId xmlns:a16="http://schemas.microsoft.com/office/drawing/2014/main" id="{2D53492B-69B8-6DB6-CEC8-072FDCD1DF3B}"/>
                </a:ext>
              </a:extLst>
            </p:cNvPr>
            <p:cNvSpPr/>
            <p:nvPr/>
          </p:nvSpPr>
          <p:spPr>
            <a:xfrm>
              <a:off x="3069524" y="460015"/>
              <a:ext cx="259960" cy="30410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Pfeil nach rechts 4">
              <a:extLst>
                <a:ext uri="{FF2B5EF4-FFF2-40B4-BE49-F238E27FC236}">
                  <a16:creationId xmlns:a16="http://schemas.microsoft.com/office/drawing/2014/main" id="{C02A111A-6844-1139-8C58-13B4AFFEBBAA}"/>
                </a:ext>
              </a:extLst>
            </p:cNvPr>
            <p:cNvSpPr txBox="1"/>
            <p:nvPr/>
          </p:nvSpPr>
          <p:spPr>
            <a:xfrm>
              <a:off x="3069524" y="520836"/>
              <a:ext cx="181972" cy="182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300" kern="1200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F7FE4471-C166-06EC-2649-5872787CF049}"/>
              </a:ext>
            </a:extLst>
          </p:cNvPr>
          <p:cNvGrpSpPr/>
          <p:nvPr/>
        </p:nvGrpSpPr>
        <p:grpSpPr>
          <a:xfrm>
            <a:off x="5654276" y="2331765"/>
            <a:ext cx="1293194" cy="735736"/>
            <a:chOff x="6841126" y="244199"/>
            <a:chExt cx="1293194" cy="735736"/>
          </a:xfrm>
        </p:grpSpPr>
        <p:sp>
          <p:nvSpPr>
            <p:cNvPr id="34" name="Abgerundetes Rechteck 33">
              <a:extLst>
                <a:ext uri="{FF2B5EF4-FFF2-40B4-BE49-F238E27FC236}">
                  <a16:creationId xmlns:a16="http://schemas.microsoft.com/office/drawing/2014/main" id="{32267E6D-3489-DBE1-2323-6A4FBFAEE605}"/>
                </a:ext>
              </a:extLst>
            </p:cNvPr>
            <p:cNvSpPr/>
            <p:nvPr/>
          </p:nvSpPr>
          <p:spPr>
            <a:xfrm>
              <a:off x="6870829" y="244199"/>
              <a:ext cx="1226227" cy="735736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 val="70153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Abgerundetes Rechteck 4">
              <a:extLst>
                <a:ext uri="{FF2B5EF4-FFF2-40B4-BE49-F238E27FC236}">
                  <a16:creationId xmlns:a16="http://schemas.microsoft.com/office/drawing/2014/main" id="{DB0B2B51-CBC7-BC7C-A76C-53507181509B}"/>
                </a:ext>
              </a:extLst>
            </p:cNvPr>
            <p:cNvSpPr txBox="1"/>
            <p:nvPr/>
          </p:nvSpPr>
          <p:spPr>
            <a:xfrm>
              <a:off x="6841126" y="253118"/>
              <a:ext cx="1293194" cy="6926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(Neg.)</a:t>
              </a: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54EB1A81-D645-734F-B274-1D49A90D960E}"/>
              </a:ext>
            </a:extLst>
          </p:cNvPr>
          <p:cNvGrpSpPr/>
          <p:nvPr/>
        </p:nvGrpSpPr>
        <p:grpSpPr>
          <a:xfrm>
            <a:off x="5335503" y="2534951"/>
            <a:ext cx="259960" cy="304104"/>
            <a:chOff x="6502960" y="460015"/>
            <a:chExt cx="259960" cy="304104"/>
          </a:xfrm>
        </p:grpSpPr>
        <p:sp>
          <p:nvSpPr>
            <p:cNvPr id="37" name="Pfeil nach rechts 36">
              <a:extLst>
                <a:ext uri="{FF2B5EF4-FFF2-40B4-BE49-F238E27FC236}">
                  <a16:creationId xmlns:a16="http://schemas.microsoft.com/office/drawing/2014/main" id="{6EE0F8E0-96DA-281B-E836-1EBCC1D7199E}"/>
                </a:ext>
              </a:extLst>
            </p:cNvPr>
            <p:cNvSpPr/>
            <p:nvPr/>
          </p:nvSpPr>
          <p:spPr>
            <a:xfrm>
              <a:off x="6502960" y="460015"/>
              <a:ext cx="259960" cy="30410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Pfeil nach rechts 4">
              <a:extLst>
                <a:ext uri="{FF2B5EF4-FFF2-40B4-BE49-F238E27FC236}">
                  <a16:creationId xmlns:a16="http://schemas.microsoft.com/office/drawing/2014/main" id="{E668C837-4E94-3315-F04C-F773843A5D13}"/>
                </a:ext>
              </a:extLst>
            </p:cNvPr>
            <p:cNvSpPr txBox="1"/>
            <p:nvPr/>
          </p:nvSpPr>
          <p:spPr>
            <a:xfrm>
              <a:off x="6502960" y="520836"/>
              <a:ext cx="181972" cy="182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300" kern="1200"/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1FC72F33-EFA6-7367-C5D6-41CC1D33234F}"/>
              </a:ext>
            </a:extLst>
          </p:cNvPr>
          <p:cNvGrpSpPr/>
          <p:nvPr/>
        </p:nvGrpSpPr>
        <p:grpSpPr>
          <a:xfrm>
            <a:off x="3947775" y="3212985"/>
            <a:ext cx="1254787" cy="783955"/>
            <a:chOff x="2835354" y="308280"/>
            <a:chExt cx="1012626" cy="607575"/>
          </a:xfrm>
          <a:solidFill>
            <a:schemeClr val="accent1">
              <a:alpha val="70000"/>
            </a:schemeClr>
          </a:solidFill>
        </p:grpSpPr>
        <p:sp>
          <p:nvSpPr>
            <p:cNvPr id="13" name="Abgerundetes Rechteck 12">
              <a:extLst>
                <a:ext uri="{FF2B5EF4-FFF2-40B4-BE49-F238E27FC236}">
                  <a16:creationId xmlns:a16="http://schemas.microsoft.com/office/drawing/2014/main" id="{39A6D0B9-AD94-1EFD-ECF9-A5D9DB1A25F9}"/>
                </a:ext>
              </a:extLst>
            </p:cNvPr>
            <p:cNvSpPr/>
            <p:nvPr/>
          </p:nvSpPr>
          <p:spPr>
            <a:xfrm>
              <a:off x="2835354" y="308280"/>
              <a:ext cx="1012626" cy="607575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Abgerundetes Rechteck 4">
              <a:extLst>
                <a:ext uri="{FF2B5EF4-FFF2-40B4-BE49-F238E27FC236}">
                  <a16:creationId xmlns:a16="http://schemas.microsoft.com/office/drawing/2014/main" id="{287C5C86-4C3B-6372-ADE7-B5CCF6CB1906}"/>
                </a:ext>
              </a:extLst>
            </p:cNvPr>
            <p:cNvSpPr txBox="1"/>
            <p:nvPr/>
          </p:nvSpPr>
          <p:spPr>
            <a:xfrm>
              <a:off x="2853149" y="326075"/>
              <a:ext cx="977036" cy="571985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 val="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dirty="0"/>
                <a:t>(Neg.)</a:t>
              </a:r>
              <a:r>
                <a:rPr lang="de-DE" sz="2000" kern="12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6335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el 51">
            <a:extLst>
              <a:ext uri="{FF2B5EF4-FFF2-40B4-BE49-F238E27FC236}">
                <a16:creationId xmlns:a16="http://schemas.microsoft.com/office/drawing/2014/main" id="{E7CBF870-1708-4675-8D9A-F6C1EB77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594" y="330910"/>
            <a:ext cx="6826772" cy="452322"/>
          </a:xfrm>
        </p:spPr>
        <p:txBody>
          <a:bodyPr anchor="b">
            <a:normAutofit/>
          </a:bodyPr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Ayeri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</a:p>
        </p:txBody>
      </p:sp>
      <p:sp>
        <p:nvSpPr>
          <p:cNvPr id="45" name="Foliennummernplatzhalter 44">
            <a:extLst>
              <a:ext uri="{FF2B5EF4-FFF2-40B4-BE49-F238E27FC236}">
                <a16:creationId xmlns:a16="http://schemas.microsoft.com/office/drawing/2014/main" id="{337F5DD5-434F-4DCB-97E2-7A0FB0EDB6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496" y="4975579"/>
            <a:ext cx="337406" cy="1486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D195BCC-3514-4B1B-9C18-24F3D67EC549}" type="slidenum">
              <a:rPr lang="de-DE" smtClean="0"/>
              <a:pPr>
                <a:spcAft>
                  <a:spcPts val="600"/>
                </a:spcAft>
              </a:pPr>
              <a:t>14</a:t>
            </a:fld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0D48FCA-9FB5-BC43-AB4A-0E6FEEEF83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2288" y="1089025"/>
            <a:ext cx="8101012" cy="333375"/>
          </a:xfrm>
        </p:spPr>
        <p:txBody>
          <a:bodyPr>
            <a:norm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derive</a:t>
            </a:r>
            <a:r>
              <a:rPr lang="de-DE" dirty="0"/>
              <a:t> an </a:t>
            </a:r>
            <a:r>
              <a:rPr lang="de-DE" dirty="0" err="1"/>
              <a:t>adjective</a:t>
            </a:r>
            <a:r>
              <a:rPr lang="de-DE" dirty="0"/>
              <a:t>: simple </a:t>
            </a:r>
            <a:r>
              <a:rPr lang="de-DE" dirty="0" err="1"/>
              <a:t>illustration</a:t>
            </a:r>
            <a:r>
              <a:rPr lang="de-DE" dirty="0"/>
              <a:t> </a:t>
            </a:r>
          </a:p>
        </p:txBody>
      </p:sp>
      <p:sp>
        <p:nvSpPr>
          <p:cNvPr id="4" name="Fußzeilenplatzhalter 1">
            <a:extLst>
              <a:ext uri="{FF2B5EF4-FFF2-40B4-BE49-F238E27FC236}">
                <a16:creationId xmlns:a16="http://schemas.microsoft.com/office/drawing/2014/main" id="{D3529C57-7D6F-951D-C625-44F56352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4975579"/>
            <a:ext cx="7129704" cy="148683"/>
          </a:xfrm>
        </p:spPr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F63F42B4-3185-BCF3-A4D0-3ED6FB40069E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399995090"/>
              </p:ext>
            </p:extLst>
          </p:nvPr>
        </p:nvGraphicFramePr>
        <p:xfrm>
          <a:off x="520700" y="1255712"/>
          <a:ext cx="8101012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platzhalter 7">
            <a:extLst>
              <a:ext uri="{FF2B5EF4-FFF2-40B4-BE49-F238E27FC236}">
                <a16:creationId xmlns:a16="http://schemas.microsoft.com/office/drawing/2014/main" id="{13F581A2-7664-E80E-DE79-1E267EA77AAB}"/>
              </a:ext>
            </a:extLst>
          </p:cNvPr>
          <p:cNvSpPr txBox="1">
            <a:spLocks/>
          </p:cNvSpPr>
          <p:nvPr/>
        </p:nvSpPr>
        <p:spPr>
          <a:xfrm>
            <a:off x="521550" y="3078981"/>
            <a:ext cx="8154906" cy="1835918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pPr lvl="0"/>
            <a:endParaRPr lang="de-DE" dirty="0"/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3E4DE760-EBB9-FB11-B736-77496F0ACAE2}"/>
              </a:ext>
            </a:extLst>
          </p:cNvPr>
          <p:cNvSpPr txBox="1">
            <a:spLocks/>
          </p:cNvSpPr>
          <p:nvPr/>
        </p:nvSpPr>
        <p:spPr>
          <a:xfrm>
            <a:off x="521550" y="2286893"/>
            <a:ext cx="8154906" cy="2628006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r>
              <a:rPr lang="de-DE" dirty="0"/>
              <a:t>Optional </a:t>
            </a:r>
            <a:r>
              <a:rPr lang="de-DE" dirty="0" err="1"/>
              <a:t>prefixes</a:t>
            </a:r>
            <a:endParaRPr lang="de-DE" dirty="0"/>
          </a:p>
          <a:p>
            <a:pPr lvl="1"/>
            <a:r>
              <a:rPr lang="de-DE" dirty="0"/>
              <a:t>+</a:t>
            </a:r>
            <a:r>
              <a:rPr lang="de-DE" dirty="0" err="1"/>
              <a:t>APref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: </a:t>
            </a:r>
            <a:r>
              <a:rPr lang="de-DE" i="1" dirty="0" err="1"/>
              <a:t>ku</a:t>
            </a:r>
            <a:r>
              <a:rPr lang="de-DE" i="1" dirty="0"/>
              <a:t>-</a:t>
            </a:r>
            <a:r>
              <a:rPr lang="de-DE" dirty="0"/>
              <a:t> (like), </a:t>
            </a:r>
            <a:r>
              <a:rPr lang="de-DE" i="1" dirty="0"/>
              <a:t>da-</a:t>
            </a:r>
            <a:r>
              <a:rPr lang="de-DE" dirty="0"/>
              <a:t> (such), </a:t>
            </a:r>
            <a:r>
              <a:rPr lang="de-DE" i="1" dirty="0" err="1"/>
              <a:t>eda</a:t>
            </a:r>
            <a:r>
              <a:rPr lang="de-DE" i="1" dirty="0"/>
              <a:t>-</a:t>
            </a:r>
            <a:r>
              <a:rPr lang="de-DE" dirty="0"/>
              <a:t> (</a:t>
            </a:r>
            <a:r>
              <a:rPr lang="de-DE" dirty="0" err="1"/>
              <a:t>this</a:t>
            </a:r>
            <a:r>
              <a:rPr lang="de-DE" dirty="0"/>
              <a:t>), </a:t>
            </a:r>
            <a:r>
              <a:rPr lang="de-DE" i="1" dirty="0" err="1"/>
              <a:t>ada</a:t>
            </a:r>
            <a:r>
              <a:rPr lang="de-DE" i="1" dirty="0"/>
              <a:t>-</a:t>
            </a:r>
            <a:r>
              <a:rPr lang="de-DE" dirty="0"/>
              <a:t> (</a:t>
            </a:r>
            <a:r>
              <a:rPr lang="de-DE" dirty="0" err="1"/>
              <a:t>that</a:t>
            </a:r>
            <a:r>
              <a:rPr lang="de-DE" dirty="0"/>
              <a:t>)</a:t>
            </a:r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7812" indent="-285750"/>
            <a:endParaRPr lang="de-DE" dirty="0"/>
          </a:p>
          <a:p>
            <a:pPr marL="277812" indent="-285750"/>
            <a:r>
              <a:rPr lang="de-DE" dirty="0"/>
              <a:t>Optional </a:t>
            </a:r>
            <a:r>
              <a:rPr lang="de-DE" dirty="0" err="1"/>
              <a:t>nominalization</a:t>
            </a:r>
            <a:endParaRPr lang="de-DE" dirty="0"/>
          </a:p>
          <a:p>
            <a:pPr marL="552450" lvl="1" indent="-285750"/>
            <a:r>
              <a:rPr lang="de-DE" dirty="0"/>
              <a:t>+</a:t>
            </a:r>
            <a:r>
              <a:rPr lang="de-DE" dirty="0" err="1"/>
              <a:t>Nom</a:t>
            </a:r>
            <a:r>
              <a:rPr lang="de-DE" dirty="0"/>
              <a:t>: </a:t>
            </a:r>
            <a:r>
              <a:rPr lang="de-DE" i="1" dirty="0"/>
              <a:t>an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0519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el 51">
            <a:extLst>
              <a:ext uri="{FF2B5EF4-FFF2-40B4-BE49-F238E27FC236}">
                <a16:creationId xmlns:a16="http://schemas.microsoft.com/office/drawing/2014/main" id="{E7CBF870-1708-4675-8D9A-F6C1EB77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594" y="330910"/>
            <a:ext cx="6826772" cy="452322"/>
          </a:xfrm>
        </p:spPr>
        <p:txBody>
          <a:bodyPr anchor="b">
            <a:normAutofit/>
          </a:bodyPr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Ayeri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</a:p>
        </p:txBody>
      </p:sp>
      <p:sp>
        <p:nvSpPr>
          <p:cNvPr id="45" name="Foliennummernplatzhalter 44">
            <a:extLst>
              <a:ext uri="{FF2B5EF4-FFF2-40B4-BE49-F238E27FC236}">
                <a16:creationId xmlns:a16="http://schemas.microsoft.com/office/drawing/2014/main" id="{337F5DD5-434F-4DCB-97E2-7A0FB0EDB6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496" y="4975579"/>
            <a:ext cx="337406" cy="1486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D195BCC-3514-4B1B-9C18-24F3D67EC549}" type="slidenum">
              <a:rPr lang="de-DE" smtClean="0"/>
              <a:pPr>
                <a:spcAft>
                  <a:spcPts val="600"/>
                </a:spcAft>
              </a:pPr>
              <a:t>15</a:t>
            </a:fld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0D48FCA-9FB5-BC43-AB4A-0E6FEEEF83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2288" y="1089025"/>
            <a:ext cx="8101012" cy="333375"/>
          </a:xfrm>
        </p:spPr>
        <p:txBody>
          <a:bodyPr>
            <a:norm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derive</a:t>
            </a:r>
            <a:r>
              <a:rPr lang="de-DE" dirty="0"/>
              <a:t> an </a:t>
            </a:r>
            <a:r>
              <a:rPr lang="de-DE" dirty="0" err="1"/>
              <a:t>adjective</a:t>
            </a:r>
            <a:r>
              <a:rPr lang="de-DE" dirty="0"/>
              <a:t>: simple </a:t>
            </a:r>
            <a:r>
              <a:rPr lang="de-DE" dirty="0" err="1"/>
              <a:t>illustration</a:t>
            </a:r>
            <a:r>
              <a:rPr lang="de-DE" dirty="0"/>
              <a:t> </a:t>
            </a:r>
          </a:p>
        </p:txBody>
      </p:sp>
      <p:sp>
        <p:nvSpPr>
          <p:cNvPr id="4" name="Fußzeilenplatzhalter 1">
            <a:extLst>
              <a:ext uri="{FF2B5EF4-FFF2-40B4-BE49-F238E27FC236}">
                <a16:creationId xmlns:a16="http://schemas.microsoft.com/office/drawing/2014/main" id="{D3529C57-7D6F-951D-C625-44F56352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4975579"/>
            <a:ext cx="7129704" cy="148683"/>
          </a:xfrm>
        </p:spPr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F63F42B4-3185-BCF3-A4D0-3ED6FB40069E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164654740"/>
              </p:ext>
            </p:extLst>
          </p:nvPr>
        </p:nvGraphicFramePr>
        <p:xfrm>
          <a:off x="520700" y="1255712"/>
          <a:ext cx="8101012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platzhalter 7">
            <a:extLst>
              <a:ext uri="{FF2B5EF4-FFF2-40B4-BE49-F238E27FC236}">
                <a16:creationId xmlns:a16="http://schemas.microsoft.com/office/drawing/2014/main" id="{13F581A2-7664-E80E-DE79-1E267EA77AAB}"/>
              </a:ext>
            </a:extLst>
          </p:cNvPr>
          <p:cNvSpPr txBox="1">
            <a:spLocks/>
          </p:cNvSpPr>
          <p:nvPr/>
        </p:nvSpPr>
        <p:spPr>
          <a:xfrm>
            <a:off x="521550" y="3078981"/>
            <a:ext cx="8154906" cy="1835918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pPr lvl="0"/>
            <a:endParaRPr lang="de-DE" dirty="0"/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3E4DE760-EBB9-FB11-B736-77496F0ACAE2}"/>
              </a:ext>
            </a:extLst>
          </p:cNvPr>
          <p:cNvSpPr txBox="1">
            <a:spLocks/>
          </p:cNvSpPr>
          <p:nvPr/>
        </p:nvSpPr>
        <p:spPr>
          <a:xfrm>
            <a:off x="521550" y="2286893"/>
            <a:ext cx="8154906" cy="2628006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r>
              <a:rPr lang="de-DE" dirty="0"/>
              <a:t>Optional </a:t>
            </a:r>
            <a:r>
              <a:rPr lang="de-DE" dirty="0" err="1"/>
              <a:t>comparison</a:t>
            </a:r>
            <a:endParaRPr lang="de-DE" dirty="0"/>
          </a:p>
          <a:p>
            <a:pPr lvl="1"/>
            <a:r>
              <a:rPr lang="de-DE" dirty="0"/>
              <a:t>+</a:t>
            </a:r>
            <a:r>
              <a:rPr lang="de-DE" dirty="0" err="1"/>
              <a:t>Comp</a:t>
            </a:r>
            <a:r>
              <a:rPr lang="de-DE" dirty="0"/>
              <a:t>: -</a:t>
            </a:r>
            <a:r>
              <a:rPr lang="de-DE" i="1" dirty="0"/>
              <a:t>eng</a:t>
            </a:r>
          </a:p>
          <a:p>
            <a:pPr lvl="1"/>
            <a:r>
              <a:rPr lang="de-DE" dirty="0"/>
              <a:t>+</a:t>
            </a:r>
            <a:r>
              <a:rPr lang="de-DE" dirty="0" err="1"/>
              <a:t>Supl</a:t>
            </a:r>
            <a:r>
              <a:rPr lang="de-DE" dirty="0"/>
              <a:t>: -</a:t>
            </a:r>
            <a:r>
              <a:rPr lang="de-DE" i="1" dirty="0" err="1"/>
              <a:t>vā</a:t>
            </a:r>
            <a:r>
              <a:rPr lang="de-DE" i="1" dirty="0"/>
              <a:t> </a:t>
            </a:r>
          </a:p>
          <a:p>
            <a:pPr lvl="1"/>
            <a:endParaRPr lang="de-DE" dirty="0"/>
          </a:p>
          <a:p>
            <a:pPr marL="277812" indent="-285750"/>
            <a:r>
              <a:rPr lang="de-DE" dirty="0"/>
              <a:t>Optional </a:t>
            </a:r>
            <a:r>
              <a:rPr lang="de-DE" dirty="0" err="1"/>
              <a:t>negation</a:t>
            </a:r>
            <a:endParaRPr lang="de-DE" dirty="0"/>
          </a:p>
          <a:p>
            <a:pPr marL="552450" lvl="1" indent="-285750"/>
            <a:r>
              <a:rPr lang="de-DE" dirty="0"/>
              <a:t>+</a:t>
            </a:r>
            <a:r>
              <a:rPr lang="de-DE" dirty="0" err="1"/>
              <a:t>Neg</a:t>
            </a:r>
            <a:r>
              <a:rPr lang="de-DE" dirty="0"/>
              <a:t>: </a:t>
            </a:r>
            <a:r>
              <a:rPr lang="de-DE" i="1" dirty="0" err="1"/>
              <a:t>arya</a:t>
            </a:r>
            <a:endParaRPr lang="de-DE" i="1" dirty="0"/>
          </a:p>
          <a:p>
            <a:pPr marL="552450" lvl="1" indent="-285750"/>
            <a:r>
              <a:rPr lang="de-DE" dirty="0"/>
              <a:t>+</a:t>
            </a:r>
            <a:r>
              <a:rPr lang="de-DE" dirty="0" err="1"/>
              <a:t>Neg</a:t>
            </a:r>
            <a:r>
              <a:rPr lang="de-DE" dirty="0"/>
              <a:t>: </a:t>
            </a:r>
            <a:r>
              <a:rPr lang="de-DE" i="1" dirty="0" err="1"/>
              <a:t>oy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3719757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35157E2-6959-4F0C-882A-90D00C20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Lexicon</a:t>
            </a:r>
            <a:r>
              <a:rPr lang="de-DE" dirty="0"/>
              <a:t>    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C79543D-FBC3-4538-B1A9-DCB3D8F5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4A0E295-A48E-4D32-8C1D-C5879FB3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741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E7CC7E7-5D30-4E2D-B6F5-736959D5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Lexicon</a:t>
            </a:r>
            <a:r>
              <a:rPr lang="de-DE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29A769-BAE1-4BEC-B985-7B930AAB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567C6D8-6D79-41EF-8173-852F310427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1550" y="1422399"/>
            <a:ext cx="8154906" cy="3492500"/>
          </a:xfrm>
        </p:spPr>
        <p:txBody>
          <a:bodyPr/>
          <a:lstStyle/>
          <a:p>
            <a:r>
              <a:rPr lang="de-DE" dirty="0"/>
              <a:t>A total </a:t>
            </a:r>
            <a:r>
              <a:rPr lang="de-DE" dirty="0" err="1"/>
              <a:t>of</a:t>
            </a:r>
            <a:r>
              <a:rPr lang="de-DE" dirty="0"/>
              <a:t> 19 </a:t>
            </a:r>
            <a:r>
              <a:rPr lang="de-DE" dirty="0" err="1"/>
              <a:t>lexicons</a:t>
            </a:r>
            <a:endParaRPr lang="de-DE" dirty="0"/>
          </a:p>
          <a:p>
            <a:pPr lvl="1"/>
            <a:r>
              <a:rPr lang="de-DE" i="1" dirty="0"/>
              <a:t>Root</a:t>
            </a:r>
            <a:r>
              <a:rPr lang="de-DE" dirty="0"/>
              <a:t>, </a:t>
            </a:r>
            <a:r>
              <a:rPr lang="de-DE" i="1" dirty="0" err="1"/>
              <a:t>nouns</a:t>
            </a:r>
            <a:r>
              <a:rPr lang="de-DE" dirty="0"/>
              <a:t>, </a:t>
            </a:r>
            <a:r>
              <a:rPr lang="de-DE" i="1" dirty="0" err="1"/>
              <a:t>adjectives</a:t>
            </a:r>
            <a:r>
              <a:rPr lang="de-DE" dirty="0"/>
              <a:t>, </a:t>
            </a:r>
            <a:r>
              <a:rPr lang="de-DE" i="1" dirty="0" err="1"/>
              <a:t>number</a:t>
            </a:r>
            <a:r>
              <a:rPr lang="de-DE" dirty="0"/>
              <a:t>, </a:t>
            </a:r>
            <a:r>
              <a:rPr lang="de-DE" i="1" dirty="0" err="1"/>
              <a:t>case</a:t>
            </a:r>
            <a:r>
              <a:rPr lang="de-DE" dirty="0"/>
              <a:t>, </a:t>
            </a:r>
            <a:r>
              <a:rPr lang="de-DE" dirty="0" err="1"/>
              <a:t>quantifier</a:t>
            </a:r>
            <a:r>
              <a:rPr lang="de-DE" dirty="0"/>
              <a:t> etc.</a:t>
            </a:r>
          </a:p>
          <a:p>
            <a:pPr lvl="1"/>
            <a:r>
              <a:rPr lang="de-DE" dirty="0"/>
              <a:t>„Special“ </a:t>
            </a:r>
            <a:r>
              <a:rPr lang="de-DE" dirty="0" err="1"/>
              <a:t>lexicons</a:t>
            </a:r>
            <a:r>
              <a:rPr lang="de-DE" dirty="0"/>
              <a:t> like </a:t>
            </a:r>
            <a:r>
              <a:rPr lang="de-DE" i="1" dirty="0" err="1"/>
              <a:t>SetAnimate</a:t>
            </a:r>
            <a:r>
              <a:rPr lang="de-DE" dirty="0"/>
              <a:t>, </a:t>
            </a:r>
            <a:r>
              <a:rPr lang="de-DE" i="1" dirty="0" err="1"/>
              <a:t>SetInanimate</a:t>
            </a:r>
            <a:r>
              <a:rPr lang="de-DE" i="1" dirty="0"/>
              <a:t> </a:t>
            </a:r>
            <a:r>
              <a:rPr lang="de-DE" dirty="0"/>
              <a:t>etc</a:t>
            </a:r>
            <a:r>
              <a:rPr lang="de-DE" i="1" dirty="0"/>
              <a:t>.</a:t>
            </a:r>
          </a:p>
          <a:p>
            <a:pPr lvl="1"/>
            <a:endParaRPr lang="de-DE" i="1" dirty="0"/>
          </a:p>
          <a:p>
            <a:r>
              <a:rPr lang="de-DE" dirty="0"/>
              <a:t>More </a:t>
            </a:r>
            <a:r>
              <a:rPr lang="de-DE" dirty="0" err="1"/>
              <a:t>than</a:t>
            </a:r>
            <a:r>
              <a:rPr lang="de-DE" dirty="0"/>
              <a:t> 20 </a:t>
            </a:r>
            <a:r>
              <a:rPr lang="de-DE" i="1" dirty="0" err="1"/>
              <a:t>Multichar_Symbols</a:t>
            </a:r>
            <a:r>
              <a:rPr lang="de-DE" i="1" dirty="0"/>
              <a:t> </a:t>
            </a:r>
            <a:r>
              <a:rPr lang="de-DE" dirty="0" err="1"/>
              <a:t>defined</a:t>
            </a:r>
            <a:endParaRPr lang="de-DE" dirty="0"/>
          </a:p>
          <a:p>
            <a:pPr lvl="1"/>
            <a:r>
              <a:rPr lang="de-DE" i="1" dirty="0"/>
              <a:t>+</a:t>
            </a:r>
            <a:r>
              <a:rPr lang="de-DE" i="1" dirty="0" err="1"/>
              <a:t>Adj</a:t>
            </a:r>
            <a:r>
              <a:rPr lang="de-DE" dirty="0"/>
              <a:t>,</a:t>
            </a:r>
            <a:r>
              <a:rPr lang="de-DE" i="1" dirty="0"/>
              <a:t> +</a:t>
            </a:r>
            <a:r>
              <a:rPr lang="de-DE" i="1" dirty="0" err="1"/>
              <a:t>Noun</a:t>
            </a:r>
            <a:r>
              <a:rPr lang="de-DE" dirty="0"/>
              <a:t>,</a:t>
            </a:r>
            <a:r>
              <a:rPr lang="de-DE" i="1" dirty="0"/>
              <a:t> +</a:t>
            </a:r>
            <a:r>
              <a:rPr lang="de-DE" i="1" dirty="0" err="1"/>
              <a:t>Nom</a:t>
            </a:r>
            <a:r>
              <a:rPr lang="de-DE" dirty="0"/>
              <a:t>,</a:t>
            </a:r>
            <a:r>
              <a:rPr lang="de-DE" i="1" dirty="0"/>
              <a:t> +</a:t>
            </a:r>
            <a:r>
              <a:rPr lang="de-DE" i="1" dirty="0" err="1"/>
              <a:t>Comp</a:t>
            </a:r>
            <a:r>
              <a:rPr lang="de-DE" dirty="0"/>
              <a:t>,</a:t>
            </a:r>
            <a:r>
              <a:rPr lang="de-DE" i="1" dirty="0"/>
              <a:t> +</a:t>
            </a:r>
            <a:r>
              <a:rPr lang="de-DE" i="1" dirty="0" err="1"/>
              <a:t>Supl</a:t>
            </a:r>
            <a:r>
              <a:rPr lang="de-DE" i="1" dirty="0"/>
              <a:t> </a:t>
            </a:r>
            <a:r>
              <a:rPr lang="de-DE" dirty="0"/>
              <a:t>etc.</a:t>
            </a:r>
            <a:endParaRPr lang="de-DE" i="1" dirty="0"/>
          </a:p>
          <a:p>
            <a:pPr lvl="1"/>
            <a:r>
              <a:rPr lang="de-DE" dirty="0" err="1"/>
              <a:t>Flag</a:t>
            </a:r>
            <a:r>
              <a:rPr lang="de-DE" dirty="0"/>
              <a:t> </a:t>
            </a:r>
            <a:r>
              <a:rPr lang="de-DE" dirty="0" err="1"/>
              <a:t>diacritics</a:t>
            </a:r>
            <a:r>
              <a:rPr lang="de-DE" dirty="0"/>
              <a:t>: </a:t>
            </a:r>
            <a:r>
              <a:rPr lang="de-DE" i="1" dirty="0"/>
              <a:t>@</a:t>
            </a:r>
            <a:r>
              <a:rPr lang="de-DE" i="1" dirty="0" err="1"/>
              <a:t>P.Animacy.animate</a:t>
            </a:r>
            <a:r>
              <a:rPr lang="de-DE" i="1" dirty="0"/>
              <a:t>@</a:t>
            </a:r>
            <a:r>
              <a:rPr lang="de-DE" dirty="0"/>
              <a:t>, </a:t>
            </a:r>
            <a:r>
              <a:rPr lang="de-DE" i="1" dirty="0"/>
              <a:t>@</a:t>
            </a:r>
            <a:r>
              <a:rPr lang="de-DE" i="1" dirty="0" err="1"/>
              <a:t>D.Topic.ON</a:t>
            </a:r>
            <a:r>
              <a:rPr lang="de-DE" i="1" dirty="0"/>
              <a:t>@</a:t>
            </a:r>
            <a:r>
              <a:rPr lang="de-DE" dirty="0"/>
              <a:t>, </a:t>
            </a:r>
            <a:r>
              <a:rPr lang="de-DE" i="1" dirty="0"/>
              <a:t>@</a:t>
            </a:r>
            <a:r>
              <a:rPr lang="de-DE" i="1" dirty="0" err="1"/>
              <a:t>R.Topic.ON</a:t>
            </a:r>
            <a:r>
              <a:rPr lang="de-DE" i="1" dirty="0"/>
              <a:t>@ </a:t>
            </a:r>
            <a:r>
              <a:rPr lang="de-DE" dirty="0"/>
              <a:t>etc.</a:t>
            </a:r>
          </a:p>
          <a:p>
            <a:pPr lvl="1"/>
            <a:r>
              <a:rPr lang="de-DE" i="1" dirty="0"/>
              <a:t>^[ ^]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reduplication</a:t>
            </a:r>
            <a:r>
              <a:rPr lang="de-DE" dirty="0"/>
              <a:t> </a:t>
            </a:r>
            <a:endParaRPr lang="de-DE" i="1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>
                <a:hlinkClick r:id="rId3"/>
              </a:rPr>
              <a:t>Link </a:t>
            </a:r>
            <a:r>
              <a:rPr lang="de-DE" dirty="0" err="1">
                <a:hlinkClick r:id="rId3"/>
              </a:rPr>
              <a:t>to</a:t>
            </a:r>
            <a:r>
              <a:rPr lang="de-DE" dirty="0">
                <a:hlinkClick r:id="rId3"/>
              </a:rPr>
              <a:t> GitHub </a:t>
            </a:r>
            <a:r>
              <a:rPr lang="de-DE" dirty="0" err="1">
                <a:hlinkClick r:id="rId3"/>
              </a:rPr>
              <a:t>repository</a:t>
            </a:r>
            <a:r>
              <a:rPr lang="de-DE" dirty="0">
                <a:hlinkClick r:id="rId3"/>
              </a:rPr>
              <a:t> </a:t>
            </a:r>
            <a:r>
              <a:rPr lang="de-DE" dirty="0" err="1">
                <a:hlinkClick r:id="rId3"/>
              </a:rPr>
              <a:t>containing</a:t>
            </a:r>
            <a:r>
              <a:rPr lang="de-DE" dirty="0">
                <a:hlinkClick r:id="rId3"/>
              </a:rPr>
              <a:t> </a:t>
            </a:r>
            <a:r>
              <a:rPr lang="de-DE" dirty="0" err="1">
                <a:hlinkClick r:id="rId3"/>
              </a:rPr>
              <a:t>the</a:t>
            </a:r>
            <a:r>
              <a:rPr lang="de-DE" dirty="0">
                <a:hlinkClick r:id="rId3"/>
              </a:rPr>
              <a:t> </a:t>
            </a:r>
            <a:r>
              <a:rPr lang="de-DE" dirty="0" err="1">
                <a:hlinkClick r:id="rId3"/>
              </a:rPr>
              <a:t>files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0FFB693-F7B2-4F0D-B99D-2081537980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err="1"/>
              <a:t>Lexicon</a:t>
            </a:r>
            <a:r>
              <a:rPr lang="de-DE" dirty="0"/>
              <a:t> </a:t>
            </a:r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CF2F677-C8F9-11AC-9C75-80394555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9122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35157E2-6959-4F0C-882A-90D00C20C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920" y="2718941"/>
            <a:ext cx="4779587" cy="1234837"/>
          </a:xfrm>
        </p:spPr>
        <p:txBody>
          <a:bodyPr/>
          <a:lstStyle/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Key Morphophonological Rules </a:t>
            </a:r>
            <a:br>
              <a:rPr lang="de-DE" dirty="0"/>
            </a:br>
            <a:r>
              <a:rPr lang="de-DE" dirty="0"/>
              <a:t>in </a:t>
            </a:r>
            <a:r>
              <a:rPr lang="de-DE" dirty="0" err="1"/>
              <a:t>Ayeri</a:t>
            </a:r>
            <a:br>
              <a:rPr lang="de-DE" dirty="0"/>
            </a:br>
            <a:r>
              <a:rPr lang="de-DE" dirty="0"/>
              <a:t>    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C79543D-FBC3-4538-B1A9-DCB3D8F5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4A0E295-A48E-4D32-8C1D-C5879FB3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915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E7CC7E7-5D30-4E2D-B6F5-736959D5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Morphophonological Rules in </a:t>
            </a:r>
            <a:r>
              <a:rPr lang="de-DE" dirty="0" err="1"/>
              <a:t>Ayeri</a:t>
            </a:r>
            <a:r>
              <a:rPr lang="de-DE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29A769-BAE1-4BEC-B985-7B930AAB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567C6D8-6D79-41EF-8173-852F310427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1550" y="1422399"/>
            <a:ext cx="8154906" cy="3492500"/>
          </a:xfrm>
        </p:spPr>
        <p:txBody>
          <a:bodyPr/>
          <a:lstStyle/>
          <a:p>
            <a:r>
              <a:rPr lang="de-DE" dirty="0"/>
              <a:t>Lax </a:t>
            </a:r>
            <a:r>
              <a:rPr lang="de-DE" dirty="0" err="1"/>
              <a:t>vowels</a:t>
            </a:r>
            <a:r>
              <a:rPr lang="de-DE" dirty="0"/>
              <a:t>: 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ɪ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], [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ɛ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], [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ɔ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], [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ʊ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de-DE" dirty="0" err="1"/>
              <a:t>occur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allophones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tense</a:t>
            </a:r>
            <a:r>
              <a:rPr lang="de-DE" dirty="0"/>
              <a:t> </a:t>
            </a:r>
            <a:r>
              <a:rPr lang="de-DE" dirty="0" err="1"/>
              <a:t>counterparts</a:t>
            </a:r>
            <a:r>
              <a:rPr lang="de-DE" dirty="0"/>
              <a:t> in </a:t>
            </a:r>
            <a:r>
              <a:rPr lang="de-DE" dirty="0" err="1"/>
              <a:t>closed</a:t>
            </a:r>
            <a:r>
              <a:rPr lang="de-DE" dirty="0"/>
              <a:t> </a:t>
            </a:r>
            <a:r>
              <a:rPr lang="de-DE" dirty="0" err="1"/>
              <a:t>syllables</a:t>
            </a:r>
            <a:endParaRPr lang="de-DE" dirty="0"/>
          </a:p>
          <a:p>
            <a:endParaRPr lang="de-DE" dirty="0"/>
          </a:p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Diphthonges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⟨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⟩, ⟨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ey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⟩, ⟨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oy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⟩, ⟨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⟩, and ⟨au</a:t>
            </a:r>
            <a:r>
              <a:rPr lang="de-DE" sz="1800" dirty="0">
                <a:effectLst/>
                <a:latin typeface="Junicode"/>
              </a:rPr>
              <a:t>⟩ 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aɪ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eɪ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ɔɪ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ʊɪ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aʊ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Long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vowels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vowels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in a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become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vowel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  <a:p>
            <a:r>
              <a:rPr lang="de-DE" dirty="0"/>
              <a:t>/</a:t>
            </a:r>
            <a:r>
              <a:rPr lang="de-DE" dirty="0" err="1"/>
              <a:t>u</a:t>
            </a:r>
            <a:r>
              <a:rPr lang="de-DE" dirty="0"/>
              <a:t>/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commonly</a:t>
            </a:r>
            <a:r>
              <a:rPr lang="de-DE" dirty="0"/>
              <a:t> </a:t>
            </a:r>
            <a:r>
              <a:rPr lang="de-DE" dirty="0" err="1"/>
              <a:t>realized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[</a:t>
            </a:r>
            <a:r>
              <a:rPr lang="de-DE" dirty="0" err="1"/>
              <a:t>w</a:t>
            </a:r>
            <a:r>
              <a:rPr lang="de-DE" dirty="0"/>
              <a:t>]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followed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</a:t>
            </a:r>
            <a:r>
              <a:rPr lang="de-DE" dirty="0" err="1"/>
              <a:t>vowel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hiatus</a:t>
            </a:r>
            <a:r>
              <a:rPr lang="de-DE" dirty="0"/>
              <a:t>: a / </a:t>
            </a:r>
            <a:r>
              <a:rPr lang="de-DE" dirty="0" err="1"/>
              <a:t>j</a:t>
            </a:r>
            <a:r>
              <a:rPr lang="de-DE" dirty="0"/>
              <a:t> /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inserted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vowel</a:t>
            </a:r>
            <a:r>
              <a:rPr lang="de-DE" dirty="0"/>
              <a:t> and a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vowel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0FFB693-F7B2-4F0D-B99D-2081537980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On </a:t>
            </a:r>
            <a:r>
              <a:rPr lang="de-DE" dirty="0" err="1"/>
              <a:t>vowels</a:t>
            </a:r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CF2F677-C8F9-11AC-9C75-80394555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032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3F417-D749-43C5-8DC2-EEBA2E8B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39B1316-285D-4CDF-AA32-6064CD559D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6" name="Inhaltsplatzhalter 5" descr="Ein Bild, das Text, Screenshot, Schrift, Grafikdesign enthält.&#10;&#10;Automatisch generierte Beschreibung">
            <a:hlinkClick r:id="rId3"/>
            <a:extLst>
              <a:ext uri="{FF2B5EF4-FFF2-40B4-BE49-F238E27FC236}">
                <a16:creationId xmlns:a16="http://schemas.microsoft.com/office/drawing/2014/main" id="{2D720118-8884-E0A2-3D7A-1C2A4E22BB2D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4"/>
          <a:stretch>
            <a:fillRect/>
          </a:stretch>
        </p:blipFill>
        <p:spPr>
          <a:xfrm>
            <a:off x="6053423" y="1135063"/>
            <a:ext cx="2525141" cy="3779837"/>
          </a:xfrm>
        </p:spPr>
      </p:pic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7FF27776-0224-4E4C-9D60-F86552AA30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1550" y="1134765"/>
            <a:ext cx="4586288" cy="3780134"/>
          </a:xfrm>
        </p:spPr>
        <p:txBody>
          <a:bodyPr/>
          <a:lstStyle/>
          <a:p>
            <a:r>
              <a:rPr lang="de-DE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de-DE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Ayeri</a:t>
            </a:r>
            <a:r>
              <a:rPr lang="de-DE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de-DE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Lexicon</a:t>
            </a:r>
            <a:endParaRPr lang="de-DE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Morphophonological Rules in </a:t>
            </a:r>
            <a:r>
              <a:rPr lang="de-DE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Ayeri</a:t>
            </a:r>
            <a:endParaRPr lang="de-DE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vowels</a:t>
            </a:r>
            <a:endParaRPr lang="de-DE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conconants</a:t>
            </a:r>
            <a:endParaRPr lang="de-DE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de-DE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endParaRPr lang="de-DE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r>
              <a:rPr lang="de-DE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DE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de-DE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de-DE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de-DE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Representative</a:t>
            </a:r>
            <a:r>
              <a:rPr lang="de-DE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de-DE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lang="de-DE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Challenges and </a:t>
            </a:r>
            <a:r>
              <a:rPr lang="de-DE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  <a:endParaRPr lang="de-DE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de-DE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9829924-5C69-B814-A4C1-EE8B9CAA3BC0}"/>
              </a:ext>
            </a:extLst>
          </p:cNvPr>
          <p:cNvSpPr txBox="1"/>
          <p:nvPr/>
        </p:nvSpPr>
        <p:spPr>
          <a:xfrm>
            <a:off x="521598" y="4934504"/>
            <a:ext cx="25382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Fabien Pascal Dallmann, </a:t>
            </a:r>
            <a:r>
              <a:rPr lang="de-DE" sz="900" dirty="0" err="1">
                <a:solidFill>
                  <a:schemeClr val="bg1"/>
                </a:solidFill>
              </a:rPr>
              <a:t>Matrikelnr</a:t>
            </a:r>
            <a:r>
              <a:rPr lang="de-DE" sz="900" dirty="0">
                <a:solidFill>
                  <a:schemeClr val="bg1"/>
                </a:solidFill>
              </a:rPr>
              <a:t>.: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3317534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5478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E7CC7E7-5D30-4E2D-B6F5-736959D5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Morphophonological Rules in </a:t>
            </a:r>
            <a:r>
              <a:rPr lang="de-DE" dirty="0" err="1"/>
              <a:t>Ayeri</a:t>
            </a:r>
            <a:r>
              <a:rPr lang="de-DE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29A769-BAE1-4BEC-B985-7B930AAB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567C6D8-6D79-41EF-8173-852F310427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1550" y="1422399"/>
            <a:ext cx="8442938" cy="3492500"/>
          </a:xfrm>
        </p:spPr>
        <p:txBody>
          <a:bodyPr/>
          <a:lstStyle/>
          <a:p>
            <a:r>
              <a:rPr lang="de-DE" dirty="0"/>
              <a:t>The NG-</a:t>
            </a:r>
            <a:r>
              <a:rPr lang="de-DE" dirty="0" err="1"/>
              <a:t>rule</a:t>
            </a:r>
            <a:r>
              <a:rPr lang="de-DE" dirty="0"/>
              <a:t>: / </a:t>
            </a:r>
            <a:r>
              <a:rPr lang="de-DE" dirty="0" err="1"/>
              <a:t>n</a:t>
            </a:r>
            <a:r>
              <a:rPr lang="de-DE" dirty="0"/>
              <a:t> </a:t>
            </a:r>
            <a:r>
              <a:rPr lang="de-DE" dirty="0" err="1"/>
              <a:t>g</a:t>
            </a:r>
            <a:r>
              <a:rPr lang="de-DE" dirty="0"/>
              <a:t> / </a:t>
            </a:r>
            <a:r>
              <a:rPr lang="de-DE" dirty="0" err="1"/>
              <a:t>become</a:t>
            </a:r>
            <a:r>
              <a:rPr lang="de-DE" dirty="0"/>
              <a:t> [</a:t>
            </a:r>
            <a:r>
              <a:rPr lang="de-DE" dirty="0" err="1"/>
              <a:t>ŋ</a:t>
            </a:r>
            <a:r>
              <a:rPr lang="de-DE" dirty="0"/>
              <a:t>] and / </a:t>
            </a:r>
            <a:r>
              <a:rPr lang="de-DE" dirty="0" err="1"/>
              <a:t>n</a:t>
            </a:r>
            <a:r>
              <a:rPr lang="de-DE" dirty="0"/>
              <a:t> / </a:t>
            </a:r>
            <a:r>
              <a:rPr lang="de-DE" dirty="0" err="1"/>
              <a:t>becomes</a:t>
            </a:r>
            <a:r>
              <a:rPr lang="de-DE" dirty="0"/>
              <a:t> [</a:t>
            </a:r>
            <a:r>
              <a:rPr lang="de-DE" dirty="0" err="1"/>
              <a:t>ŋ</a:t>
            </a:r>
            <a:r>
              <a:rPr lang="de-DE" dirty="0"/>
              <a:t>] </a:t>
            </a:r>
            <a:r>
              <a:rPr lang="de-DE" dirty="0" err="1"/>
              <a:t>before</a:t>
            </a:r>
            <a:r>
              <a:rPr lang="de-DE" dirty="0"/>
              <a:t> / </a:t>
            </a:r>
            <a:r>
              <a:rPr lang="de-DE" dirty="0" err="1"/>
              <a:t>k</a:t>
            </a:r>
            <a:r>
              <a:rPr lang="de-DE" dirty="0"/>
              <a:t> /</a:t>
            </a:r>
          </a:p>
          <a:p>
            <a:endParaRPr lang="de-DE" dirty="0"/>
          </a:p>
          <a:p>
            <a:r>
              <a:rPr lang="de-DE" dirty="0"/>
              <a:t>/ h /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pronounced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[</a:t>
            </a:r>
            <a:r>
              <a:rPr lang="de-DE" dirty="0" err="1"/>
              <a:t>ç</a:t>
            </a:r>
            <a:r>
              <a:rPr lang="de-DE" dirty="0"/>
              <a:t>]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vowels</a:t>
            </a:r>
            <a:r>
              <a:rPr lang="de-DE" dirty="0"/>
              <a:t> [ + Front ] and </a:t>
            </a:r>
            <a:r>
              <a:rPr lang="de-DE" dirty="0" err="1"/>
              <a:t>as</a:t>
            </a:r>
            <a:r>
              <a:rPr lang="de-DE" dirty="0"/>
              <a:t> [x] </a:t>
            </a:r>
            <a:r>
              <a:rPr lang="de-DE" dirty="0" err="1"/>
              <a:t>before</a:t>
            </a:r>
            <a:r>
              <a:rPr lang="de-DE" dirty="0"/>
              <a:t> [ + Back ]</a:t>
            </a:r>
          </a:p>
          <a:p>
            <a:endParaRPr lang="de-DE" dirty="0"/>
          </a:p>
          <a:p>
            <a:r>
              <a:rPr lang="de-DE" dirty="0"/>
              <a:t>/ </a:t>
            </a:r>
            <a:r>
              <a:rPr lang="de-DE" dirty="0" err="1"/>
              <a:t>u</a:t>
            </a:r>
            <a:r>
              <a:rPr lang="de-DE" dirty="0"/>
              <a:t> / </a:t>
            </a:r>
            <a:r>
              <a:rPr lang="de-DE" dirty="0" err="1"/>
              <a:t>becomes</a:t>
            </a:r>
            <a:r>
              <a:rPr lang="de-DE" dirty="0"/>
              <a:t> [</a:t>
            </a:r>
            <a:r>
              <a:rPr lang="de-DE" dirty="0" err="1"/>
              <a:t>w</a:t>
            </a:r>
            <a:r>
              <a:rPr lang="de-DE" dirty="0"/>
              <a:t>]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vowels</a:t>
            </a:r>
            <a:endParaRPr lang="de-DE" dirty="0"/>
          </a:p>
          <a:p>
            <a:endParaRPr lang="de-DE" dirty="0"/>
          </a:p>
          <a:p>
            <a:r>
              <a:rPr lang="de-DE" dirty="0"/>
              <a:t>Genitive / Instrumental </a:t>
            </a:r>
            <a:r>
              <a:rPr lang="de-DE" dirty="0" err="1"/>
              <a:t>rule</a:t>
            </a:r>
            <a:r>
              <a:rPr lang="de-DE" dirty="0"/>
              <a:t>: / E / </a:t>
            </a:r>
            <a:r>
              <a:rPr lang="de-DE" dirty="0" err="1"/>
              <a:t>realized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[∅]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noun</a:t>
            </a:r>
            <a:r>
              <a:rPr lang="de-DE" dirty="0"/>
              <a:t> </a:t>
            </a:r>
            <a:r>
              <a:rPr lang="de-DE" dirty="0" err="1"/>
              <a:t>stem</a:t>
            </a:r>
            <a:r>
              <a:rPr lang="de-DE" dirty="0"/>
              <a:t> </a:t>
            </a:r>
            <a:r>
              <a:rPr lang="de-DE" dirty="0" err="1"/>
              <a:t>ends</a:t>
            </a:r>
            <a:r>
              <a:rPr lang="de-DE" dirty="0"/>
              <a:t> in a </a:t>
            </a:r>
            <a:r>
              <a:rPr lang="de-DE" dirty="0" err="1"/>
              <a:t>vowel</a:t>
            </a:r>
            <a:r>
              <a:rPr lang="de-DE" dirty="0"/>
              <a:t>, </a:t>
            </a:r>
            <a:r>
              <a:rPr lang="de-DE" dirty="0" err="1"/>
              <a:t>otherwise</a:t>
            </a:r>
            <a:r>
              <a:rPr lang="de-DE" dirty="0"/>
              <a:t> [</a:t>
            </a:r>
            <a:r>
              <a:rPr lang="de-DE" dirty="0" err="1"/>
              <a:t>e</a:t>
            </a:r>
            <a:r>
              <a:rPr lang="de-DE" dirty="0"/>
              <a:t>]</a:t>
            </a:r>
          </a:p>
          <a:p>
            <a:endParaRPr lang="de-DE" dirty="0"/>
          </a:p>
          <a:p>
            <a:r>
              <a:rPr lang="de-DE" dirty="0"/>
              <a:t>Double </a:t>
            </a:r>
            <a:r>
              <a:rPr lang="de-DE" dirty="0" err="1"/>
              <a:t>consonants</a:t>
            </a:r>
            <a:r>
              <a:rPr lang="de-DE" dirty="0"/>
              <a:t> </a:t>
            </a:r>
            <a:r>
              <a:rPr lang="de-DE" dirty="0" err="1"/>
              <a:t>collaps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consonant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0FFB693-F7B2-4F0D-B99D-2081537980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On </a:t>
            </a:r>
            <a:r>
              <a:rPr lang="de-DE" dirty="0" err="1"/>
              <a:t>consonants</a:t>
            </a:r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CF2F677-C8F9-11AC-9C75-80394555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7310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35157E2-6959-4F0C-882A-90D00C20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 and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Execution</a:t>
            </a:r>
            <a:br>
              <a:rPr lang="de-DE" dirty="0"/>
            </a:br>
            <a:r>
              <a:rPr lang="de-DE" dirty="0"/>
              <a:t>    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C79543D-FBC3-4538-B1A9-DCB3D8F5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4A0E295-A48E-4D32-8C1D-C5879FB3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55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E7CC7E7-5D30-4E2D-B6F5-736959D5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 and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Execution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29A769-BAE1-4BEC-B985-7B930AAB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567C6D8-6D79-41EF-8173-852F310427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1550" y="1422399"/>
            <a:ext cx="8154906" cy="3492500"/>
          </a:xfrm>
        </p:spPr>
        <p:txBody>
          <a:bodyPr/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two-syllable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words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accepted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hlinkClick r:id="rId3"/>
              </a:rPr>
              <a:t>Link to GitHub repository containing the files</a:t>
            </a:r>
            <a:endParaRPr lang="de-DE" dirty="0"/>
          </a:p>
          <a:p>
            <a:endParaRPr lang="de-DE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0FFB693-F7B2-4F0D-B99D-2081537980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err="1"/>
              <a:t>Methodology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(</a:t>
            </a:r>
            <a:r>
              <a:rPr lang="de-DE" dirty="0" err="1"/>
              <a:t>input</a:t>
            </a:r>
            <a:r>
              <a:rPr lang="de-DE" dirty="0"/>
              <a:t> and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) 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CF2F677-C8F9-11AC-9C75-80394555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9086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E7CC7E7-5D30-4E2D-B6F5-736959D5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 and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Execution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29A769-BAE1-4BEC-B985-7B930AAB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567C6D8-6D79-41EF-8173-852F310427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1550" y="1422399"/>
            <a:ext cx="8154906" cy="3492500"/>
          </a:xfrm>
        </p:spPr>
        <p:txBody>
          <a:bodyPr/>
          <a:lstStyle/>
          <a:p>
            <a:endParaRPr lang="de-DE" dirty="0">
              <a:hlinkClick r:id="rId3"/>
            </a:endParaRPr>
          </a:p>
          <a:p>
            <a:r>
              <a:rPr lang="de-DE" dirty="0">
                <a:hlinkClick r:id="rId3"/>
              </a:rPr>
              <a:t>Link to GitHub repository containing the files</a:t>
            </a:r>
            <a:endParaRPr lang="de-DE" dirty="0"/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0FFB693-F7B2-4F0D-B99D-2081537980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err="1"/>
              <a:t>Representative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examples</a:t>
            </a:r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CF2F677-C8F9-11AC-9C75-80394555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2468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35157E2-6959-4F0C-882A-90D00C20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 and </a:t>
            </a:r>
            <a:r>
              <a:rPr lang="de-DE" dirty="0" err="1"/>
              <a:t>Limitations</a:t>
            </a:r>
            <a:br>
              <a:rPr lang="de-DE" dirty="0"/>
            </a:br>
            <a:r>
              <a:rPr lang="de-DE" dirty="0"/>
              <a:t>    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C79543D-FBC3-4538-B1A9-DCB3D8F5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4A0E295-A48E-4D32-8C1D-C5879FB3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338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E7CC7E7-5D30-4E2D-B6F5-736959D5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 and </a:t>
            </a:r>
            <a:r>
              <a:rPr lang="de-DE" dirty="0" err="1"/>
              <a:t>Limitations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29A769-BAE1-4BEC-B985-7B930AAB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567C6D8-6D79-41EF-8173-852F310427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1550" y="1422399"/>
            <a:ext cx="8154906" cy="3492500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are my rules not applied across morphemes?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(For instance with the long vowels)</a:t>
            </a:r>
            <a:endParaRPr lang="de-DE" dirty="0"/>
          </a:p>
          <a:p>
            <a:pPr lvl="1">
              <a:buFont typeface="Systemschrift Normal"/>
              <a:buChar char="💡"/>
            </a:pP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„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symbols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morphemes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not visible in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words</a:t>
            </a:r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Systemschrift Normal"/>
              <a:buChar char="🔑"/>
            </a:pP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 „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	find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symbols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and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xfst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crashed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due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applied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rules</a:t>
            </a:r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Systemschrift Normal"/>
              <a:buChar char="💡"/>
            </a:pP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Genitive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instrumental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combined</a:t>
            </a:r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Systemschrift Normal"/>
              <a:buChar char="🔑"/>
            </a:pP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rules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simplify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Systemschrift Normal"/>
              <a:buChar char="🔑"/>
            </a:pPr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7812" indent="-285750"/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end </a:t>
            </a:r>
            <a:r>
              <a:rPr lang="de-DE" dirty="0" err="1"/>
              <a:t>states</a:t>
            </a:r>
            <a:endParaRPr lang="de-DE" dirty="0"/>
          </a:p>
          <a:p>
            <a:pPr marL="277812" indent="-285750"/>
            <a:endParaRPr lang="de-DE" dirty="0"/>
          </a:p>
          <a:p>
            <a:pPr marL="277812" indent="-285750"/>
            <a:r>
              <a:rPr lang="de-DE" dirty="0"/>
              <a:t>Interaction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Lexc</a:t>
            </a:r>
            <a:r>
              <a:rPr lang="de-DE" dirty="0"/>
              <a:t> and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completely</a:t>
            </a:r>
            <a:endParaRPr lang="de-DE" dirty="0"/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0FFB693-F7B2-4F0D-B99D-2081537980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Problems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occured</a:t>
            </a:r>
            <a:r>
              <a:rPr lang="de-DE" dirty="0"/>
              <a:t> – and </a:t>
            </a:r>
            <a:r>
              <a:rPr lang="de-DE" dirty="0" err="1"/>
              <a:t>how</a:t>
            </a:r>
            <a:r>
              <a:rPr lang="de-DE" dirty="0"/>
              <a:t> I </a:t>
            </a:r>
            <a:r>
              <a:rPr lang="de-DE" dirty="0" err="1"/>
              <a:t>solved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(not)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CF2F677-C8F9-11AC-9C75-80394555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  <p:sp>
        <p:nvSpPr>
          <p:cNvPr id="4" name="Gestreifter Pfeil nach rechts 3">
            <a:extLst>
              <a:ext uri="{FF2B5EF4-FFF2-40B4-BE49-F238E27FC236}">
                <a16:creationId xmlns:a16="http://schemas.microsoft.com/office/drawing/2014/main" id="{CC7D35C9-46B5-9199-179C-B0AFBA255801}"/>
              </a:ext>
            </a:extLst>
          </p:cNvPr>
          <p:cNvSpPr/>
          <p:nvPr/>
        </p:nvSpPr>
        <p:spPr>
          <a:xfrm>
            <a:off x="2771800" y="2385465"/>
            <a:ext cx="360040" cy="144016"/>
          </a:xfrm>
          <a:prstGeom prst="striped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58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35157E2-6959-4F0C-882A-90D00C20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br>
              <a:rPr lang="de-DE" dirty="0"/>
            </a:br>
            <a:r>
              <a:rPr lang="de-DE" dirty="0"/>
              <a:t>    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C79543D-FBC3-4538-B1A9-DCB3D8F5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4A0E295-A48E-4D32-8C1D-C5879FB3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615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E7CC7E7-5D30-4E2D-B6F5-736959D5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29A769-BAE1-4BEC-B985-7B930AAB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567C6D8-6D79-41EF-8173-852F310427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1550" y="1422399"/>
            <a:ext cx="8298922" cy="3492500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Just a „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beta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“         still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chances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optimizations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improve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Expand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grammatical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categories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verbs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adverbs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Learning: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isn‘t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direction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possible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ways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lead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desired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(= Think outside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box!)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de-DE" sz="2800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  <a:r>
              <a:rPr lang="de-DE" sz="2800" dirty="0" err="1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r>
              <a:rPr lang="de-DE" sz="2800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💬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CF2F677-C8F9-11AC-9C75-80394555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  <p:sp>
        <p:nvSpPr>
          <p:cNvPr id="3" name="Gestreifter Pfeil nach rechts 2">
            <a:extLst>
              <a:ext uri="{FF2B5EF4-FFF2-40B4-BE49-F238E27FC236}">
                <a16:creationId xmlns:a16="http://schemas.microsoft.com/office/drawing/2014/main" id="{506537E4-157E-940E-86C3-6CF5FC3BC567}"/>
              </a:ext>
            </a:extLst>
          </p:cNvPr>
          <p:cNvSpPr/>
          <p:nvPr/>
        </p:nvSpPr>
        <p:spPr>
          <a:xfrm>
            <a:off x="2699792" y="1566813"/>
            <a:ext cx="360040" cy="144016"/>
          </a:xfrm>
          <a:prstGeom prst="striped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estreifter Pfeil nach rechts 9">
            <a:extLst>
              <a:ext uri="{FF2B5EF4-FFF2-40B4-BE49-F238E27FC236}">
                <a16:creationId xmlns:a16="http://schemas.microsoft.com/office/drawing/2014/main" id="{0773B06E-4EBF-EFEB-5802-DC4031C7071B}"/>
              </a:ext>
            </a:extLst>
          </p:cNvPr>
          <p:cNvSpPr/>
          <p:nvPr/>
        </p:nvSpPr>
        <p:spPr>
          <a:xfrm>
            <a:off x="4860032" y="2718941"/>
            <a:ext cx="360040" cy="144016"/>
          </a:xfrm>
          <a:prstGeom prst="striped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99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35157E2-6959-4F0C-882A-90D00C20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  <a:br>
              <a:rPr lang="de-DE" dirty="0"/>
            </a:br>
            <a:r>
              <a:rPr lang="de-DE" dirty="0"/>
              <a:t>    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C79543D-FBC3-4538-B1A9-DCB3D8F5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4A0E295-A48E-4D32-8C1D-C5879FB3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180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E7CC7E7-5D30-4E2D-B6F5-736959D5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29A769-BAE1-4BEC-B985-7B930AAB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567C6D8-6D79-41EF-8173-852F310427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4330" y="1156920"/>
            <a:ext cx="8154906" cy="3492500"/>
          </a:xfrm>
        </p:spPr>
        <p:txBody>
          <a:bodyPr/>
          <a:lstStyle/>
          <a:p>
            <a:pPr algn="just"/>
            <a:r>
              <a:rPr lang="de-DE" dirty="0">
                <a:effectLst/>
              </a:rPr>
              <a:t>Becker, Carsten. 2018. </a:t>
            </a:r>
            <a:r>
              <a:rPr lang="de-DE" i="1" dirty="0">
                <a:effectLst/>
              </a:rPr>
              <a:t>A </a:t>
            </a:r>
            <a:r>
              <a:rPr lang="de-DE" i="1" dirty="0" err="1">
                <a:effectLst/>
              </a:rPr>
              <a:t>grammar</a:t>
            </a:r>
            <a:r>
              <a:rPr lang="de-DE" i="1" dirty="0">
                <a:effectLst/>
              </a:rPr>
              <a:t> </a:t>
            </a:r>
            <a:r>
              <a:rPr lang="de-DE" i="1" dirty="0" err="1">
                <a:effectLst/>
              </a:rPr>
              <a:t>of</a:t>
            </a:r>
            <a:r>
              <a:rPr lang="de-DE" i="1" dirty="0">
                <a:effectLst/>
              </a:rPr>
              <a:t> </a:t>
            </a:r>
            <a:r>
              <a:rPr lang="de-DE" i="1" dirty="0" err="1">
                <a:effectLst/>
              </a:rPr>
              <a:t>Ayeri</a:t>
            </a:r>
            <a:r>
              <a:rPr lang="de-DE" i="1" dirty="0">
                <a:effectLst/>
              </a:rPr>
              <a:t> </a:t>
            </a:r>
            <a:r>
              <a:rPr lang="de-DE" i="1" dirty="0" err="1">
                <a:effectLst/>
              </a:rPr>
              <a:t>documenting</a:t>
            </a:r>
            <a:r>
              <a:rPr lang="de-DE" i="1" dirty="0">
                <a:effectLst/>
              </a:rPr>
              <a:t> a </a:t>
            </a:r>
            <a:r>
              <a:rPr lang="de-DE" i="1" dirty="0" err="1">
                <a:effectLst/>
              </a:rPr>
              <a:t>fictional</a:t>
            </a:r>
            <a:r>
              <a:rPr lang="de-DE" i="1" dirty="0">
                <a:effectLst/>
              </a:rPr>
              <a:t> </a:t>
            </a:r>
            <a:r>
              <a:rPr lang="de-DE" i="1" dirty="0" err="1">
                <a:effectLst/>
              </a:rPr>
              <a:t>language</a:t>
            </a:r>
            <a:r>
              <a:rPr lang="de-DE" i="1" dirty="0">
                <a:effectLst/>
              </a:rPr>
              <a:t>. </a:t>
            </a:r>
            <a:r>
              <a:rPr lang="de-DE" dirty="0">
                <a:effectLst/>
              </a:rPr>
              <a:t>Marburg: Lulu Press.</a:t>
            </a:r>
          </a:p>
          <a:p>
            <a:pPr algn="just"/>
            <a:endParaRPr lang="de-DE" dirty="0"/>
          </a:p>
          <a:p>
            <a:pPr algn="just"/>
            <a:r>
              <a:rPr lang="de-DE" dirty="0">
                <a:effectLst/>
              </a:rPr>
              <a:t>Becker, Carsten. o . D. </a:t>
            </a:r>
            <a:r>
              <a:rPr lang="de-DE" dirty="0" err="1">
                <a:effectLst/>
              </a:rPr>
              <a:t>Benung</a:t>
            </a:r>
            <a:r>
              <a:rPr lang="de-DE" dirty="0">
                <a:effectLst/>
              </a:rPr>
              <a:t>. The </a:t>
            </a:r>
            <a:r>
              <a:rPr lang="de-DE" dirty="0" err="1">
                <a:effectLst/>
              </a:rPr>
              <a:t>Ayeri</a:t>
            </a:r>
            <a:r>
              <a:rPr lang="de-DE" dirty="0">
                <a:effectLst/>
              </a:rPr>
              <a:t> Language </a:t>
            </a:r>
            <a:r>
              <a:rPr lang="de-DE" dirty="0" err="1">
                <a:effectLst/>
              </a:rPr>
              <a:t>Resource</a:t>
            </a:r>
            <a:r>
              <a:rPr lang="de-DE" dirty="0">
                <a:effectLst/>
              </a:rPr>
              <a:t>. https://ayeri.de.</a:t>
            </a:r>
          </a:p>
          <a:p>
            <a:pPr algn="just"/>
            <a:endParaRPr lang="de-DE" dirty="0">
              <a:effectLst/>
            </a:endParaRPr>
          </a:p>
          <a:p>
            <a:pPr algn="just"/>
            <a:r>
              <a:rPr lang="de-DE" dirty="0" err="1">
                <a:effectLst/>
              </a:rPr>
              <a:t>Beesley</a:t>
            </a:r>
            <a:r>
              <a:rPr lang="de-DE" dirty="0">
                <a:effectLst/>
              </a:rPr>
              <a:t>, Kenneth R. &amp; Lauri </a:t>
            </a:r>
            <a:r>
              <a:rPr lang="de-DE" dirty="0" err="1">
                <a:effectLst/>
              </a:rPr>
              <a:t>Karttunen</a:t>
            </a:r>
            <a:r>
              <a:rPr lang="de-DE" dirty="0">
                <a:effectLst/>
              </a:rPr>
              <a:t>. 2003. </a:t>
            </a:r>
            <a:r>
              <a:rPr lang="de-DE" i="1" dirty="0">
                <a:effectLst/>
              </a:rPr>
              <a:t>Finite </a:t>
            </a:r>
            <a:r>
              <a:rPr lang="de-DE" i="1" dirty="0" err="1">
                <a:effectLst/>
              </a:rPr>
              <a:t>state</a:t>
            </a:r>
            <a:r>
              <a:rPr lang="de-DE" i="1" dirty="0">
                <a:effectLst/>
              </a:rPr>
              <a:t> </a:t>
            </a:r>
            <a:r>
              <a:rPr lang="de-DE" i="1" dirty="0" err="1">
                <a:effectLst/>
              </a:rPr>
              <a:t>morphology</a:t>
            </a:r>
            <a:r>
              <a:rPr lang="de-DE" dirty="0">
                <a:effectLst/>
              </a:rPr>
              <a:t> (Studies in Computational </a:t>
            </a:r>
            <a:r>
              <a:rPr lang="de-DE" dirty="0" err="1">
                <a:effectLst/>
              </a:rPr>
              <a:t>Linguistics</a:t>
            </a:r>
            <a:r>
              <a:rPr lang="de-DE" dirty="0">
                <a:effectLst/>
              </a:rPr>
              <a:t>). Stanford, </a:t>
            </a:r>
            <a:r>
              <a:rPr lang="de-DE" dirty="0" err="1">
                <a:effectLst/>
              </a:rPr>
              <a:t>Calif</a:t>
            </a:r>
            <a:r>
              <a:rPr lang="de-DE" dirty="0">
                <a:effectLst/>
              </a:rPr>
              <a:t>: CSLI Publications.</a:t>
            </a:r>
          </a:p>
          <a:p>
            <a:pPr algn="just"/>
            <a:endParaRPr lang="de-DE" dirty="0">
              <a:effectLst/>
            </a:endParaRPr>
          </a:p>
          <a:p>
            <a:pPr algn="just"/>
            <a:r>
              <a:rPr lang="de-DE" dirty="0" err="1">
                <a:effectLst/>
              </a:rPr>
              <a:t>Karttunen</a:t>
            </a:r>
            <a:r>
              <a:rPr lang="de-DE" dirty="0">
                <a:effectLst/>
              </a:rPr>
              <a:t>, Lauri, Andre Kempe &amp; Tamas Gaal. o. D. Xerox finite </a:t>
            </a:r>
            <a:r>
              <a:rPr lang="de-DE" dirty="0" err="1">
                <a:effectLst/>
              </a:rPr>
              <a:t>state</a:t>
            </a:r>
            <a:r>
              <a:rPr lang="de-DE" dirty="0">
                <a:effectLst/>
              </a:rPr>
              <a:t> </a:t>
            </a:r>
            <a:r>
              <a:rPr lang="de-DE" dirty="0" err="1">
                <a:effectLst/>
              </a:rPr>
              <a:t>transducer</a:t>
            </a:r>
            <a:r>
              <a:rPr lang="de-DE" dirty="0">
                <a:effectLst/>
              </a:rPr>
              <a:t>. Grenoble, France.: Xerox Research </a:t>
            </a:r>
            <a:r>
              <a:rPr lang="de-DE" dirty="0" err="1">
                <a:effectLst/>
              </a:rPr>
              <a:t>Centre</a:t>
            </a:r>
            <a:r>
              <a:rPr lang="de-DE" dirty="0">
                <a:effectLst/>
              </a:rPr>
              <a:t> Europe.</a:t>
            </a:r>
          </a:p>
          <a:p>
            <a:pPr algn="just"/>
            <a:endParaRPr lang="de-DE" dirty="0"/>
          </a:p>
          <a:p>
            <a:pPr algn="just"/>
            <a:r>
              <a:rPr lang="de-DE" dirty="0">
                <a:effectLst/>
              </a:rPr>
              <a:t>Link </a:t>
            </a:r>
            <a:r>
              <a:rPr lang="de-DE" dirty="0" err="1">
                <a:effectLst/>
              </a:rPr>
              <a:t>to</a:t>
            </a:r>
            <a:r>
              <a:rPr lang="de-DE" dirty="0">
                <a:effectLst/>
              </a:rPr>
              <a:t> GitHub </a:t>
            </a:r>
            <a:r>
              <a:rPr lang="de-DE" dirty="0" err="1">
                <a:effectLst/>
              </a:rPr>
              <a:t>repository</a:t>
            </a:r>
            <a:r>
              <a:rPr lang="de-DE" dirty="0">
                <a:effectLst/>
              </a:rPr>
              <a:t>: </a:t>
            </a:r>
            <a:r>
              <a:rPr lang="de-DE" dirty="0">
                <a:effectLst/>
                <a:hlinkClick r:id="rId3"/>
              </a:rPr>
              <a:t>Computational-Morphology-SoSe24</a:t>
            </a:r>
            <a:r>
              <a:rPr lang="de-DE" dirty="0">
                <a:effectLst/>
              </a:rPr>
              <a:t>.</a:t>
            </a: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CF2F677-C8F9-11AC-9C75-80394555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8724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35157E2-6959-4F0C-882A-90D00C20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Ayeri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 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C79543D-FBC3-4538-B1A9-DCB3D8F5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4A0E295-A48E-4D32-8C1D-C5879FB3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19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E7CC7E7-5D30-4E2D-B6F5-736959D5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Ayeri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29A769-BAE1-4BEC-B985-7B930AAB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567C6D8-6D79-41EF-8173-852F310427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1550" y="1422399"/>
            <a:ext cx="8154906" cy="3492500"/>
          </a:xfrm>
        </p:spPr>
        <p:txBody>
          <a:bodyPr/>
          <a:lstStyle/>
          <a:p>
            <a:r>
              <a:rPr lang="de-DE" dirty="0" err="1"/>
              <a:t>Constructed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, </a:t>
            </a:r>
            <a:r>
              <a:rPr lang="de-DE" dirty="0" err="1"/>
              <a:t>designed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>
                <a:hlinkClick r:id="rId3"/>
              </a:rPr>
              <a:t>Martin Becker</a:t>
            </a:r>
            <a:r>
              <a:rPr lang="de-DE" dirty="0"/>
              <a:t> in 2003</a:t>
            </a:r>
          </a:p>
          <a:p>
            <a:pPr lvl="1"/>
            <a:r>
              <a:rPr lang="de-DE" dirty="0"/>
              <a:t>„Personal </a:t>
            </a:r>
            <a:r>
              <a:rPr lang="de-DE" dirty="0" err="1"/>
              <a:t>artistic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“ (dt. Kunstsprache)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reated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primarily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intellectual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enjoyment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experimentation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linguistic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not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practical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international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like Esperanto </a:t>
            </a:r>
          </a:p>
          <a:p>
            <a:pPr lvl="1"/>
            <a:endParaRPr lang="de-DE" dirty="0"/>
          </a:p>
          <a:p>
            <a:r>
              <a:rPr lang="de-DE" dirty="0" err="1"/>
              <a:t>Ayeri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agglutinating</a:t>
            </a:r>
            <a:r>
              <a:rPr lang="de-DE" dirty="0"/>
              <a:t> </a:t>
            </a:r>
            <a:r>
              <a:rPr lang="de-DE" dirty="0" err="1"/>
              <a:t>language</a:t>
            </a:r>
            <a:endParaRPr lang="de-DE" dirty="0"/>
          </a:p>
          <a:p>
            <a:pPr lvl="1"/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morphemes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affixes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terms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prefixes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suffixes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Verb-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(VSO)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unlike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German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-Verb-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(SVO)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endParaRPr lang="de-DE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  <a:p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oderately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consonant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a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balanced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vowel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0FFB693-F7B2-4F0D-B99D-2081537980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Ayeri</a:t>
            </a:r>
            <a:r>
              <a:rPr lang="de-DE" dirty="0"/>
              <a:t>? 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CF2F677-C8F9-11AC-9C75-80394555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73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el 51">
            <a:extLst>
              <a:ext uri="{FF2B5EF4-FFF2-40B4-BE49-F238E27FC236}">
                <a16:creationId xmlns:a16="http://schemas.microsoft.com/office/drawing/2014/main" id="{E7CBF870-1708-4675-8D9A-F6C1EB77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594" y="330910"/>
            <a:ext cx="6826772" cy="452322"/>
          </a:xfrm>
        </p:spPr>
        <p:txBody>
          <a:bodyPr anchor="b">
            <a:normAutofit/>
          </a:bodyPr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Ayeri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</a:p>
        </p:txBody>
      </p:sp>
      <p:sp>
        <p:nvSpPr>
          <p:cNvPr id="45" name="Foliennummernplatzhalter 44">
            <a:extLst>
              <a:ext uri="{FF2B5EF4-FFF2-40B4-BE49-F238E27FC236}">
                <a16:creationId xmlns:a16="http://schemas.microsoft.com/office/drawing/2014/main" id="{337F5DD5-434F-4DCB-97E2-7A0FB0EDB6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496" y="4975579"/>
            <a:ext cx="337406" cy="1486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D195BCC-3514-4B1B-9C18-24F3D67EC549}" type="slidenum">
              <a:rPr lang="de-DE" smtClean="0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  <p:pic>
        <p:nvPicPr>
          <p:cNvPr id="3" name="Inhaltsplatzhalter 2" descr="Ein Bild, das Text, Zahl, Quittung, Schrift enthält.&#10;&#10;Automatisch generierte Beschreibung">
            <a:extLst>
              <a:ext uri="{FF2B5EF4-FFF2-40B4-BE49-F238E27FC236}">
                <a16:creationId xmlns:a16="http://schemas.microsoft.com/office/drawing/2014/main" id="{E3B46B78-2739-428F-91DC-0A799E3083B5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522288" y="1994118"/>
            <a:ext cx="8100219" cy="2349063"/>
          </a:xfrm>
          <a:noFill/>
        </p:spPr>
      </p:pic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0D48FCA-9FB5-BC43-AB4A-0E6FEEEF83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2288" y="1089025"/>
            <a:ext cx="8101012" cy="333375"/>
          </a:xfrm>
        </p:spPr>
        <p:txBody>
          <a:bodyPr>
            <a:normAutofit/>
          </a:bodyPr>
          <a:lstStyle/>
          <a:p>
            <a:r>
              <a:rPr lang="de-DE" dirty="0" err="1"/>
              <a:t>Consonant</a:t>
            </a:r>
            <a:r>
              <a:rPr lang="de-DE" dirty="0"/>
              <a:t> </a:t>
            </a:r>
            <a:r>
              <a:rPr lang="de-DE" dirty="0" err="1"/>
              <a:t>inventory</a:t>
            </a:r>
            <a:r>
              <a:rPr lang="de-DE" dirty="0"/>
              <a:t> (divergent </a:t>
            </a:r>
            <a:r>
              <a:rPr lang="de-DE" dirty="0" err="1"/>
              <a:t>orthography</a:t>
            </a:r>
            <a:r>
              <a:rPr lang="de-DE" dirty="0"/>
              <a:t> in </a:t>
            </a:r>
            <a:r>
              <a:rPr lang="de-DE" dirty="0" err="1"/>
              <a:t>brackets</a:t>
            </a:r>
            <a:r>
              <a:rPr lang="de-DE" dirty="0"/>
              <a:t>)</a:t>
            </a:r>
          </a:p>
        </p:txBody>
      </p:sp>
      <p:sp>
        <p:nvSpPr>
          <p:cNvPr id="4" name="Fußzeilenplatzhalter 1">
            <a:extLst>
              <a:ext uri="{FF2B5EF4-FFF2-40B4-BE49-F238E27FC236}">
                <a16:creationId xmlns:a16="http://schemas.microsoft.com/office/drawing/2014/main" id="{D3529C57-7D6F-951D-C625-44F56352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4975579"/>
            <a:ext cx="7129704" cy="148683"/>
          </a:xfrm>
        </p:spPr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950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el 51">
            <a:extLst>
              <a:ext uri="{FF2B5EF4-FFF2-40B4-BE49-F238E27FC236}">
                <a16:creationId xmlns:a16="http://schemas.microsoft.com/office/drawing/2014/main" id="{E7CBF870-1708-4675-8D9A-F6C1EB77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594" y="330910"/>
            <a:ext cx="6826772" cy="452322"/>
          </a:xfrm>
        </p:spPr>
        <p:txBody>
          <a:bodyPr anchor="b">
            <a:normAutofit/>
          </a:bodyPr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Ayeri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</a:p>
        </p:txBody>
      </p:sp>
      <p:sp>
        <p:nvSpPr>
          <p:cNvPr id="45" name="Foliennummernplatzhalter 44">
            <a:extLst>
              <a:ext uri="{FF2B5EF4-FFF2-40B4-BE49-F238E27FC236}">
                <a16:creationId xmlns:a16="http://schemas.microsoft.com/office/drawing/2014/main" id="{337F5DD5-434F-4DCB-97E2-7A0FB0EDB6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496" y="4975579"/>
            <a:ext cx="337406" cy="1486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D195BCC-3514-4B1B-9C18-24F3D67EC549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sp>
        <p:nvSpPr>
          <p:cNvPr id="67" name="Footer Placeholder 3">
            <a:extLst>
              <a:ext uri="{FF2B5EF4-FFF2-40B4-BE49-F238E27FC236}">
                <a16:creationId xmlns:a16="http://schemas.microsoft.com/office/drawing/2014/main" id="{61241B0D-1A3F-6B72-F853-8F379FC6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4975579"/>
            <a:ext cx="7129704" cy="148683"/>
          </a:xfrm>
        </p:spPr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  <p:sp>
        <p:nvSpPr>
          <p:cNvPr id="69" name="Text Placeholder 4">
            <a:extLst>
              <a:ext uri="{FF2B5EF4-FFF2-40B4-BE49-F238E27FC236}">
                <a16:creationId xmlns:a16="http://schemas.microsoft.com/office/drawing/2014/main" id="{4D922DDD-39CE-4839-2E45-01B925F60B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30913" y="2164218"/>
            <a:ext cx="2590799" cy="2750681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ax 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vowels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ɪ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[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ɛ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[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ɔ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[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ʊ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occur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allophones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nhaltsplatzhalter 5" descr="Ein Bild, das Text, Schrift, Screenshot, Zahl enthält.&#10;&#10;Automatisch generierte Beschreibung">
            <a:extLst>
              <a:ext uri="{FF2B5EF4-FFF2-40B4-BE49-F238E27FC236}">
                <a16:creationId xmlns:a16="http://schemas.microsoft.com/office/drawing/2014/main" id="{B777ABD8-B198-ACF0-9621-FBBB11330157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522288" y="2164219"/>
            <a:ext cx="5310187" cy="1922874"/>
          </a:xfrm>
          <a:noFill/>
        </p:spPr>
      </p:pic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0D48FCA-9FB5-BC43-AB4A-0E6FEEEF833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2288" y="1089025"/>
            <a:ext cx="8101012" cy="333375"/>
          </a:xfrm>
        </p:spPr>
        <p:txBody>
          <a:bodyPr>
            <a:normAutofit/>
          </a:bodyPr>
          <a:lstStyle/>
          <a:p>
            <a:r>
              <a:rPr lang="de-DE" dirty="0" err="1"/>
              <a:t>Vowel</a:t>
            </a:r>
            <a:r>
              <a:rPr lang="de-DE" dirty="0"/>
              <a:t> </a:t>
            </a:r>
            <a:r>
              <a:rPr lang="de-DE" dirty="0" err="1"/>
              <a:t>inventory</a:t>
            </a:r>
            <a:r>
              <a:rPr lang="de-DE" dirty="0"/>
              <a:t> (divergent </a:t>
            </a:r>
            <a:r>
              <a:rPr lang="de-DE" dirty="0" err="1"/>
              <a:t>orthography</a:t>
            </a:r>
            <a:r>
              <a:rPr lang="de-DE" dirty="0"/>
              <a:t> in </a:t>
            </a:r>
            <a:r>
              <a:rPr lang="de-DE" dirty="0" err="1"/>
              <a:t>brackets</a:t>
            </a:r>
            <a:r>
              <a:rPr lang="de-DE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078959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el 51">
            <a:extLst>
              <a:ext uri="{FF2B5EF4-FFF2-40B4-BE49-F238E27FC236}">
                <a16:creationId xmlns:a16="http://schemas.microsoft.com/office/drawing/2014/main" id="{E7CBF870-1708-4675-8D9A-F6C1EB77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594" y="330910"/>
            <a:ext cx="6826772" cy="452322"/>
          </a:xfrm>
        </p:spPr>
        <p:txBody>
          <a:bodyPr anchor="b">
            <a:normAutofit/>
          </a:bodyPr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Ayeri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</a:p>
        </p:txBody>
      </p:sp>
      <p:sp>
        <p:nvSpPr>
          <p:cNvPr id="45" name="Foliennummernplatzhalter 44">
            <a:extLst>
              <a:ext uri="{FF2B5EF4-FFF2-40B4-BE49-F238E27FC236}">
                <a16:creationId xmlns:a16="http://schemas.microsoft.com/office/drawing/2014/main" id="{337F5DD5-434F-4DCB-97E2-7A0FB0EDB6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496" y="4975579"/>
            <a:ext cx="337406" cy="1486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D195BCC-3514-4B1B-9C18-24F3D67EC549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0D48FCA-9FB5-BC43-AB4A-0E6FEEEF83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2288" y="1089025"/>
            <a:ext cx="8101012" cy="333375"/>
          </a:xfrm>
        </p:spPr>
        <p:txBody>
          <a:bodyPr>
            <a:normAutofit/>
          </a:bodyPr>
          <a:lstStyle/>
          <a:p>
            <a:r>
              <a:rPr lang="de-DE" dirty="0" err="1"/>
              <a:t>Syllable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per </a:t>
            </a:r>
            <a:r>
              <a:rPr lang="de-DE" dirty="0" err="1"/>
              <a:t>word</a:t>
            </a:r>
            <a:r>
              <a:rPr lang="de-DE" dirty="0"/>
              <a:t> (</a:t>
            </a:r>
            <a:r>
              <a:rPr lang="de-DE" dirty="0" err="1"/>
              <a:t>n</a:t>
            </a:r>
            <a:r>
              <a:rPr lang="de-DE" dirty="0"/>
              <a:t> = 5.500)</a:t>
            </a:r>
          </a:p>
        </p:txBody>
      </p:sp>
      <p:sp>
        <p:nvSpPr>
          <p:cNvPr id="4" name="Fußzeilenplatzhalter 1">
            <a:extLst>
              <a:ext uri="{FF2B5EF4-FFF2-40B4-BE49-F238E27FC236}">
                <a16:creationId xmlns:a16="http://schemas.microsoft.com/office/drawing/2014/main" id="{D3529C57-7D6F-951D-C625-44F56352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4975579"/>
            <a:ext cx="7129704" cy="148683"/>
          </a:xfrm>
        </p:spPr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  <p:pic>
        <p:nvPicPr>
          <p:cNvPr id="8" name="Inhaltsplatzhalter 7" descr="Ein Bild, das Text, Zahl, Schrift, Screenshot enthält.&#10;&#10;Automatisch generierte Beschreibung">
            <a:extLst>
              <a:ext uri="{FF2B5EF4-FFF2-40B4-BE49-F238E27FC236}">
                <a16:creationId xmlns:a16="http://schemas.microsoft.com/office/drawing/2014/main" id="{A388920E-29C9-AE3F-829B-358964D55FA2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539552" y="1566813"/>
            <a:ext cx="8101012" cy="3169961"/>
          </a:xfr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2F74398B-1D02-5611-F43C-3CC44DF66E40}"/>
              </a:ext>
            </a:extLst>
          </p:cNvPr>
          <p:cNvSpPr/>
          <p:nvPr/>
        </p:nvSpPr>
        <p:spPr>
          <a:xfrm>
            <a:off x="628650" y="2286893"/>
            <a:ext cx="783178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CF65C8D-7083-C25F-E477-F7E530AFF23D}"/>
              </a:ext>
            </a:extLst>
          </p:cNvPr>
          <p:cNvSpPr/>
          <p:nvPr/>
        </p:nvSpPr>
        <p:spPr>
          <a:xfrm>
            <a:off x="520700" y="2286893"/>
            <a:ext cx="7994650" cy="576064"/>
          </a:xfrm>
          <a:prstGeom prst="rect">
            <a:avLst/>
          </a:prstGeom>
          <a:solidFill>
            <a:schemeClr val="bg1">
              <a:alpha val="853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E6F644C-9AC8-8EAF-30ED-08C8C38E67A8}"/>
              </a:ext>
            </a:extLst>
          </p:cNvPr>
          <p:cNvSpPr/>
          <p:nvPr/>
        </p:nvSpPr>
        <p:spPr>
          <a:xfrm>
            <a:off x="520700" y="3168649"/>
            <a:ext cx="7994650" cy="576064"/>
          </a:xfrm>
          <a:prstGeom prst="rect">
            <a:avLst/>
          </a:prstGeom>
          <a:solidFill>
            <a:schemeClr val="bg1">
              <a:alpha val="853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3AEC613-1993-2438-31B1-59D01062D208}"/>
              </a:ext>
            </a:extLst>
          </p:cNvPr>
          <p:cNvSpPr/>
          <p:nvPr/>
        </p:nvSpPr>
        <p:spPr>
          <a:xfrm>
            <a:off x="520700" y="3772793"/>
            <a:ext cx="7994650" cy="576064"/>
          </a:xfrm>
          <a:prstGeom prst="rect">
            <a:avLst/>
          </a:prstGeom>
          <a:solidFill>
            <a:schemeClr val="bg1">
              <a:alpha val="853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57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E7CC7E7-5D30-4E2D-B6F5-736959D5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Ayeri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29A769-BAE1-4BEC-B985-7B930AAB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567C6D8-6D79-41EF-8173-852F310427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1550" y="1422399"/>
            <a:ext cx="8154906" cy="3492500"/>
          </a:xfrm>
        </p:spPr>
        <p:txBody>
          <a:bodyPr/>
          <a:lstStyle/>
          <a:p>
            <a:r>
              <a:rPr lang="de-DE" dirty="0" err="1"/>
              <a:t>Ayeri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agglutinating</a:t>
            </a:r>
            <a:r>
              <a:rPr lang="de-DE" dirty="0"/>
              <a:t> </a:t>
            </a:r>
            <a:r>
              <a:rPr lang="de-DE" dirty="0" err="1"/>
              <a:t>language</a:t>
            </a:r>
            <a:endParaRPr lang="de-DE" dirty="0"/>
          </a:p>
          <a:p>
            <a:pPr lvl="1"/>
            <a:r>
              <a:rPr lang="de-DE" dirty="0"/>
              <a:t>Morphem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grammatical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on </a:t>
            </a:r>
            <a:r>
              <a:rPr lang="de-DE" dirty="0" err="1"/>
              <a:t>stem</a:t>
            </a:r>
            <a:endParaRPr lang="de-DE" dirty="0"/>
          </a:p>
          <a:p>
            <a:pPr lvl="1"/>
            <a:r>
              <a:rPr lang="de-DE" dirty="0"/>
              <a:t>In </a:t>
            </a:r>
            <a:r>
              <a:rPr lang="de-DE" dirty="0" err="1"/>
              <a:t>terms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prefixes</a:t>
            </a:r>
            <a:r>
              <a:rPr lang="de-DE" dirty="0"/>
              <a:t> and </a:t>
            </a:r>
            <a:r>
              <a:rPr lang="de-DE" dirty="0" err="1"/>
              <a:t>suffixes</a:t>
            </a:r>
            <a:r>
              <a:rPr lang="de-DE" dirty="0"/>
              <a:t> (but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infixes</a:t>
            </a:r>
            <a:r>
              <a:rPr lang="de-DE" dirty="0"/>
              <a:t>)</a:t>
            </a:r>
          </a:p>
          <a:p>
            <a:pPr marL="266700" lvl="1" indent="0">
              <a:buNone/>
            </a:pPr>
            <a:endParaRPr lang="de-DE" dirty="0"/>
          </a:p>
          <a:p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Division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animate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inanimate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singular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plural,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marking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Five different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cases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dative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genitive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locative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instrumental,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causative</a:t>
            </a:r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agreement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marker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topicalization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prohibits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marking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Diminutive: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formed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reduplication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noun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stem</a:t>
            </a:r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Nouns</a:t>
            </a:r>
            <a:endParaRPr lang="de-DE" dirty="0"/>
          </a:p>
          <a:p>
            <a:endParaRPr lang="de-DE" dirty="0"/>
          </a:p>
          <a:p>
            <a:pPr lvl="1"/>
            <a:r>
              <a:rPr lang="de-DE" dirty="0" err="1"/>
              <a:t>Prefixes</a:t>
            </a:r>
            <a:r>
              <a:rPr lang="de-DE" dirty="0"/>
              <a:t> on </a:t>
            </a:r>
            <a:r>
              <a:rPr lang="de-DE" dirty="0" err="1"/>
              <a:t>nouns</a:t>
            </a:r>
            <a:r>
              <a:rPr lang="de-DE" dirty="0"/>
              <a:t> </a:t>
            </a:r>
          </a:p>
          <a:p>
            <a:pPr lvl="2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: </a:t>
            </a:r>
            <a:r>
              <a:rPr lang="de-DE" i="1" dirty="0" err="1"/>
              <a:t>ku</a:t>
            </a:r>
            <a:r>
              <a:rPr lang="de-DE" i="1" dirty="0"/>
              <a:t>-</a:t>
            </a:r>
            <a:r>
              <a:rPr lang="de-DE" dirty="0"/>
              <a:t> (like), </a:t>
            </a:r>
            <a:r>
              <a:rPr lang="de-DE" i="1" dirty="0"/>
              <a:t>da-</a:t>
            </a:r>
            <a:r>
              <a:rPr lang="de-DE" dirty="0"/>
              <a:t> (such), </a:t>
            </a:r>
            <a:r>
              <a:rPr lang="de-DE" i="1" dirty="0" err="1"/>
              <a:t>eda</a:t>
            </a:r>
            <a:r>
              <a:rPr lang="de-DE" i="1" dirty="0"/>
              <a:t>-</a:t>
            </a:r>
            <a:r>
              <a:rPr lang="de-DE" dirty="0"/>
              <a:t> (</a:t>
            </a:r>
            <a:r>
              <a:rPr lang="de-DE" dirty="0" err="1"/>
              <a:t>this</a:t>
            </a:r>
            <a:r>
              <a:rPr lang="de-DE" dirty="0"/>
              <a:t>), </a:t>
            </a:r>
            <a:r>
              <a:rPr lang="de-DE" i="1" dirty="0" err="1"/>
              <a:t>ada</a:t>
            </a:r>
            <a:r>
              <a:rPr lang="de-DE" i="1" dirty="0"/>
              <a:t>-</a:t>
            </a:r>
            <a:r>
              <a:rPr lang="de-DE" dirty="0"/>
              <a:t> (</a:t>
            </a:r>
            <a:r>
              <a:rPr lang="de-DE" dirty="0" err="1"/>
              <a:t>that</a:t>
            </a:r>
            <a:r>
              <a:rPr lang="de-DE" dirty="0"/>
              <a:t>)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0FFB693-F7B2-4F0D-B99D-2081537980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Morphology</a:t>
            </a:r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CF2F677-C8F9-11AC-9C75-80394555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359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el 51">
            <a:extLst>
              <a:ext uri="{FF2B5EF4-FFF2-40B4-BE49-F238E27FC236}">
                <a16:creationId xmlns:a16="http://schemas.microsoft.com/office/drawing/2014/main" id="{E7CBF870-1708-4675-8D9A-F6C1EB77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594" y="330910"/>
            <a:ext cx="6826772" cy="452322"/>
          </a:xfrm>
        </p:spPr>
        <p:txBody>
          <a:bodyPr anchor="b">
            <a:normAutofit/>
          </a:bodyPr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Ayeri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</a:p>
        </p:txBody>
      </p:sp>
      <p:sp>
        <p:nvSpPr>
          <p:cNvPr id="45" name="Foliennummernplatzhalter 44">
            <a:extLst>
              <a:ext uri="{FF2B5EF4-FFF2-40B4-BE49-F238E27FC236}">
                <a16:creationId xmlns:a16="http://schemas.microsoft.com/office/drawing/2014/main" id="{337F5DD5-434F-4DCB-97E2-7A0FB0EDB6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496" y="4975579"/>
            <a:ext cx="337406" cy="1486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D195BCC-3514-4B1B-9C18-24F3D67EC549}" type="slidenum">
              <a:rPr lang="de-DE" smtClean="0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0D48FCA-9FB5-BC43-AB4A-0E6FEEEF83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2288" y="1089025"/>
            <a:ext cx="8101012" cy="333375"/>
          </a:xfrm>
        </p:spPr>
        <p:txBody>
          <a:bodyPr>
            <a:norm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derive</a:t>
            </a:r>
            <a:r>
              <a:rPr lang="de-DE" dirty="0"/>
              <a:t> a </a:t>
            </a:r>
            <a:r>
              <a:rPr lang="de-DE" dirty="0" err="1"/>
              <a:t>noun</a:t>
            </a:r>
            <a:r>
              <a:rPr lang="de-DE" dirty="0"/>
              <a:t>: simple </a:t>
            </a:r>
            <a:r>
              <a:rPr lang="de-DE" dirty="0" err="1"/>
              <a:t>illustration</a:t>
            </a:r>
            <a:r>
              <a:rPr lang="de-DE" dirty="0"/>
              <a:t> </a:t>
            </a:r>
          </a:p>
        </p:txBody>
      </p:sp>
      <p:sp>
        <p:nvSpPr>
          <p:cNvPr id="4" name="Fußzeilenplatzhalter 1">
            <a:extLst>
              <a:ext uri="{FF2B5EF4-FFF2-40B4-BE49-F238E27FC236}">
                <a16:creationId xmlns:a16="http://schemas.microsoft.com/office/drawing/2014/main" id="{D3529C57-7D6F-951D-C625-44F56352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4975579"/>
            <a:ext cx="7129704" cy="148683"/>
          </a:xfrm>
        </p:spPr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F63F42B4-3185-BCF3-A4D0-3ED6FB40069E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166128862"/>
              </p:ext>
            </p:extLst>
          </p:nvPr>
        </p:nvGraphicFramePr>
        <p:xfrm>
          <a:off x="520700" y="1255712"/>
          <a:ext cx="8101012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platzhalter 7">
            <a:extLst>
              <a:ext uri="{FF2B5EF4-FFF2-40B4-BE49-F238E27FC236}">
                <a16:creationId xmlns:a16="http://schemas.microsoft.com/office/drawing/2014/main" id="{13F581A2-7664-E80E-DE79-1E267EA77AAB}"/>
              </a:ext>
            </a:extLst>
          </p:cNvPr>
          <p:cNvSpPr txBox="1">
            <a:spLocks/>
          </p:cNvSpPr>
          <p:nvPr/>
        </p:nvSpPr>
        <p:spPr>
          <a:xfrm>
            <a:off x="521550" y="2286893"/>
            <a:ext cx="8154906" cy="2628006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r>
              <a:rPr lang="de-DE" dirty="0"/>
              <a:t>Optional </a:t>
            </a:r>
            <a:r>
              <a:rPr lang="de-DE" dirty="0" err="1"/>
              <a:t>prefixes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+</a:t>
            </a:r>
            <a:r>
              <a:rPr lang="de-DE" dirty="0" err="1"/>
              <a:t>Npref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: </a:t>
            </a:r>
            <a:r>
              <a:rPr lang="de-DE" i="1" dirty="0" err="1"/>
              <a:t>ku</a:t>
            </a:r>
            <a:r>
              <a:rPr lang="de-DE" i="1" dirty="0"/>
              <a:t>-</a:t>
            </a:r>
            <a:r>
              <a:rPr lang="de-DE" dirty="0"/>
              <a:t> (like), </a:t>
            </a:r>
            <a:r>
              <a:rPr lang="de-DE" i="1" dirty="0"/>
              <a:t>da-</a:t>
            </a:r>
            <a:r>
              <a:rPr lang="de-DE" dirty="0"/>
              <a:t> (such), </a:t>
            </a:r>
            <a:r>
              <a:rPr lang="de-DE" i="1" dirty="0" err="1"/>
              <a:t>eda</a:t>
            </a:r>
            <a:r>
              <a:rPr lang="de-DE" i="1" dirty="0"/>
              <a:t>-</a:t>
            </a:r>
            <a:r>
              <a:rPr lang="de-DE" dirty="0"/>
              <a:t> (</a:t>
            </a:r>
            <a:r>
              <a:rPr lang="de-DE" dirty="0" err="1"/>
              <a:t>this</a:t>
            </a:r>
            <a:r>
              <a:rPr lang="de-DE" dirty="0"/>
              <a:t>), </a:t>
            </a:r>
            <a:r>
              <a:rPr lang="de-DE" i="1" dirty="0" err="1"/>
              <a:t>ada</a:t>
            </a:r>
            <a:r>
              <a:rPr lang="de-DE" i="1" dirty="0"/>
              <a:t>-</a:t>
            </a:r>
            <a:r>
              <a:rPr lang="de-DE" dirty="0"/>
              <a:t> (</a:t>
            </a:r>
            <a:r>
              <a:rPr lang="de-DE" dirty="0" err="1"/>
              <a:t>that</a:t>
            </a:r>
            <a:r>
              <a:rPr lang="de-DE" dirty="0"/>
              <a:t>)</a:t>
            </a:r>
          </a:p>
          <a:p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agreement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marker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de-DE" dirty="0"/>
              <a:t>+Top: ∅ +</a:t>
            </a:r>
            <a:r>
              <a:rPr lang="de-DE" dirty="0" err="1"/>
              <a:t>Sg</a:t>
            </a:r>
            <a:r>
              <a:rPr lang="de-DE" dirty="0"/>
              <a:t>: ∅ .#. </a:t>
            </a:r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Topicalization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prohibits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quantifier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2244526"/>
      </p:ext>
    </p:extLst>
  </p:cSld>
  <p:clrMapOvr>
    <a:masterClrMapping/>
  </p:clrMapOvr>
</p:sld>
</file>

<file path=ppt/theme/theme1.xml><?xml version="1.0" encoding="utf-8"?>
<a:theme xmlns:a="http://schemas.openxmlformats.org/drawingml/2006/main" name="HHU_PPT_Vorlage">
  <a:themeElements>
    <a:clrScheme name="HHU">
      <a:dk1>
        <a:sysClr val="windowText" lastClr="000000"/>
      </a:dk1>
      <a:lt1>
        <a:sysClr val="window" lastClr="FFFFFF"/>
      </a:lt1>
      <a:dk2>
        <a:srgbClr val="006AB3"/>
      </a:dk2>
      <a:lt2>
        <a:srgbClr val="CCCCCC"/>
      </a:lt2>
      <a:accent1>
        <a:srgbClr val="003964"/>
      </a:accent1>
      <a:accent2>
        <a:srgbClr val="57BAB1"/>
      </a:accent2>
      <a:accent3>
        <a:srgbClr val="EE7F00"/>
      </a:accent3>
      <a:accent4>
        <a:srgbClr val="BE0A26"/>
      </a:accent4>
      <a:accent5>
        <a:srgbClr val="8CB110"/>
      </a:accent5>
      <a:accent6>
        <a:srgbClr val="B5CBD6"/>
      </a:accent6>
      <a:hlink>
        <a:srgbClr val="AEABAB"/>
      </a:hlink>
      <a:folHlink>
        <a:srgbClr val="D0CECE"/>
      </a:folHlink>
    </a:clrScheme>
    <a:fontScheme name="HH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_Master_HHU_191127.potx" id="{F3938B69-4255-4D03-9129-AB257F1BA87B}" vid="{D92A2462-9914-4D52-BB8D-CB7AB473941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1650</Words>
  <Application>Microsoft Macintosh PowerPoint</Application>
  <PresentationFormat>Benutzerdefiniert</PresentationFormat>
  <Paragraphs>311</Paragraphs>
  <Slides>29</Slides>
  <Notes>29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6" baseType="lpstr">
      <vt:lpstr>-webkit-standard</vt:lpstr>
      <vt:lpstr>Arial</vt:lpstr>
      <vt:lpstr>Calibri</vt:lpstr>
      <vt:lpstr>Junicode</vt:lpstr>
      <vt:lpstr>Systemschrift Normal</vt:lpstr>
      <vt:lpstr>Wingdings 2</vt:lpstr>
      <vt:lpstr>HHU_PPT_Vorlage</vt:lpstr>
      <vt:lpstr>Introduction to Morphophonological Analysis in the Ayeri Language</vt:lpstr>
      <vt:lpstr>Outline</vt:lpstr>
      <vt:lpstr>Overview of the Ayeri language  </vt:lpstr>
      <vt:lpstr>Overview of the Ayeri language </vt:lpstr>
      <vt:lpstr>Overview of the Ayeri language </vt:lpstr>
      <vt:lpstr>Overview of the Ayeri language </vt:lpstr>
      <vt:lpstr>Overview of the Ayeri language </vt:lpstr>
      <vt:lpstr>Overview of the Ayeri language </vt:lpstr>
      <vt:lpstr>Overview of the Ayeri language </vt:lpstr>
      <vt:lpstr>Overview of the Ayeri language </vt:lpstr>
      <vt:lpstr>Overview of the Ayeri language </vt:lpstr>
      <vt:lpstr>Overview of the Ayeri language </vt:lpstr>
      <vt:lpstr>Overview of the Ayeri language </vt:lpstr>
      <vt:lpstr>Overview of the Ayeri language </vt:lpstr>
      <vt:lpstr>Overview of the Ayeri language </vt:lpstr>
      <vt:lpstr>Overview of the Lexicon    </vt:lpstr>
      <vt:lpstr>Overview of the Lexicon </vt:lpstr>
      <vt:lpstr>        Key Morphophonological Rules  in Ayeri     </vt:lpstr>
      <vt:lpstr>Key Morphophonological Rules in Ayeri </vt:lpstr>
      <vt:lpstr>Key Morphophonological Rules in Ayeri </vt:lpstr>
      <vt:lpstr>Testing and Script Execution     </vt:lpstr>
      <vt:lpstr>Testing and Script Execution</vt:lpstr>
      <vt:lpstr>Testing and Script Execution</vt:lpstr>
      <vt:lpstr>Challenges and Limitations     </vt:lpstr>
      <vt:lpstr>Challenges and Limitations</vt:lpstr>
      <vt:lpstr>Conclusion     </vt:lpstr>
      <vt:lpstr>Conclusion</vt:lpstr>
      <vt:lpstr>References    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 dolor sit amet</dc:title>
  <dc:creator>Microsoft Office User</dc:creator>
  <cp:lastModifiedBy>Fabien Dallmann</cp:lastModifiedBy>
  <cp:revision>82</cp:revision>
  <dcterms:created xsi:type="dcterms:W3CDTF">2020-09-16T09:44:36Z</dcterms:created>
  <dcterms:modified xsi:type="dcterms:W3CDTF">2024-09-25T13:17:30Z</dcterms:modified>
</cp:coreProperties>
</file>