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7A3A5-C665-4EF1-AED6-A87916CBE3FA}" type="datetimeFigureOut">
              <a:rPr lang="fr-FR" smtClean="0"/>
              <a:t>15/06/2012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3F9B-DFC1-4CF1-B57B-81EF91251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65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7F0B-192F-4F53-9F27-443EA26FF5E3}" type="datetime1">
              <a:rPr lang="fr-FR" smtClean="0"/>
              <a:t>15/06/2012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62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B33D-DC82-4A07-B90C-603A929DCCAF}" type="datetime1">
              <a:rPr lang="fr-FR" smtClean="0"/>
              <a:t>15/06/2012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A44B-805E-4B81-820E-FDE834BA550A}" type="datetime1">
              <a:rPr lang="fr-FR" smtClean="0"/>
              <a:t>15/06/2012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71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F854-7B9F-408D-8427-5714ADB1466D}" type="datetime1">
              <a:rPr lang="fr-FR" smtClean="0"/>
              <a:t>15/06/2012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1207-ACB6-416A-B7D9-FE79908AA5C7}" type="datetime1">
              <a:rPr lang="fr-FR" smtClean="0"/>
              <a:t>15/06/2012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6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2E19-8C0F-41CC-8F2B-213AEE314F3B}" type="datetime1">
              <a:rPr lang="fr-FR" smtClean="0"/>
              <a:t>15/06/2012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631B-90F3-414D-A45C-695931ED09DB}" type="datetime1">
              <a:rPr lang="fr-FR" smtClean="0"/>
              <a:t>15/06/2012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2D2-9D19-4CC2-BA66-81A6B7DE8DFE}" type="datetime1">
              <a:rPr lang="fr-FR" smtClean="0"/>
              <a:t>15/06/2012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EA5-5597-482C-8D46-F968A228B559}" type="datetime1">
              <a:rPr lang="fr-FR" smtClean="0"/>
              <a:t>15/06/2012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8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9976-D679-40C0-A70A-3CC99CE71095}" type="datetime1">
              <a:rPr lang="fr-FR" smtClean="0"/>
              <a:t>15/06/2012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43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7612-95B9-48F4-A18F-EEEB58A14AFC}" type="datetime1">
              <a:rPr lang="fr-FR" smtClean="0"/>
              <a:t>15/06/2012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959B-3AEE-45DC-80FF-15C285DB66ED}" type="datetime1">
              <a:rPr lang="fr-FR" smtClean="0"/>
              <a:t>15/06/2012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5B10-A37C-4109-997D-FF32C5598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12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 </a:t>
            </a:r>
            <a:r>
              <a:rPr lang="fr-FR" sz="6000" dirty="0"/>
              <a:t>Projet Système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Fabien SALLES - Tristan CALAME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7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Moyens de communications</a:t>
            </a:r>
          </a:p>
          <a:p>
            <a:endParaRPr lang="fr-FR" dirty="0" smtClean="0"/>
          </a:p>
          <a:p>
            <a:r>
              <a:rPr lang="fr-FR" dirty="0" smtClean="0"/>
              <a:t>Echange de messages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Gestion des comptes utilisateurs</a:t>
            </a:r>
          </a:p>
          <a:p>
            <a:endParaRPr lang="fr-FR" dirty="0"/>
          </a:p>
          <a:p>
            <a:r>
              <a:rPr lang="fr-FR" dirty="0" smtClean="0"/>
              <a:t>Gestion de l’historique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Fabien SALLES - Tristan CALAME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12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 – Planification</a:t>
            </a:r>
          </a:p>
          <a:p>
            <a:r>
              <a:rPr lang="fr-FR" dirty="0" smtClean="0"/>
              <a:t>II – conception </a:t>
            </a:r>
          </a:p>
          <a:p>
            <a:r>
              <a:rPr lang="fr-FR" dirty="0" smtClean="0"/>
              <a:t>III – Architecture</a:t>
            </a:r>
          </a:p>
          <a:p>
            <a:r>
              <a:rPr lang="fr-FR" dirty="0" smtClean="0"/>
              <a:t>IV – Problèmes rencontrés </a:t>
            </a:r>
          </a:p>
          <a:p>
            <a:r>
              <a:rPr lang="fr-FR" dirty="0" smtClean="0"/>
              <a:t>V – Conclusion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Fabien SALLES - Tristan CALAME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2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Prévisionnel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Fabien SALLES - Tristan CALAME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4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48165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1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Réalisé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Fabien SALLES - Tristan CALAME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5</a:t>
            </a:fld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8"/>
            <a:ext cx="750533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6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*.c</a:t>
            </a:r>
          </a:p>
          <a:p>
            <a:pPr marL="0" indent="0">
              <a:buNone/>
            </a:pPr>
            <a:r>
              <a:rPr lang="fr-FR" dirty="0" smtClean="0"/>
              <a:t>*.h</a:t>
            </a:r>
          </a:p>
          <a:p>
            <a:pPr marL="0" indent="0">
              <a:buNone/>
            </a:pPr>
            <a:r>
              <a:rPr lang="fr-FR" dirty="0" smtClean="0"/>
              <a:t>users.txt</a:t>
            </a:r>
          </a:p>
          <a:p>
            <a:pPr marL="0" indent="0">
              <a:buNone/>
            </a:pPr>
            <a:r>
              <a:rPr lang="fr-FR" dirty="0" err="1"/>
              <a:t>u</a:t>
            </a:r>
            <a:r>
              <a:rPr lang="fr-FR" dirty="0" err="1" smtClean="0"/>
              <a:t>sers</a:t>
            </a:r>
            <a:r>
              <a:rPr lang="fr-FR" dirty="0" smtClean="0"/>
              <a:t>/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utilisateur1/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envoyes.txt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recus.txt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amis.txt</a:t>
            </a:r>
          </a:p>
          <a:p>
            <a:pPr marL="0" indent="0">
              <a:buNone/>
            </a:pPr>
            <a:r>
              <a:rPr lang="fr-FR" dirty="0"/>
              <a:t>h</a:t>
            </a:r>
            <a:r>
              <a:rPr lang="fr-FR" dirty="0" smtClean="0"/>
              <a:t>istoriques/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utilisateur1.txt</a:t>
            </a:r>
          </a:p>
          <a:p>
            <a:pPr marL="0" indent="0">
              <a:buNone/>
            </a:pPr>
            <a:r>
              <a:rPr lang="fr-FR" dirty="0" err="1" smtClean="0"/>
              <a:t>Makefile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exe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671900" y="3212976"/>
            <a:ext cx="18754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Menu utilisateur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671900" y="1494656"/>
            <a:ext cx="18754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Menu Principal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7482" y="4671138"/>
            <a:ext cx="22322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Affichage des murs</a:t>
            </a:r>
          </a:p>
          <a:p>
            <a:r>
              <a:rPr lang="fr-FR" sz="1400" dirty="0" smtClean="0"/>
              <a:t>1</a:t>
            </a:r>
            <a:r>
              <a:rPr lang="fr-FR" sz="1400" dirty="0" smtClean="0"/>
              <a:t> – </a:t>
            </a:r>
            <a:r>
              <a:rPr lang="fr-FR" sz="1400" dirty="0" smtClean="0"/>
              <a:t>Afficher mon mur</a:t>
            </a:r>
          </a:p>
          <a:p>
            <a:r>
              <a:rPr lang="fr-FR" sz="1400" dirty="0" smtClean="0"/>
              <a:t>2</a:t>
            </a:r>
            <a:r>
              <a:rPr lang="fr-FR" sz="1400" dirty="0" smtClean="0"/>
              <a:t> – </a:t>
            </a:r>
            <a:r>
              <a:rPr lang="fr-FR" sz="1400" dirty="0" smtClean="0"/>
              <a:t>Afficher le mur d'un ami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401987" y="2338875"/>
            <a:ext cx="18754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Inscription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129396" y="2338874"/>
            <a:ext cx="18754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Authentification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589312" y="4671138"/>
            <a:ext cx="172819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Gestion des amis</a:t>
            </a:r>
          </a:p>
          <a:p>
            <a:r>
              <a:rPr lang="fr-FR" sz="1400" dirty="0" smtClean="0"/>
              <a:t>1</a:t>
            </a:r>
            <a:r>
              <a:rPr lang="fr-FR" sz="1400" dirty="0" smtClean="0"/>
              <a:t> –Ajouter un ami</a:t>
            </a:r>
            <a:endParaRPr lang="fr-FR" sz="1400" dirty="0" smtClean="0"/>
          </a:p>
          <a:p>
            <a:r>
              <a:rPr lang="fr-FR" sz="1400" dirty="0" smtClean="0"/>
              <a:t>2</a:t>
            </a:r>
            <a:r>
              <a:rPr lang="fr-FR" sz="1400" dirty="0" smtClean="0"/>
              <a:t> –</a:t>
            </a:r>
            <a:r>
              <a:rPr lang="fr-FR" sz="1400" dirty="0" smtClean="0"/>
              <a:t>Supprimer un ami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30851" y="4671138"/>
            <a:ext cx="191890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Messagerie</a:t>
            </a:r>
          </a:p>
          <a:p>
            <a:r>
              <a:rPr lang="fr-FR" sz="1400" dirty="0" smtClean="0"/>
              <a:t>1</a:t>
            </a:r>
            <a:r>
              <a:rPr lang="fr-FR" sz="1400" dirty="0" smtClean="0"/>
              <a:t> –</a:t>
            </a:r>
            <a:r>
              <a:rPr lang="fr-FR" sz="1400" dirty="0" smtClean="0"/>
              <a:t>Envoyer un message</a:t>
            </a:r>
          </a:p>
          <a:p>
            <a:r>
              <a:rPr lang="fr-FR" sz="1400" dirty="0" smtClean="0"/>
              <a:t>2</a:t>
            </a:r>
            <a:r>
              <a:rPr lang="fr-FR" sz="1400" dirty="0" smtClean="0"/>
              <a:t> –</a:t>
            </a:r>
            <a:r>
              <a:rPr lang="fr-FR" sz="1400" dirty="0" smtClean="0"/>
              <a:t>Boite de réception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765776" y="4671138"/>
            <a:ext cx="223224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Gestion du compte</a:t>
            </a:r>
          </a:p>
          <a:p>
            <a:r>
              <a:rPr lang="fr-FR" sz="1400" dirty="0" smtClean="0"/>
              <a:t>1</a:t>
            </a:r>
            <a:r>
              <a:rPr lang="fr-FR" sz="1400" dirty="0" smtClean="0"/>
              <a:t> –Modifier Mot de passe du compte</a:t>
            </a:r>
            <a:endParaRPr lang="fr-FR" sz="1400" dirty="0" smtClean="0"/>
          </a:p>
          <a:p>
            <a:r>
              <a:rPr lang="fr-FR" sz="1400" dirty="0" smtClean="0"/>
              <a:t>2</a:t>
            </a:r>
            <a:r>
              <a:rPr lang="fr-FR" sz="1400" dirty="0" smtClean="0"/>
              <a:t> – </a:t>
            </a:r>
            <a:r>
              <a:rPr lang="fr-FR" sz="1400" dirty="0" smtClean="0"/>
              <a:t>Supprimer compte</a:t>
            </a:r>
          </a:p>
          <a:p>
            <a:r>
              <a:rPr lang="fr-FR" sz="1400" dirty="0" smtClean="0"/>
              <a:t>3 – Historique du compte</a:t>
            </a:r>
          </a:p>
        </p:txBody>
      </p:sp>
      <p:cxnSp>
        <p:nvCxnSpPr>
          <p:cNvPr id="26" name="Connecteur droit avec flèche 25"/>
          <p:cNvCxnSpPr>
            <a:stCxn id="12" idx="2"/>
            <a:endCxn id="20" idx="0"/>
          </p:cNvCxnSpPr>
          <p:nvPr/>
        </p:nvCxnSpPr>
        <p:spPr>
          <a:xfrm flipH="1">
            <a:off x="2339730" y="1802433"/>
            <a:ext cx="2269913" cy="536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2"/>
            <a:endCxn id="21" idx="0"/>
          </p:cNvCxnSpPr>
          <p:nvPr/>
        </p:nvCxnSpPr>
        <p:spPr>
          <a:xfrm>
            <a:off x="4609643" y="1802433"/>
            <a:ext cx="2457496" cy="536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0" idx="2"/>
            <a:endCxn id="11" idx="0"/>
          </p:cNvCxnSpPr>
          <p:nvPr/>
        </p:nvCxnSpPr>
        <p:spPr>
          <a:xfrm>
            <a:off x="2339730" y="2646652"/>
            <a:ext cx="2269914" cy="566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1" idx="2"/>
            <a:endCxn id="11" idx="0"/>
          </p:cNvCxnSpPr>
          <p:nvPr/>
        </p:nvCxnSpPr>
        <p:spPr>
          <a:xfrm flipH="1">
            <a:off x="4609644" y="2646651"/>
            <a:ext cx="2457495" cy="566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2"/>
            <a:endCxn id="15" idx="0"/>
          </p:cNvCxnSpPr>
          <p:nvPr/>
        </p:nvCxnSpPr>
        <p:spPr>
          <a:xfrm flipH="1">
            <a:off x="1223606" y="3520753"/>
            <a:ext cx="3386038" cy="115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1" idx="2"/>
            <a:endCxn id="22" idx="0"/>
          </p:cNvCxnSpPr>
          <p:nvPr/>
        </p:nvCxnSpPr>
        <p:spPr>
          <a:xfrm flipH="1">
            <a:off x="3453408" y="3520753"/>
            <a:ext cx="1156236" cy="115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23" idx="0"/>
          </p:cNvCxnSpPr>
          <p:nvPr/>
        </p:nvCxnSpPr>
        <p:spPr>
          <a:xfrm>
            <a:off x="4609644" y="3520753"/>
            <a:ext cx="980658" cy="115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1" idx="2"/>
            <a:endCxn id="24" idx="0"/>
          </p:cNvCxnSpPr>
          <p:nvPr/>
        </p:nvCxnSpPr>
        <p:spPr>
          <a:xfrm>
            <a:off x="4609644" y="3520753"/>
            <a:ext cx="3272256" cy="115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Réinitialiser les données du programme</a:t>
            </a:r>
          </a:p>
          <a:p>
            <a:r>
              <a:rPr lang="fr-FR" dirty="0" smtClean="0"/>
              <a:t>Gestion des messages d’erreurs</a:t>
            </a:r>
          </a:p>
          <a:p>
            <a:r>
              <a:rPr lang="fr-FR" dirty="0" smtClean="0"/>
              <a:t>Contourner l’allocation mémoire de chaine de caractères</a:t>
            </a:r>
            <a:endParaRPr lang="fr-FR" dirty="0" smtClean="0"/>
          </a:p>
          <a:p>
            <a:r>
              <a:rPr lang="fr-FR" dirty="0" smtClean="0"/>
              <a:t>Vider le buffer de </a:t>
            </a:r>
            <a:r>
              <a:rPr lang="fr-FR" dirty="0" err="1" smtClean="0"/>
              <a:t>stdin</a:t>
            </a:r>
            <a:endParaRPr lang="fr-FR" dirty="0" smtClean="0"/>
          </a:p>
          <a:p>
            <a:r>
              <a:rPr lang="fr-FR" dirty="0" smtClean="0"/>
              <a:t>Modifier les données dans un fichier:</a:t>
            </a:r>
          </a:p>
          <a:p>
            <a:pPr lvl="1"/>
            <a:r>
              <a:rPr lang="fr-FR" dirty="0" smtClean="0"/>
              <a:t>Fichier temporaire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fseek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6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Apprentissage de notions supplémentaires</a:t>
            </a:r>
          </a:p>
          <a:p>
            <a:endParaRPr lang="fr-FR" dirty="0" smtClean="0"/>
          </a:p>
          <a:p>
            <a:r>
              <a:rPr lang="fr-FR" dirty="0" smtClean="0"/>
              <a:t>Application et compréhension des notions vus en cours</a:t>
            </a:r>
          </a:p>
          <a:p>
            <a:endParaRPr lang="fr-FR" dirty="0" smtClean="0"/>
          </a:p>
          <a:p>
            <a:r>
              <a:rPr lang="fr-FR" dirty="0" smtClean="0"/>
              <a:t>Utilisation de GIT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Fabien SALLES - Tristan CALAME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5B10-A37C-4109-997D-FF32C55989C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216</Words>
  <Application>Microsoft Office PowerPoint</Application>
  <PresentationFormat>Affichage à l'écran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 Projet Système </vt:lpstr>
      <vt:lpstr>Contexte</vt:lpstr>
      <vt:lpstr>Plan</vt:lpstr>
      <vt:lpstr>Prévisionnel</vt:lpstr>
      <vt:lpstr>Réalisé</vt:lpstr>
      <vt:lpstr>Conception</vt:lpstr>
      <vt:lpstr>Architecture</vt:lpstr>
      <vt:lpstr>Problèmes rencontrés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Système</dc:title>
  <dc:creator>trcalame</dc:creator>
  <cp:lastModifiedBy>trcalame</cp:lastModifiedBy>
  <cp:revision>16</cp:revision>
  <dcterms:created xsi:type="dcterms:W3CDTF">2012-06-15T08:07:03Z</dcterms:created>
  <dcterms:modified xsi:type="dcterms:W3CDTF">2012-06-15T12:23:54Z</dcterms:modified>
</cp:coreProperties>
</file>