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356"/>
    <a:srgbClr val="00AFCB"/>
    <a:srgbClr val="FFFFFF"/>
    <a:srgbClr val="6DC3C3"/>
    <a:srgbClr val="78C6C3"/>
    <a:srgbClr val="71B84E"/>
    <a:srgbClr val="E83943"/>
    <a:srgbClr val="FFCC00"/>
    <a:srgbClr val="000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8" autoAdjust="0"/>
    <p:restoredTop sz="95273" autoAdjust="0"/>
  </p:normalViewPr>
  <p:slideViewPr>
    <p:cSldViewPr snapToGrid="0" showGuides="1">
      <p:cViewPr varScale="1">
        <p:scale>
          <a:sx n="117" d="100"/>
          <a:sy n="117" d="100"/>
        </p:scale>
        <p:origin x="176" y="728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09/03/2018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xmlns="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xmlns="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:a16="http://schemas.microsoft.com/office/drawing/2014/main" xmlns="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:a16="http://schemas.microsoft.com/office/drawing/2014/main" xmlns="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xmlns="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xmlns="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xmlns="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xmlns="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:a16="http://schemas.microsoft.com/office/drawing/2014/main" xmlns="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:a16="http://schemas.microsoft.com/office/drawing/2014/main" xmlns="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:a16="http://schemas.microsoft.com/office/drawing/2014/main" xmlns="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xmlns="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xmlns="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xmlns="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xmlns="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xmlns="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xmlns="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:a16="http://schemas.microsoft.com/office/drawing/2014/main" xmlns="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:a16="http://schemas.microsoft.com/office/drawing/2014/main" xmlns="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xmlns="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xmlns="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xmlns="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xmlns="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xmlns="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xmlns="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:a16="http://schemas.microsoft.com/office/drawing/2014/main" xmlns="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:a16="http://schemas.microsoft.com/office/drawing/2014/main" xmlns="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:a16="http://schemas.microsoft.com/office/drawing/2014/main" xmlns="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xmlns="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:a16="http://schemas.microsoft.com/office/drawing/2014/main" xmlns="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:a16="http://schemas.microsoft.com/office/drawing/2014/main" xmlns="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xmlns="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xmlns="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xmlns="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:a16="http://schemas.microsoft.com/office/drawing/2014/main" xmlns="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xmlns="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xmlns="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xmlns="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:a16="http://schemas.microsoft.com/office/drawing/2014/main" xmlns="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xmlns="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xmlns="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xmlns="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xmlns="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xmlns="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xmlns="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:a16="http://schemas.microsoft.com/office/drawing/2014/main" xmlns="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:a16="http://schemas.microsoft.com/office/drawing/2014/main" xmlns="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xmlns="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xmlns="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xmlns="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xmlns="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xmlns="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:a16="http://schemas.microsoft.com/office/drawing/2014/main" xmlns="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:a16="http://schemas.microsoft.com/office/drawing/2014/main" xmlns="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:a16="http://schemas.microsoft.com/office/drawing/2014/main" xmlns="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xmlns="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xmlns="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xmlns="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xmlns="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xmlns="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xmlns="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:a16="http://schemas.microsoft.com/office/drawing/2014/main" xmlns="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:a16="http://schemas.microsoft.com/office/drawing/2014/main" xmlns="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:a16="http://schemas.microsoft.com/office/drawing/2014/main" xmlns="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xmlns="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xmlns="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xmlns="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xmlns="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xmlns="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xmlns="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:a16="http://schemas.microsoft.com/office/drawing/2014/main" xmlns="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:a16="http://schemas.microsoft.com/office/drawing/2014/main" xmlns="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:a16="http://schemas.microsoft.com/office/drawing/2014/main" xmlns="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xmlns="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xmlns="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xmlns="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xmlns="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xmlns="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xmlns="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:a16="http://schemas.microsoft.com/office/drawing/2014/main" xmlns="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xmlns="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:a16="http://schemas.microsoft.com/office/drawing/2014/main" xmlns="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:a16="http://schemas.microsoft.com/office/drawing/2014/main" xmlns="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xmlns="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xmlns="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xmlns="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xmlns="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xmlns="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:a16="http://schemas.microsoft.com/office/drawing/2014/main" xmlns="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:a16="http://schemas.microsoft.com/office/drawing/2014/main" xmlns="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:a16="http://schemas.microsoft.com/office/drawing/2014/main" xmlns="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xmlns="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xmlns="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xmlns="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xmlns="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xmlns="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xmlns="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:a16="http://schemas.microsoft.com/office/drawing/2014/main" xmlns="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:a16="http://schemas.microsoft.com/office/drawing/2014/main" xmlns="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:a16="http://schemas.microsoft.com/office/drawing/2014/main" xmlns="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:a16="http://schemas.microsoft.com/office/drawing/2014/main" xmlns="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xmlns="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xmlns="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xmlns="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xmlns="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xmlns="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:a16="http://schemas.microsoft.com/office/drawing/2014/main" xmlns="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:a16="http://schemas.microsoft.com/office/drawing/2014/main" xmlns="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:a16="http://schemas.microsoft.com/office/drawing/2014/main" xmlns="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xmlns="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xmlns="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xmlns="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xmlns="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xmlns="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xmlns="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:a16="http://schemas.microsoft.com/office/drawing/2014/main" xmlns="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xmlns="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:a16="http://schemas.microsoft.com/office/drawing/2014/main" xmlns="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:a16="http://schemas.microsoft.com/office/drawing/2014/main" xmlns="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xmlns="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xmlns="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xmlns="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xmlns="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xmlns="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:a16="http://schemas.microsoft.com/office/drawing/2014/main" xmlns="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:a16="http://schemas.microsoft.com/office/drawing/2014/main" xmlns="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:a16="http://schemas.microsoft.com/office/drawing/2014/main" xmlns="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xmlns="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xmlns="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xmlns="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xmlns="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xmlns="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xmlns="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:a16="http://schemas.microsoft.com/office/drawing/2014/main" xmlns="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:a16="http://schemas.microsoft.com/office/drawing/2014/main" xmlns="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:a16="http://schemas.microsoft.com/office/drawing/2014/main" xmlns="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E2356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E2356"/>
                </a:solidFill>
                <a:latin typeface="Arial"/>
              </a:rPr>
              <a:t>Mobile</a:t>
            </a:r>
            <a:endParaRPr lang="fr-FR" sz="2400" kern="0" dirty="0">
              <a:solidFill>
                <a:srgbClr val="0E2356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  <a:endParaRPr lang="fr-FR" sz="1600" dirty="0" smtClean="0">
              <a:solidFill>
                <a:srgbClr val="FF0000"/>
              </a:solidFill>
              <a:latin typeface="+mj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1944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70C0"/>
                </a:solidFill>
                <a:latin typeface="Arial"/>
              </a:rPr>
              <a:t>Saisie en agence</a:t>
            </a:r>
            <a:endParaRPr lang="fr-FR" sz="2400" kern="0" dirty="0">
              <a:solidFill>
                <a:srgbClr val="0070C0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  <a:endParaRPr lang="fr-FR" sz="1600" dirty="0" smtClean="0">
              <a:solidFill>
                <a:srgbClr val="FF0000"/>
              </a:solidFill>
              <a:latin typeface="+mj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752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3222170"/>
            <a:ext cx="4464423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4076553"/>
            <a:ext cx="567653" cy="7723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49142" y="3208897"/>
            <a:ext cx="2242458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smtClean="0">
                <a:solidFill>
                  <a:srgbClr val="00AFCB"/>
                </a:solidFill>
                <a:latin typeface="+mj-lt"/>
              </a:rPr>
              <a:t>Reste du SI</a:t>
            </a: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3155576" y="2691729"/>
            <a:ext cx="1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Connecteur droit avec flèche 10"/>
          <p:cNvCxnSpPr>
            <a:stCxn id="5" idx="3"/>
            <a:endCxn id="8" idx="1"/>
          </p:cNvCxnSpPr>
          <p:nvPr/>
        </p:nvCxnSpPr>
        <p:spPr bwMode="auto">
          <a:xfrm flipV="1">
            <a:off x="5387788" y="4076553"/>
            <a:ext cx="1361354" cy="1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215082" y="127363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</p:spTree>
    <p:extLst>
      <p:ext uri="{BB962C8B-B14F-4D97-AF65-F5344CB8AC3E}">
        <p14:creationId xmlns:p14="http://schemas.microsoft.com/office/powerpoint/2010/main" val="76322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47430" y="4082145"/>
            <a:ext cx="1884384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smtClean="0">
                <a:solidFill>
                  <a:srgbClr val="00AFCB"/>
                </a:solidFill>
                <a:latin typeface="+mj-lt"/>
              </a:rPr>
              <a:t>Reste du SI</a:t>
            </a: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10" name="Connecteur droit avec flèche 9"/>
          <p:cNvCxnSpPr>
            <a:stCxn id="7" idx="3"/>
            <a:endCxn id="42" idx="1"/>
          </p:cNvCxnSpPr>
          <p:nvPr/>
        </p:nvCxnSpPr>
        <p:spPr bwMode="auto">
          <a:xfrm>
            <a:off x="2104384" y="3127404"/>
            <a:ext cx="968586" cy="13037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1" name="Connecteur droit avec flèche 10"/>
          <p:cNvCxnSpPr>
            <a:stCxn id="5" idx="3"/>
            <a:endCxn id="8" idx="1"/>
          </p:cNvCxnSpPr>
          <p:nvPr/>
        </p:nvCxnSpPr>
        <p:spPr bwMode="auto">
          <a:xfrm>
            <a:off x="8720254" y="4785751"/>
            <a:ext cx="827176" cy="54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6" name="Connecteur droit avec flèche 25"/>
          <p:cNvCxnSpPr>
            <a:stCxn id="15" idx="2"/>
            <a:endCxn id="38" idx="0"/>
          </p:cNvCxnSpPr>
          <p:nvPr/>
        </p:nvCxnSpPr>
        <p:spPr bwMode="auto">
          <a:xfrm>
            <a:off x="5896613" y="3490202"/>
            <a:ext cx="0" cy="5810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5" idx="0"/>
          </p:cNvCxnSpPr>
          <p:nvPr/>
        </p:nvCxnSpPr>
        <p:spPr bwMode="auto">
          <a:xfrm>
            <a:off x="5896613" y="1491343"/>
            <a:ext cx="0" cy="580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 flipH="1">
            <a:off x="3530252" y="1491343"/>
            <a:ext cx="12482" cy="5754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38" idx="0"/>
          </p:cNvCxnSpPr>
          <p:nvPr/>
        </p:nvCxnSpPr>
        <p:spPr bwMode="auto">
          <a:xfrm>
            <a:off x="3530252" y="3484906"/>
            <a:ext cx="2366361" cy="5863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223397" y="2418354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Partenaire 1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grpSp>
        <p:nvGrpSpPr>
          <p:cNvPr id="18" name="Grouper 17"/>
          <p:cNvGrpSpPr/>
          <p:nvPr/>
        </p:nvGrpSpPr>
        <p:grpSpPr>
          <a:xfrm>
            <a:off x="3072970" y="4071257"/>
            <a:ext cx="5647284" cy="1428987"/>
            <a:chOff x="2589758" y="4071257"/>
            <a:chExt cx="5647284" cy="1428987"/>
          </a:xfrm>
        </p:grpSpPr>
        <p:sp>
          <p:nvSpPr>
            <p:cNvPr id="5" name="Rectangle 4"/>
            <p:cNvSpPr/>
            <p:nvPr/>
          </p:nvSpPr>
          <p:spPr>
            <a:xfrm>
              <a:off x="2589759" y="4071258"/>
              <a:ext cx="5647283" cy="1428986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b">
              <a:noAutofit/>
            </a:bodyPr>
            <a:lstStyle/>
            <a:p>
              <a:pPr algn="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Cœur métier</a:t>
              </a: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562" y="4194702"/>
              <a:ext cx="567653" cy="772380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4472907" y="4071257"/>
              <a:ext cx="1880987" cy="714348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kern="0" dirty="0" smtClean="0">
                  <a:solidFill>
                    <a:srgbClr val="00AFCB"/>
                  </a:solidFill>
                  <a:latin typeface="+mj-lt"/>
                </a:rPr>
                <a:t>Services</a:t>
              </a:r>
              <a:br>
                <a:rPr lang="fr-FR" sz="1800" kern="0" dirty="0" smtClean="0">
                  <a:solidFill>
                    <a:srgbClr val="00AFCB"/>
                  </a:solidFill>
                  <a:latin typeface="+mj-lt"/>
                </a:rPr>
              </a:br>
              <a:r>
                <a:rPr lang="fr-FR" sz="1800" kern="0" dirty="0" smtClean="0">
                  <a:solidFill>
                    <a:srgbClr val="00AFCB"/>
                  </a:solidFill>
                  <a:latin typeface="+mj-lt"/>
                </a:rPr>
                <a:t>client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89758" y="4071257"/>
              <a:ext cx="1885309" cy="719791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kern="0" dirty="0">
                  <a:solidFill>
                    <a:srgbClr val="00AFCB"/>
                  </a:solidFill>
                  <a:latin typeface="Arial"/>
                </a:rPr>
                <a:t>Services </a:t>
              </a:r>
              <a:r>
                <a:rPr lang="fr-FR" sz="1800" kern="0" dirty="0" smtClean="0">
                  <a:solidFill>
                    <a:srgbClr val="00AFCB"/>
                  </a:solidFill>
                  <a:latin typeface="Arial"/>
                </a:rPr>
                <a:t>partenaire 1</a:t>
              </a:r>
              <a:endParaRPr lang="fr-FR" sz="18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356055" y="4076553"/>
              <a:ext cx="1880987" cy="579179"/>
            </a:xfrm>
            <a:prstGeom prst="rect">
              <a:avLst/>
            </a:prstGeom>
            <a:noFill/>
            <a:ln w="38100">
              <a:noFill/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8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</p:grpSp>
      <p:cxnSp>
        <p:nvCxnSpPr>
          <p:cNvPr id="60" name="Connecteur droit avec flèche 59"/>
          <p:cNvCxnSpPr>
            <a:stCxn id="47" idx="2"/>
            <a:endCxn id="58" idx="0"/>
          </p:cNvCxnSpPr>
          <p:nvPr/>
        </p:nvCxnSpPr>
        <p:spPr bwMode="auto">
          <a:xfrm flipH="1">
            <a:off x="7779761" y="3484906"/>
            <a:ext cx="483213" cy="5916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4" name="Grouper 13"/>
          <p:cNvGrpSpPr/>
          <p:nvPr/>
        </p:nvGrpSpPr>
        <p:grpSpPr>
          <a:xfrm>
            <a:off x="2589758" y="2066807"/>
            <a:ext cx="6613709" cy="1423395"/>
            <a:chOff x="2589758" y="2066807"/>
            <a:chExt cx="6613709" cy="1423395"/>
          </a:xfrm>
        </p:grpSpPr>
        <p:sp>
          <p:nvSpPr>
            <p:cNvPr id="12" name="Rectangle 11"/>
            <p:cNvSpPr/>
            <p:nvPr/>
          </p:nvSpPr>
          <p:spPr>
            <a:xfrm>
              <a:off x="2589758" y="2066807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6119" y="2072103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appli mobile client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22480" y="2066807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backoffice</a:t>
              </a:r>
            </a:p>
          </p:txBody>
        </p:sp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0822" y="3025239"/>
              <a:ext cx="324728" cy="441843"/>
            </a:xfrm>
            <a:prstGeom prst="rect">
              <a:avLst/>
            </a:prstGeom>
          </p:spPr>
        </p:pic>
        <p:pic>
          <p:nvPicPr>
            <p:cNvPr id="68" name="Image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301" y="3025239"/>
              <a:ext cx="324728" cy="441843"/>
            </a:xfrm>
            <a:prstGeom prst="rect">
              <a:avLst/>
            </a:prstGeom>
          </p:spPr>
        </p:pic>
      </p:grpSp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61" y="3365898"/>
            <a:ext cx="324728" cy="441843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69" y="5018017"/>
            <a:ext cx="324728" cy="441843"/>
          </a:xfrm>
          <a:prstGeom prst="rect">
            <a:avLst/>
          </a:prstGeom>
        </p:spPr>
      </p:pic>
      <p:grpSp>
        <p:nvGrpSpPr>
          <p:cNvPr id="17" name="Grouper 16"/>
          <p:cNvGrpSpPr/>
          <p:nvPr/>
        </p:nvGrpSpPr>
        <p:grpSpPr>
          <a:xfrm>
            <a:off x="2602240" y="73244"/>
            <a:ext cx="6588745" cy="1418099"/>
            <a:chOff x="2595999" y="73244"/>
            <a:chExt cx="6588745" cy="1418099"/>
          </a:xfrm>
        </p:grpSpPr>
        <p:grpSp>
          <p:nvGrpSpPr>
            <p:cNvPr id="30" name="Grouper 29"/>
            <p:cNvGrpSpPr/>
            <p:nvPr/>
          </p:nvGrpSpPr>
          <p:grpSpPr>
            <a:xfrm>
              <a:off x="2595999" y="73244"/>
              <a:ext cx="4234866" cy="1418099"/>
              <a:chOff x="3302208" y="73244"/>
              <a:chExt cx="4234866" cy="1418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302208" y="73244"/>
                <a:ext cx="1880987" cy="1418099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+mj-lt"/>
                  </a:rPr>
                  <a:t>Site web client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656087" y="73244"/>
                <a:ext cx="1880987" cy="1418099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+mj-lt"/>
                  </a:rPr>
                  <a:t>Appli mobile client</a:t>
                </a: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7303757" y="73244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Site web backoffice</a:t>
              </a:r>
            </a:p>
          </p:txBody>
        </p:sp>
      </p:grp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50492" y="1491343"/>
            <a:ext cx="12482" cy="5754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3071735" y="4785752"/>
            <a:ext cx="1883148" cy="71443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kern="0" dirty="0">
                <a:solidFill>
                  <a:srgbClr val="00AFCB"/>
                </a:solidFill>
                <a:latin typeface="Arial"/>
              </a:rPr>
              <a:t>Services </a:t>
            </a:r>
            <a:r>
              <a:rPr lang="fr-FR" sz="1800" kern="0" dirty="0" smtClean="0">
                <a:solidFill>
                  <a:srgbClr val="00AFCB"/>
                </a:solidFill>
                <a:latin typeface="Arial"/>
              </a:rPr>
              <a:t>partenaire 2</a:t>
            </a:r>
            <a:endParaRPr lang="fr-FR" sz="18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4041" y="4082145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Partenaire 2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05" y="5029689"/>
            <a:ext cx="324728" cy="441843"/>
          </a:xfrm>
          <a:prstGeom prst="rect">
            <a:avLst/>
          </a:prstGeom>
        </p:spPr>
      </p:pic>
      <p:cxnSp>
        <p:nvCxnSpPr>
          <p:cNvPr id="49" name="Connecteur droit avec flèche 48"/>
          <p:cNvCxnSpPr>
            <a:stCxn id="45" idx="3"/>
            <a:endCxn id="39" idx="1"/>
          </p:cNvCxnSpPr>
          <p:nvPr/>
        </p:nvCxnSpPr>
        <p:spPr bwMode="auto">
          <a:xfrm>
            <a:off x="2105028" y="4791195"/>
            <a:ext cx="966707" cy="3517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9318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44709" y="1944109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Partenaires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6793" y="4071257"/>
            <a:ext cx="1884384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smtClean="0">
                <a:solidFill>
                  <a:srgbClr val="00AFCB"/>
                </a:solidFill>
                <a:latin typeface="+mj-lt"/>
              </a:rPr>
              <a:t>Reste du SI</a:t>
            </a: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10" name="Connecteur droit avec flèche 9"/>
          <p:cNvCxnSpPr>
            <a:stCxn id="7" idx="2"/>
            <a:endCxn id="5" idx="0"/>
          </p:cNvCxnSpPr>
          <p:nvPr/>
        </p:nvCxnSpPr>
        <p:spPr bwMode="auto">
          <a:xfrm>
            <a:off x="1863859" y="3495793"/>
            <a:ext cx="3549542" cy="5754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1" name="Connecteur droit avec flèche 10"/>
          <p:cNvCxnSpPr>
            <a:stCxn id="5" idx="3"/>
            <a:endCxn id="8" idx="1"/>
          </p:cNvCxnSpPr>
          <p:nvPr/>
        </p:nvCxnSpPr>
        <p:spPr bwMode="auto">
          <a:xfrm flipV="1">
            <a:off x="8237042" y="4780307"/>
            <a:ext cx="749751" cy="54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30" name="Grouper 29"/>
          <p:cNvGrpSpPr/>
          <p:nvPr/>
        </p:nvGrpSpPr>
        <p:grpSpPr>
          <a:xfrm>
            <a:off x="3295967" y="73244"/>
            <a:ext cx="4234866" cy="1418099"/>
            <a:chOff x="3302208" y="73244"/>
            <a:chExt cx="4234866" cy="1418099"/>
          </a:xfrm>
        </p:grpSpPr>
        <p:sp>
          <p:nvSpPr>
            <p:cNvPr id="13" name="Rectangle 12"/>
            <p:cNvSpPr/>
            <p:nvPr/>
          </p:nvSpPr>
          <p:spPr>
            <a:xfrm>
              <a:off x="3302208" y="73244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Site web client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6087" y="73244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Appli mobile client</a:t>
              </a:r>
            </a:p>
          </p:txBody>
        </p:sp>
      </p:grpSp>
      <p:cxnSp>
        <p:nvCxnSpPr>
          <p:cNvPr id="26" name="Connecteur droit avec flèche 25"/>
          <p:cNvCxnSpPr>
            <a:stCxn id="15" idx="2"/>
            <a:endCxn id="38" idx="0"/>
          </p:cNvCxnSpPr>
          <p:nvPr/>
        </p:nvCxnSpPr>
        <p:spPr bwMode="auto">
          <a:xfrm flipH="1">
            <a:off x="5413401" y="3490202"/>
            <a:ext cx="1183180" cy="5810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5" idx="0"/>
          </p:cNvCxnSpPr>
          <p:nvPr/>
        </p:nvCxnSpPr>
        <p:spPr bwMode="auto">
          <a:xfrm>
            <a:off x="6590340" y="1491343"/>
            <a:ext cx="6241" cy="580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 flipH="1">
            <a:off x="4230220" y="1491343"/>
            <a:ext cx="6241" cy="5754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38" idx="0"/>
          </p:cNvCxnSpPr>
          <p:nvPr/>
        </p:nvCxnSpPr>
        <p:spPr bwMode="auto">
          <a:xfrm>
            <a:off x="4230220" y="3484906"/>
            <a:ext cx="1183181" cy="5863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8" name="Grouper 47"/>
          <p:cNvGrpSpPr/>
          <p:nvPr/>
        </p:nvGrpSpPr>
        <p:grpSpPr>
          <a:xfrm>
            <a:off x="923365" y="2066807"/>
            <a:ext cx="8980070" cy="1428986"/>
            <a:chOff x="923365" y="2066807"/>
            <a:chExt cx="8980070" cy="1428986"/>
          </a:xfrm>
        </p:grpSpPr>
        <p:sp>
          <p:nvSpPr>
            <p:cNvPr id="7" name="Rectangle 6"/>
            <p:cNvSpPr/>
            <p:nvPr/>
          </p:nvSpPr>
          <p:spPr>
            <a:xfrm>
              <a:off x="923365" y="2077694"/>
              <a:ext cx="1880987" cy="14180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Partenaires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89726" y="2066807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087" y="2072103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appli mobile client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22448" y="2066807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>
                  <a:solidFill>
                    <a:srgbClr val="00AFCB"/>
                  </a:solidFill>
                  <a:latin typeface="Arial"/>
                </a:rPr>
                <a:t>Backend</a:t>
              </a: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 backoffice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589759" y="4071258"/>
            <a:ext cx="5647283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b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2" y="4706089"/>
            <a:ext cx="567653" cy="7723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472907" y="4071257"/>
            <a:ext cx="1880987" cy="58783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kern="0" dirty="0" smtClean="0">
                <a:solidFill>
                  <a:srgbClr val="00AFCB"/>
                </a:solidFill>
                <a:latin typeface="+mj-lt"/>
              </a:rPr>
              <a:t>Services</a:t>
            </a:r>
            <a:br>
              <a:rPr lang="fr-FR" sz="18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1800" kern="0" dirty="0" err="1" smtClean="0">
                <a:solidFill>
                  <a:srgbClr val="00AFCB"/>
                </a:solidFill>
                <a:latin typeface="+mj-lt"/>
              </a:rPr>
              <a:t>omnicanaux</a:t>
            </a: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6055" y="4076553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60" name="Connecteur droit avec flèche 59"/>
          <p:cNvCxnSpPr>
            <a:stCxn id="47" idx="2"/>
            <a:endCxn id="38" idx="0"/>
          </p:cNvCxnSpPr>
          <p:nvPr/>
        </p:nvCxnSpPr>
        <p:spPr bwMode="auto">
          <a:xfrm flipH="1">
            <a:off x="5413401" y="3484906"/>
            <a:ext cx="3549541" cy="5863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29" y="3025238"/>
            <a:ext cx="324728" cy="441843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2" y="5027740"/>
            <a:ext cx="324728" cy="44184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003725" y="62356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Site web backoffice</a:t>
            </a:r>
          </a:p>
        </p:txBody>
      </p:sp>
      <p:cxnSp>
        <p:nvCxnSpPr>
          <p:cNvPr id="33" name="Connecteur droit avec flèche 32"/>
          <p:cNvCxnSpPr>
            <a:stCxn id="32" idx="2"/>
            <a:endCxn id="47" idx="0"/>
          </p:cNvCxnSpPr>
          <p:nvPr/>
        </p:nvCxnSpPr>
        <p:spPr bwMode="auto">
          <a:xfrm>
            <a:off x="8944219" y="1480455"/>
            <a:ext cx="18723" cy="5863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65958318"/>
      </p:ext>
    </p:extLst>
  </p:cSld>
  <p:clrMapOvr>
    <a:masterClrMapping/>
  </p:clrMapOvr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CTO - AXE - 16-9" id="{D1A7073A-8270-5F40-A5D9-6DBACFE420D7}" vid="{1A6360A7-B54C-834C-AD7B-B2C02B14D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247</TotalTime>
  <Words>101</Words>
  <Application>Microsoft Macintosh PowerPoint</Application>
  <PresentationFormat>Grand écran</PresentationFormat>
  <Paragraphs>46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160316 1041 [MASQUE] OCTO Technology Masque 16-9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24</cp:revision>
  <cp:lastPrinted>2015-10-22T14:07:29Z</cp:lastPrinted>
  <dcterms:created xsi:type="dcterms:W3CDTF">2018-03-09T10:23:58Z</dcterms:created>
  <dcterms:modified xsi:type="dcterms:W3CDTF">2018-03-09T15:49:35Z</dcterms:modified>
</cp:coreProperties>
</file>