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6" r:id="rId3"/>
    <p:sldId id="265" r:id="rId4"/>
    <p:sldId id="261" r:id="rId5"/>
    <p:sldId id="264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27/07/2018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xmlns="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xmlns="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xmlns="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xmlns="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xmlns="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:a16="http://schemas.microsoft.com/office/drawing/2014/main" xmlns="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xmlns="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xmlns="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xmlns="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xmlns="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xmlns="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xmlns="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xmlns="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xmlns="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:a16="http://schemas.microsoft.com/office/drawing/2014/main" xmlns="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xmlns="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:a16="http://schemas.microsoft.com/office/drawing/2014/main" xmlns="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xmlns="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xmlns="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xmlns="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xmlns="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xmlns="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xmlns="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:a16="http://schemas.microsoft.com/office/drawing/2014/main" xmlns="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xmlns="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xmlns="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xmlns="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:a16="http://schemas.microsoft.com/office/drawing/2014/main" xmlns="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xmlns="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xmlns="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xmlns="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xmlns="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xmlns="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xmlns="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:a16="http://schemas.microsoft.com/office/drawing/2014/main" xmlns="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xmlns="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:a16="http://schemas.microsoft.com/office/drawing/2014/main" xmlns="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:a16="http://schemas.microsoft.com/office/drawing/2014/main" xmlns="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:a16="http://schemas.microsoft.com/office/drawing/2014/main" xmlns="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xmlns="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:a16="http://schemas.microsoft.com/office/drawing/2014/main" xmlns="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:a16="http://schemas.microsoft.com/office/drawing/2014/main" xmlns="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xmlns="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:a16="http://schemas.microsoft.com/office/drawing/2014/main" xmlns="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:a16="http://schemas.microsoft.com/office/drawing/2014/main" xmlns="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xmlns="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xmlns="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xmlns="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xmlns="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:a16="http://schemas.microsoft.com/office/drawing/2014/main" xmlns="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:a16="http://schemas.microsoft.com/office/drawing/2014/main" xmlns="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:a16="http://schemas.microsoft.com/office/drawing/2014/main" xmlns="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xmlns="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xmlns="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xmlns="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xmlns="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xmlns="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xmlns="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:a16="http://schemas.microsoft.com/office/drawing/2014/main" xmlns="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xmlns="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xmlns="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:a16="http://schemas.microsoft.com/office/drawing/2014/main" xmlns="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xmlns="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xmlns="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:a16="http://schemas.microsoft.com/office/drawing/2014/main" xmlns="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:a16="http://schemas.microsoft.com/office/drawing/2014/main" xmlns="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:a16="http://schemas.microsoft.com/office/drawing/2014/main" xmlns="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xmlns="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xmlns="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xmlns="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xmlns="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xmlns="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xmlns="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:a16="http://schemas.microsoft.com/office/drawing/2014/main" xmlns="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xmlns="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:a16="http://schemas.microsoft.com/office/drawing/2014/main" xmlns="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:a16="http://schemas.microsoft.com/office/drawing/2014/main" xmlns="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xmlns="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xmlns="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xmlns="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xmlns="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xmlns="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:a16="http://schemas.microsoft.com/office/drawing/2014/main" xmlns="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:a16="http://schemas.microsoft.com/office/drawing/2014/main" xmlns="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:a16="http://schemas.microsoft.com/office/drawing/2014/main" xmlns="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xmlns="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xmlns="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xmlns="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xmlns="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xmlns="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xmlns="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:a16="http://schemas.microsoft.com/office/drawing/2014/main" xmlns="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xmlns="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:a16="http://schemas.microsoft.com/office/drawing/2014/main" xmlns="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1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813545"/>
            <a:ext cx="5404174" cy="10343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 omnicanal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78943"/>
            <a:ext cx="532359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8943"/>
            <a:ext cx="2124888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50401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38258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80411"/>
            <a:ext cx="1669877" cy="2331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710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564505"/>
            <a:ext cx="5404174" cy="49967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104066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11" y="4634232"/>
            <a:ext cx="264739" cy="36021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884015" y="3813544"/>
            <a:ext cx="2211986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4831625" y="3051867"/>
            <a:ext cx="1357434" cy="1031304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1" y="3474232"/>
              <a:ext cx="506231" cy="688809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457509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083171"/>
            <a:ext cx="585659" cy="4813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189059" y="3431238"/>
            <a:ext cx="457508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54879" y="5197955"/>
            <a:ext cx="1710926" cy="50464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Reliquat du système historique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24" idx="3"/>
          </p:cNvCxnSpPr>
          <p:nvPr/>
        </p:nvCxnSpPr>
        <p:spPr bwMode="auto">
          <a:xfrm flipH="1">
            <a:off x="6365804" y="3813544"/>
            <a:ext cx="1855085" cy="2433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46" y="5450278"/>
            <a:ext cx="162560" cy="22118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654879" y="3175818"/>
            <a:ext cx="1710925" cy="176217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Couche omnicanal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937989"/>
            <a:ext cx="0" cy="259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365804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37" y="4375592"/>
            <a:ext cx="365327" cy="5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21621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Étape 1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65502" y="2552059"/>
            <a:ext cx="1946061" cy="2037550"/>
            <a:chOff x="330974" y="2606167"/>
            <a:chExt cx="1946061" cy="2037550"/>
          </a:xfrm>
        </p:grpSpPr>
        <p:sp>
          <p:nvSpPr>
            <p:cNvPr id="9" name="Rectangle 8"/>
            <p:cNvSpPr/>
            <p:nvPr/>
          </p:nvSpPr>
          <p:spPr>
            <a:xfrm>
              <a:off x="330974" y="3769657"/>
              <a:ext cx="1946061" cy="87406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Workflow Mainframe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74" y="2606167"/>
              <a:ext cx="1946061" cy="8740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70C0"/>
                  </a:solidFill>
                  <a:latin typeface="Arial"/>
                </a:rPr>
                <a:t>Workflow Web</a:t>
              </a:r>
              <a:endParaRPr lang="fr-FR" sz="2400" kern="0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35" name="Chevron 34"/>
          <p:cNvSpPr/>
          <p:nvPr/>
        </p:nvSpPr>
        <p:spPr>
          <a:xfrm>
            <a:off x="699064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2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5" y="4168719"/>
            <a:ext cx="393001" cy="496987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2269618" y="2555897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24" y="3225274"/>
            <a:ext cx="243152" cy="3074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842" y="4168719"/>
            <a:ext cx="393001" cy="496987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45" idx="3"/>
            <a:endCxn id="20" idx="0"/>
          </p:cNvCxnSpPr>
          <p:nvPr/>
        </p:nvCxnSpPr>
        <p:spPr bwMode="auto">
          <a:xfrm>
            <a:off x="11357737" y="2987810"/>
            <a:ext cx="264606" cy="1180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Chevron 35"/>
          <p:cNvSpPr/>
          <p:nvPr/>
        </p:nvSpPr>
        <p:spPr>
          <a:xfrm>
            <a:off x="4080387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B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3" y="3221436"/>
            <a:ext cx="243152" cy="307488"/>
          </a:xfrm>
          <a:prstGeom prst="rect">
            <a:avLst/>
          </a:prstGeom>
        </p:spPr>
      </p:pic>
      <p:sp>
        <p:nvSpPr>
          <p:cNvPr id="39" name="Chevron 38"/>
          <p:cNvSpPr/>
          <p:nvPr/>
        </p:nvSpPr>
        <p:spPr>
          <a:xfrm>
            <a:off x="5891156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C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2" y="3221436"/>
            <a:ext cx="243152" cy="307488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7701925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D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31" y="3221436"/>
            <a:ext cx="243152" cy="307488"/>
          </a:xfrm>
          <a:prstGeom prst="rect">
            <a:avLst/>
          </a:prstGeom>
        </p:spPr>
      </p:pic>
      <p:sp>
        <p:nvSpPr>
          <p:cNvPr id="45" name="Chevron 44"/>
          <p:cNvSpPr/>
          <p:nvPr/>
        </p:nvSpPr>
        <p:spPr>
          <a:xfrm>
            <a:off x="9512694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4559358"/>
            <a:ext cx="4466467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5413741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1863859" y="4028917"/>
            <a:ext cx="1292740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23365" y="2610818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backoffice historique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845" y="2610817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site web client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2" name="Connecteur droit avec flèche 11"/>
          <p:cNvCxnSpPr>
            <a:stCxn id="9" idx="2"/>
            <a:endCxn id="5" idx="0"/>
          </p:cNvCxnSpPr>
          <p:nvPr/>
        </p:nvCxnSpPr>
        <p:spPr bwMode="auto">
          <a:xfrm flipH="1">
            <a:off x="3156599" y="4028916"/>
            <a:ext cx="1292740" cy="530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0" y="3460957"/>
            <a:ext cx="393001" cy="4969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  <a:endCxn id="9" idx="0"/>
          </p:cNvCxnSpPr>
          <p:nvPr/>
        </p:nvCxnSpPr>
        <p:spPr bwMode="auto">
          <a:xfrm>
            <a:off x="3384997" y="2293605"/>
            <a:ext cx="1064342" cy="31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" name="Grouper 3"/>
          <p:cNvGrpSpPr/>
          <p:nvPr/>
        </p:nvGrpSpPr>
        <p:grpSpPr>
          <a:xfrm>
            <a:off x="2444503" y="875505"/>
            <a:ext cx="4009670" cy="1418100"/>
            <a:chOff x="3506801" y="875505"/>
            <a:chExt cx="4009670" cy="1418100"/>
          </a:xfrm>
        </p:grpSpPr>
        <p:sp>
          <p:nvSpPr>
            <p:cNvPr id="14" name="Rectangle 13"/>
            <p:cNvSpPr/>
            <p:nvPr/>
          </p:nvSpPr>
          <p:spPr>
            <a:xfrm>
              <a:off x="3506801" y="87550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public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5484" y="875505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backoffice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18" name="Connecteur droit avec flèche 17"/>
          <p:cNvCxnSpPr>
            <a:stCxn id="15" idx="2"/>
            <a:endCxn id="9" idx="0"/>
          </p:cNvCxnSpPr>
          <p:nvPr/>
        </p:nvCxnSpPr>
        <p:spPr bwMode="auto">
          <a:xfrm flipH="1">
            <a:off x="4449339" y="2293604"/>
            <a:ext cx="1064341" cy="3172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56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99837" y="277911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6" y="3701533"/>
            <a:ext cx="324728" cy="441843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4" y="3721197"/>
            <a:ext cx="324728" cy="441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38345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2399837" y="2779116"/>
            <a:ext cx="1880987" cy="1418099"/>
            <a:chOff x="2399837" y="2779116"/>
            <a:chExt cx="1880987" cy="1418099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38345" y="2768770"/>
            <a:ext cx="1880987" cy="1418099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519091" y="2779116"/>
            <a:ext cx="1880987" cy="1418099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280824" y="3488166"/>
            <a:ext cx="23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459585" y="4197215"/>
            <a:ext cx="1065868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400078" y="3477820"/>
            <a:ext cx="238267" cy="1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60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769067"/>
            <a:ext cx="5404174" cy="1078807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 enrichi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320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371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371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27384"/>
            <a:ext cx="532359" cy="2416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4769"/>
            <a:ext cx="2124888" cy="194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194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26650"/>
            <a:ext cx="1669877" cy="242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37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17154"/>
            <a:ext cx="980203" cy="50949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8258" y="3016420"/>
            <a:ext cx="980203" cy="510964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2969036"/>
            <a:ext cx="980203" cy="60573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7140" y="3021180"/>
            <a:ext cx="980203" cy="501445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partagé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5" y="3044587"/>
            <a:ext cx="132191" cy="147433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271902"/>
            <a:ext cx="120915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522625"/>
            <a:ext cx="568759" cy="2464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271902"/>
            <a:ext cx="120915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78" y="3044587"/>
            <a:ext cx="132191" cy="14743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22" y="3051288"/>
            <a:ext cx="120174" cy="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5173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1769</TotalTime>
  <Words>265</Words>
  <Application>Microsoft Macintosh PowerPoint</Application>
  <PresentationFormat>Grand écran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Adobe Arabic</vt:lpstr>
      <vt:lpstr>Arial</vt:lpstr>
      <vt:lpstr>Calibri</vt:lpstr>
      <vt:lpstr>Helvetica</vt:lpstr>
      <vt:lpstr>Lucida Grande</vt:lpstr>
      <vt:lpstr>ＭＳ Ｐゴシック</vt:lpstr>
      <vt:lpstr>Times</vt:lpstr>
      <vt:lpstr>Wingdings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55</cp:revision>
  <cp:lastPrinted>2015-10-22T14:07:29Z</cp:lastPrinted>
  <dcterms:created xsi:type="dcterms:W3CDTF">2018-03-09T10:23:58Z</dcterms:created>
  <dcterms:modified xsi:type="dcterms:W3CDTF">2018-07-27T07:18:15Z</dcterms:modified>
</cp:coreProperties>
</file>