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18" r:id="rId1"/>
  </p:sldMasterIdLst>
  <p:notesMasterIdLst>
    <p:notesMasterId r:id="rId5"/>
  </p:notes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1pPr>
    <a:lvl2pPr marL="457108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2pPr>
    <a:lvl3pPr marL="914216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3pPr>
    <a:lvl4pPr marL="1371325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4pPr>
    <a:lvl5pPr marL="1828433" algn="l" rtl="0" eaLnBrk="0" fontAlgn="base" hangingPunct="0">
      <a:spcBef>
        <a:spcPct val="0"/>
      </a:spcBef>
      <a:spcAft>
        <a:spcPct val="0"/>
      </a:spcAft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5pPr>
    <a:lvl6pPr marL="2285541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6pPr>
    <a:lvl7pPr marL="2742649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7pPr>
    <a:lvl8pPr marL="3199757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8pPr>
    <a:lvl9pPr marL="3656866" algn="l" defTabSz="914216" rtl="0" eaLnBrk="1" latinLnBrk="0" hangingPunct="1">
      <a:defRPr sz="2399" kern="1200">
        <a:solidFill>
          <a:schemeClr val="tx1"/>
        </a:solidFill>
        <a:latin typeface="Times" pitchFamily="-104" charset="0"/>
        <a:ea typeface="ＭＳ Ｐゴシック" pitchFamily="-1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089" userDrawn="1">
          <p15:clr>
            <a:srgbClr val="A4A3A4"/>
          </p15:clr>
        </p15:guide>
        <p15:guide id="5" orient="horz" pos="4092" userDrawn="1">
          <p15:clr>
            <a:srgbClr val="A4A3A4"/>
          </p15:clr>
        </p15:guide>
        <p15:guide id="6" orient="horz" pos="3981" userDrawn="1">
          <p15:clr>
            <a:srgbClr val="A4A3A4"/>
          </p15:clr>
        </p15:guide>
        <p15:guide id="7" pos="7259" userDrawn="1">
          <p15:clr>
            <a:srgbClr val="A4A3A4"/>
          </p15:clr>
        </p15:guide>
        <p15:guide id="8" pos="424" userDrawn="1">
          <p15:clr>
            <a:srgbClr val="A4A3A4"/>
          </p15:clr>
        </p15:guide>
        <p15:guide id="9" pos="3783" userDrawn="1">
          <p15:clr>
            <a:srgbClr val="A4A3A4"/>
          </p15:clr>
        </p15:guide>
        <p15:guide id="10" pos="1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  <p:guide orient="horz" pos="210"/>
        <p:guide orient="horz" pos="4089"/>
        <p:guide orient="horz" pos="4092"/>
        <p:guide orient="horz" pos="3981"/>
        <p:guide pos="7259"/>
        <p:guide pos="424"/>
        <p:guide pos="3783"/>
        <p:guide pos="12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79A9-25B1-CB49-91FD-C065AF6D642D}" type="datetimeFigureOut">
              <a:rPr lang="fr-FR" smtClean="0"/>
              <a:t>07/04/2017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8BB0-256E-7442-8529-60B593740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9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2255573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/>
        </p:nvSpPr>
        <p:spPr bwMode="auto">
          <a:xfrm rot="5400000">
            <a:off x="1938840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11"/>
          <a:stretch/>
        </p:blipFill>
        <p:spPr bwMode="black">
          <a:xfrm>
            <a:off x="1851358" y="1052736"/>
            <a:ext cx="3650707" cy="1182216"/>
          </a:xfrm>
          <a:prstGeom prst="rect">
            <a:avLst/>
          </a:prstGeom>
        </p:spPr>
      </p:pic>
      <p:sp>
        <p:nvSpPr>
          <p:cNvPr id="9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963560" y="2520076"/>
            <a:ext cx="9559573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963563" y="3284984"/>
            <a:ext cx="9559572" cy="792088"/>
          </a:xfrm>
        </p:spPr>
        <p:txBody>
          <a:bodyPr anchor="t">
            <a:normAutofit/>
          </a:bodyPr>
          <a:lstStyle>
            <a:lvl1pPr marL="0" indent="0">
              <a:buFont typeface="Arial"/>
              <a:buNone/>
              <a:defRPr sz="18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966384" y="4453817"/>
            <a:ext cx="1728192" cy="576064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" name="Groupe 1"/>
          <p:cNvGrpSpPr/>
          <p:nvPr/>
        </p:nvGrpSpPr>
        <p:grpSpPr>
          <a:xfrm>
            <a:off x="6096509" y="6556418"/>
            <a:ext cx="5547963" cy="83790"/>
            <a:chOff x="4474845" y="6550322"/>
            <a:chExt cx="4160972" cy="83790"/>
          </a:xfrm>
        </p:grpSpPr>
        <p:sp>
          <p:nvSpPr>
            <p:cNvPr id="60" name="Freeform 16"/>
            <p:cNvSpPr>
              <a:spLocks noEditPoints="1"/>
            </p:cNvSpPr>
            <p:nvPr userDrawn="1"/>
          </p:nvSpPr>
          <p:spPr bwMode="auto">
            <a:xfrm>
              <a:off x="522168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" name="Freeform 17"/>
            <p:cNvSpPr>
              <a:spLocks noEditPoints="1"/>
            </p:cNvSpPr>
            <p:nvPr userDrawn="1"/>
          </p:nvSpPr>
          <p:spPr bwMode="auto">
            <a:xfrm>
              <a:off x="519112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Oval 18"/>
            <p:cNvSpPr>
              <a:spLocks noChangeArrowheads="1"/>
            </p:cNvSpPr>
            <p:nvPr userDrawn="1"/>
          </p:nvSpPr>
          <p:spPr bwMode="auto">
            <a:xfrm>
              <a:off x="522423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Oval 19"/>
            <p:cNvSpPr>
              <a:spLocks noChangeArrowheads="1"/>
            </p:cNvSpPr>
            <p:nvPr userDrawn="1"/>
          </p:nvSpPr>
          <p:spPr bwMode="auto">
            <a:xfrm>
              <a:off x="566357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Oval 20"/>
            <p:cNvSpPr>
              <a:spLocks noChangeArrowheads="1"/>
            </p:cNvSpPr>
            <p:nvPr userDrawn="1"/>
          </p:nvSpPr>
          <p:spPr bwMode="auto">
            <a:xfrm>
              <a:off x="566357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563046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1" name="Freeform 22"/>
            <p:cNvSpPr>
              <a:spLocks/>
            </p:cNvSpPr>
            <p:nvPr userDrawn="1"/>
          </p:nvSpPr>
          <p:spPr bwMode="auto">
            <a:xfrm>
              <a:off x="534776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23"/>
            <p:cNvSpPr>
              <a:spLocks/>
            </p:cNvSpPr>
            <p:nvPr userDrawn="1"/>
          </p:nvSpPr>
          <p:spPr bwMode="auto">
            <a:xfrm>
              <a:off x="548529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24"/>
            <p:cNvSpPr>
              <a:spLocks noEditPoints="1"/>
            </p:cNvSpPr>
            <p:nvPr userDrawn="1"/>
          </p:nvSpPr>
          <p:spPr bwMode="auto">
            <a:xfrm>
              <a:off x="5952650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25"/>
            <p:cNvSpPr>
              <a:spLocks noEditPoints="1"/>
            </p:cNvSpPr>
            <p:nvPr userDrawn="1"/>
          </p:nvSpPr>
          <p:spPr bwMode="auto">
            <a:xfrm>
              <a:off x="5924634" y="6562828"/>
              <a:ext cx="72587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Oval 26"/>
            <p:cNvSpPr>
              <a:spLocks noChangeArrowheads="1"/>
            </p:cNvSpPr>
            <p:nvPr userDrawn="1"/>
          </p:nvSpPr>
          <p:spPr bwMode="auto">
            <a:xfrm>
              <a:off x="5957744" y="6595343"/>
              <a:ext cx="6367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Oval 27"/>
            <p:cNvSpPr>
              <a:spLocks noChangeArrowheads="1"/>
            </p:cNvSpPr>
            <p:nvPr userDrawn="1"/>
          </p:nvSpPr>
          <p:spPr bwMode="auto">
            <a:xfrm>
              <a:off x="6394539" y="6550322"/>
              <a:ext cx="11461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Oval 28"/>
            <p:cNvSpPr>
              <a:spLocks noChangeArrowheads="1"/>
            </p:cNvSpPr>
            <p:nvPr userDrawn="1"/>
          </p:nvSpPr>
          <p:spPr bwMode="auto">
            <a:xfrm>
              <a:off x="6394539" y="6580336"/>
              <a:ext cx="11461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29"/>
            <p:cNvSpPr>
              <a:spLocks noEditPoints="1"/>
            </p:cNvSpPr>
            <p:nvPr userDrawn="1"/>
          </p:nvSpPr>
          <p:spPr bwMode="auto">
            <a:xfrm>
              <a:off x="6363976" y="6562828"/>
              <a:ext cx="72587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30"/>
            <p:cNvSpPr>
              <a:spLocks/>
            </p:cNvSpPr>
            <p:nvPr userDrawn="1"/>
          </p:nvSpPr>
          <p:spPr bwMode="auto">
            <a:xfrm>
              <a:off x="6078722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31"/>
            <p:cNvSpPr>
              <a:spLocks/>
            </p:cNvSpPr>
            <p:nvPr userDrawn="1"/>
          </p:nvSpPr>
          <p:spPr bwMode="auto">
            <a:xfrm>
              <a:off x="6216255" y="6562828"/>
              <a:ext cx="76407" cy="71284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32"/>
            <p:cNvSpPr>
              <a:spLocks/>
            </p:cNvSpPr>
            <p:nvPr userDrawn="1"/>
          </p:nvSpPr>
          <p:spPr bwMode="auto">
            <a:xfrm>
              <a:off x="577818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33"/>
            <p:cNvSpPr>
              <a:spLocks noEditPoints="1"/>
            </p:cNvSpPr>
            <p:nvPr userDrawn="1"/>
          </p:nvSpPr>
          <p:spPr bwMode="auto">
            <a:xfrm>
              <a:off x="6686160" y="6589091"/>
              <a:ext cx="15281" cy="17508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34"/>
            <p:cNvSpPr>
              <a:spLocks noEditPoints="1"/>
            </p:cNvSpPr>
            <p:nvPr userDrawn="1"/>
          </p:nvSpPr>
          <p:spPr bwMode="auto">
            <a:xfrm>
              <a:off x="6655597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Oval 35"/>
            <p:cNvSpPr>
              <a:spLocks noChangeArrowheads="1"/>
            </p:cNvSpPr>
            <p:nvPr userDrawn="1"/>
          </p:nvSpPr>
          <p:spPr bwMode="auto">
            <a:xfrm>
              <a:off x="6688706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Oval 36"/>
            <p:cNvSpPr>
              <a:spLocks noChangeArrowheads="1"/>
            </p:cNvSpPr>
            <p:nvPr userDrawn="1"/>
          </p:nvSpPr>
          <p:spPr bwMode="auto">
            <a:xfrm>
              <a:off x="7128048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Oval 37"/>
            <p:cNvSpPr>
              <a:spLocks noChangeArrowheads="1"/>
            </p:cNvSpPr>
            <p:nvPr userDrawn="1"/>
          </p:nvSpPr>
          <p:spPr bwMode="auto">
            <a:xfrm>
              <a:off x="7128048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38"/>
            <p:cNvSpPr>
              <a:spLocks noEditPoints="1"/>
            </p:cNvSpPr>
            <p:nvPr userDrawn="1"/>
          </p:nvSpPr>
          <p:spPr bwMode="auto">
            <a:xfrm>
              <a:off x="7094938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39"/>
            <p:cNvSpPr>
              <a:spLocks/>
            </p:cNvSpPr>
            <p:nvPr userDrawn="1"/>
          </p:nvSpPr>
          <p:spPr bwMode="auto">
            <a:xfrm>
              <a:off x="6812231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40"/>
            <p:cNvSpPr>
              <a:spLocks/>
            </p:cNvSpPr>
            <p:nvPr userDrawn="1"/>
          </p:nvSpPr>
          <p:spPr bwMode="auto">
            <a:xfrm>
              <a:off x="6951038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6511696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42"/>
            <p:cNvSpPr>
              <a:spLocks noEditPoints="1"/>
            </p:cNvSpPr>
            <p:nvPr userDrawn="1"/>
          </p:nvSpPr>
          <p:spPr bwMode="auto">
            <a:xfrm>
              <a:off x="7417122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43"/>
            <p:cNvSpPr>
              <a:spLocks noEditPoints="1"/>
            </p:cNvSpPr>
            <p:nvPr userDrawn="1"/>
          </p:nvSpPr>
          <p:spPr bwMode="auto">
            <a:xfrm>
              <a:off x="7390379" y="6562828"/>
              <a:ext cx="71313" cy="71284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44"/>
            <p:cNvSpPr>
              <a:spLocks noChangeArrowheads="1"/>
            </p:cNvSpPr>
            <p:nvPr userDrawn="1"/>
          </p:nvSpPr>
          <p:spPr bwMode="auto">
            <a:xfrm>
              <a:off x="7423489" y="6595343"/>
              <a:ext cx="509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45"/>
            <p:cNvSpPr>
              <a:spLocks noChangeArrowheads="1"/>
            </p:cNvSpPr>
            <p:nvPr userDrawn="1"/>
          </p:nvSpPr>
          <p:spPr bwMode="auto">
            <a:xfrm>
              <a:off x="7859010" y="6550322"/>
              <a:ext cx="12735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46"/>
            <p:cNvSpPr>
              <a:spLocks noChangeArrowheads="1"/>
            </p:cNvSpPr>
            <p:nvPr userDrawn="1"/>
          </p:nvSpPr>
          <p:spPr bwMode="auto">
            <a:xfrm>
              <a:off x="7859010" y="6580336"/>
              <a:ext cx="12735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47"/>
            <p:cNvSpPr>
              <a:spLocks noEditPoints="1"/>
            </p:cNvSpPr>
            <p:nvPr userDrawn="1"/>
          </p:nvSpPr>
          <p:spPr bwMode="auto">
            <a:xfrm>
              <a:off x="7829721" y="6562828"/>
              <a:ext cx="71313" cy="7128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7543194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7682000" y="6562828"/>
              <a:ext cx="71313" cy="71284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7242659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8150631" y="6589091"/>
              <a:ext cx="15281" cy="17508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52"/>
            <p:cNvSpPr>
              <a:spLocks noEditPoints="1"/>
            </p:cNvSpPr>
            <p:nvPr userDrawn="1"/>
          </p:nvSpPr>
          <p:spPr bwMode="auto">
            <a:xfrm>
              <a:off x="8121342" y="6562828"/>
              <a:ext cx="75134" cy="71284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53"/>
            <p:cNvSpPr>
              <a:spLocks noChangeArrowheads="1"/>
            </p:cNvSpPr>
            <p:nvPr userDrawn="1"/>
          </p:nvSpPr>
          <p:spPr bwMode="auto">
            <a:xfrm>
              <a:off x="8154452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54"/>
            <p:cNvSpPr>
              <a:spLocks noChangeArrowheads="1"/>
            </p:cNvSpPr>
            <p:nvPr userDrawn="1"/>
          </p:nvSpPr>
          <p:spPr bwMode="auto">
            <a:xfrm>
              <a:off x="8592520" y="6550322"/>
              <a:ext cx="10188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Oval 55"/>
            <p:cNvSpPr>
              <a:spLocks noChangeArrowheads="1"/>
            </p:cNvSpPr>
            <p:nvPr userDrawn="1"/>
          </p:nvSpPr>
          <p:spPr bwMode="auto">
            <a:xfrm>
              <a:off x="8592520" y="6580336"/>
              <a:ext cx="10188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8559410" y="6562828"/>
              <a:ext cx="76407" cy="71284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57"/>
            <p:cNvSpPr>
              <a:spLocks/>
            </p:cNvSpPr>
            <p:nvPr userDrawn="1"/>
          </p:nvSpPr>
          <p:spPr bwMode="auto">
            <a:xfrm>
              <a:off x="8276703" y="6562828"/>
              <a:ext cx="54759" cy="71284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58"/>
            <p:cNvSpPr>
              <a:spLocks/>
            </p:cNvSpPr>
            <p:nvPr userDrawn="1"/>
          </p:nvSpPr>
          <p:spPr bwMode="auto">
            <a:xfrm>
              <a:off x="8415510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59"/>
            <p:cNvSpPr>
              <a:spLocks/>
            </p:cNvSpPr>
            <p:nvPr userDrawn="1"/>
          </p:nvSpPr>
          <p:spPr bwMode="auto">
            <a:xfrm>
              <a:off x="7976168" y="6562828"/>
              <a:ext cx="72587" cy="71284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Freeform 16"/>
            <p:cNvSpPr>
              <a:spLocks noEditPoints="1"/>
            </p:cNvSpPr>
            <p:nvPr userDrawn="1"/>
          </p:nvSpPr>
          <p:spPr bwMode="auto">
            <a:xfrm>
              <a:off x="4505408" y="6589091"/>
              <a:ext cx="17828" cy="17508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Freeform 17"/>
            <p:cNvSpPr>
              <a:spLocks noEditPoints="1"/>
            </p:cNvSpPr>
            <p:nvPr userDrawn="1"/>
          </p:nvSpPr>
          <p:spPr bwMode="auto">
            <a:xfrm>
              <a:off x="4474845" y="6562828"/>
              <a:ext cx="75134" cy="71284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Oval 18"/>
            <p:cNvSpPr>
              <a:spLocks noChangeArrowheads="1"/>
            </p:cNvSpPr>
            <p:nvPr userDrawn="1"/>
          </p:nvSpPr>
          <p:spPr bwMode="auto">
            <a:xfrm>
              <a:off x="4507955" y="6595343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Oval 19"/>
            <p:cNvSpPr>
              <a:spLocks noChangeArrowheads="1"/>
            </p:cNvSpPr>
            <p:nvPr userDrawn="1"/>
          </p:nvSpPr>
          <p:spPr bwMode="auto">
            <a:xfrm>
              <a:off x="4947296" y="6550322"/>
              <a:ext cx="8914" cy="1000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Oval 20"/>
            <p:cNvSpPr>
              <a:spLocks noChangeArrowheads="1"/>
            </p:cNvSpPr>
            <p:nvPr userDrawn="1"/>
          </p:nvSpPr>
          <p:spPr bwMode="auto">
            <a:xfrm>
              <a:off x="4947296" y="6580336"/>
              <a:ext cx="8914" cy="87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4914186" y="6562828"/>
              <a:ext cx="75134" cy="71284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22"/>
            <p:cNvSpPr>
              <a:spLocks/>
            </p:cNvSpPr>
            <p:nvPr userDrawn="1"/>
          </p:nvSpPr>
          <p:spPr bwMode="auto">
            <a:xfrm>
              <a:off x="4631480" y="6562828"/>
              <a:ext cx="57305" cy="71284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23"/>
            <p:cNvSpPr>
              <a:spLocks/>
            </p:cNvSpPr>
            <p:nvPr userDrawn="1"/>
          </p:nvSpPr>
          <p:spPr bwMode="auto">
            <a:xfrm>
              <a:off x="4769013" y="6562828"/>
              <a:ext cx="72587" cy="71284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5061907" y="6562828"/>
              <a:ext cx="75134" cy="71284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1314326" y="6498211"/>
            <a:ext cx="41108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  <p:sp>
        <p:nvSpPr>
          <p:cNvPr id="73" name="Triangle isocèle 72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74" name="Image 73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grpSp>
        <p:nvGrpSpPr>
          <p:cNvPr id="75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76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1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2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3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167" name="Rectangle 166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grpSp>
        <p:nvGrpSpPr>
          <p:cNvPr id="100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01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4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5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6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7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8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9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0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1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2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3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4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5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6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9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1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2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3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52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6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53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55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8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59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0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1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2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3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4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5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6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7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8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69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0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1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2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3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4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5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6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7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8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79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0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1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2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3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4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5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6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7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8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89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0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1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2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3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4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5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6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7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8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45" name="Image 14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17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10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-72221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/>
        </p:nvSpPr>
        <p:spPr>
          <a:xfrm rot="10800000">
            <a:off x="-72221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427667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241426"/>
            <a:ext cx="5584628" cy="50743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/>
        </p:nvSpPr>
        <p:spPr bwMode="auto">
          <a:xfrm rot="2700000">
            <a:off x="10737945" y="26475"/>
            <a:ext cx="1785323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6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18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pic>
        <p:nvPicPr>
          <p:cNvPr id="23" name="Image 22" descr="Bande_codee_1ligne_blan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-1" r="41845" b="-71000"/>
          <a:stretch/>
        </p:blipFill>
        <p:spPr>
          <a:xfrm>
            <a:off x="5929943" y="6698257"/>
            <a:ext cx="5680156" cy="147969"/>
          </a:xfrm>
          <a:prstGeom prst="rect">
            <a:avLst/>
          </a:prstGeom>
        </p:spPr>
      </p:pic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622671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5" name="Triangle isocèle 1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6" name="Triangle isocèle 1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Trapèze 17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20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21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3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5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8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39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0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7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8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49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1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2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3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4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5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6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7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8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59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0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1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2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3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5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6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7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8627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8627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18627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18627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18627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907449" y="1519320"/>
            <a:ext cx="1208912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907449" y="2338779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07449" y="3158238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07449" y="3977697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6907449" y="4797156"/>
            <a:ext cx="1208912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84584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845847" y="2597703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84584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59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84584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0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845847" y="5056080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1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8124727" y="1778244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2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8124727" y="259770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3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8124727" y="3417162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4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8124727" y="4236621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65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8124727" y="5056079"/>
            <a:ext cx="3289749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7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5031711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5031711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5031711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5031711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5031711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7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11317200" y="1847088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11317200" y="2684335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11317200" y="3484863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11317200" y="4322110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8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11317200" y="5123012"/>
            <a:ext cx="620861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6" y="1252538"/>
            <a:ext cx="10850033" cy="505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7962900" algn="r"/>
              </a:tabLst>
              <a:defRPr/>
            </a:lvl1pPr>
            <a:lvl3pPr>
              <a:tabLst/>
              <a:defRPr/>
            </a:lvl3pPr>
          </a:lstStyle>
          <a:p>
            <a:pPr lvl="0"/>
            <a:r>
              <a:rPr lang="fr-FR" dirty="0" smtClean="0"/>
              <a:t>Modifiez les styles du texte du masque	000</a:t>
            </a:r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6" name="TextBox 1"/>
          <p:cNvSpPr txBox="1"/>
          <p:nvPr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lvl="0" eaLnBrk="1" hangingPunct="1">
              <a:lnSpc>
                <a:spcPct val="80000"/>
              </a:lnSpc>
              <a:defRPr sz="18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Table des matières</a:t>
            </a:r>
          </a:p>
        </p:txBody>
      </p:sp>
      <p:sp>
        <p:nvSpPr>
          <p:cNvPr id="7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9365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501" y="2492899"/>
            <a:ext cx="2016223" cy="143986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1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5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2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2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3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75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4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9C0F5A0A-912B-408C-A648-19FF7EB7BD8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1" name="Triangle isocèle 10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fr-FR" dirty="0" smtClean="0"/>
              <a:t>TITRE PARTIE 5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1116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5" y="-1811"/>
            <a:ext cx="12192000" cy="6869758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4" name="Triangle isocèle 3"/>
          <p:cNvSpPr/>
          <p:nvPr/>
        </p:nvSpPr>
        <p:spPr>
          <a:xfrm rot="10800000">
            <a:off x="4457530" y="-1810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5" name="Triangle isocèle 4"/>
          <p:cNvSpPr/>
          <p:nvPr/>
        </p:nvSpPr>
        <p:spPr>
          <a:xfrm>
            <a:off x="4457530" y="5534447"/>
            <a:ext cx="3276945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58349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405813" y="3399148"/>
            <a:ext cx="7117320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2400" cap="all" baseline="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8162" indent="0">
              <a:buNone/>
              <a:defRPr/>
            </a:lvl3pPr>
            <a:lvl4pPr marL="80327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fr-FR" dirty="0" smtClean="0"/>
              <a:t>TITRE PARTIE 6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1" y="6872397"/>
            <a:ext cx="4896876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3"/>
          </p:nvPr>
        </p:nvSpPr>
        <p:spPr>
          <a:xfrm>
            <a:off x="11716213" y="6861597"/>
            <a:ext cx="475787" cy="2304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448055" y="3128649"/>
            <a:ext cx="624417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654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En-t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1627099" y="5705680"/>
            <a:ext cx="8640000" cy="243600"/>
          </a:xfrm>
          <a:noFill/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 b="0" i="0" cap="all" baseline="0">
                <a:solidFill>
                  <a:schemeClr val="tx2"/>
                </a:solidFill>
                <a:latin typeface="+mj-lt"/>
                <a:cs typeface="Helvetica" panose="02000500000000000000" pitchFamily="2" charset="0"/>
              </a:defRPr>
            </a:lvl1pPr>
          </a:lstStyle>
          <a:p>
            <a:pPr lvl="0"/>
            <a:r>
              <a:rPr lang="fr-FR" dirty="0" smtClean="0"/>
              <a:t>RÉFÉRENCE OCTO - VERSION DU DOCUMENT - DATE</a:t>
            </a:r>
          </a:p>
        </p:txBody>
      </p:sp>
      <p:sp>
        <p:nvSpPr>
          <p:cNvPr id="19" name="Triangle isocèle 18"/>
          <p:cNvSpPr>
            <a:spLocks/>
          </p:cNvSpPr>
          <p:nvPr userDrawn="1"/>
        </p:nvSpPr>
        <p:spPr bwMode="auto">
          <a:xfrm rot="5400000">
            <a:off x="1280376" y="5748159"/>
            <a:ext cx="222118" cy="167029"/>
          </a:xfrm>
          <a:prstGeom prst="triangle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458"/>
                </a:solidFill>
                <a:effectLst/>
                <a:latin typeface="Helvetica"/>
                <a:cs typeface="Helvetica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2458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60" name="Image 5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" b="16609"/>
          <a:stretch/>
        </p:blipFill>
        <p:spPr bwMode="black">
          <a:xfrm>
            <a:off x="1186000" y="752944"/>
            <a:ext cx="3586219" cy="1558937"/>
          </a:xfrm>
          <a:prstGeom prst="rect">
            <a:avLst/>
          </a:prstGeom>
        </p:spPr>
      </p:pic>
      <p:sp>
        <p:nvSpPr>
          <p:cNvPr id="61" name="Rectangle 9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1307920" y="2794396"/>
            <a:ext cx="9636765" cy="74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62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1307921" y="3559305"/>
            <a:ext cx="9636764" cy="792088"/>
          </a:xfrm>
        </p:spPr>
        <p:txBody>
          <a:bodyPr lIns="0" rIns="0" anchor="t">
            <a:normAutofit/>
          </a:bodyPr>
          <a:lstStyle>
            <a:lvl1pPr marL="0" indent="0">
              <a:buFont typeface="Arial"/>
              <a:buNone/>
              <a:defRPr sz="2200" b="0" i="0">
                <a:solidFill>
                  <a:schemeClr val="bg2"/>
                </a:solidFill>
                <a:latin typeface="+mj-lt"/>
                <a:cs typeface="Helvetica"/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307921" y="4428418"/>
            <a:ext cx="1774671" cy="788742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  <a:tabLst/>
              <a:defRPr/>
            </a:lvl1pPr>
          </a:lstStyle>
          <a:p>
            <a:pPr marL="0" indent="0" algn="ctr" eaLnBrk="1" hangingPunct="1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None/>
            </a:pPr>
            <a:r>
              <a:rPr lang="fr-FR" sz="1600" dirty="0" smtClean="0">
                <a:solidFill>
                  <a:srgbClr val="00A0BF"/>
                </a:solidFill>
                <a:latin typeface="+mn-lt"/>
                <a:cs typeface="Helvetica"/>
              </a:rPr>
              <a:t>Dimension logo client</a:t>
            </a:r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223" name="Groupe 222"/>
          <p:cNvGrpSpPr/>
          <p:nvPr userDrawn="1"/>
        </p:nvGrpSpPr>
        <p:grpSpPr>
          <a:xfrm>
            <a:off x="5638063" y="6521284"/>
            <a:ext cx="5552184" cy="112088"/>
            <a:chOff x="5435409" y="6316384"/>
            <a:chExt cx="5552184" cy="112088"/>
          </a:xfrm>
        </p:grpSpPr>
        <p:sp>
          <p:nvSpPr>
            <p:cNvPr id="224" name="Freeform 11"/>
            <p:cNvSpPr>
              <a:spLocks noEditPoints="1"/>
            </p:cNvSpPr>
            <p:nvPr userDrawn="1"/>
          </p:nvSpPr>
          <p:spPr bwMode="auto">
            <a:xfrm>
              <a:off x="6435927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5" name="Freeform 12"/>
            <p:cNvSpPr>
              <a:spLocks noEditPoints="1"/>
            </p:cNvSpPr>
            <p:nvPr userDrawn="1"/>
          </p:nvSpPr>
          <p:spPr bwMode="auto">
            <a:xfrm>
              <a:off x="6398577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6" name="Oval 13"/>
            <p:cNvSpPr>
              <a:spLocks noChangeArrowheads="1"/>
            </p:cNvSpPr>
            <p:nvPr userDrawn="1"/>
          </p:nvSpPr>
          <p:spPr bwMode="auto">
            <a:xfrm>
              <a:off x="6442718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7" name="Oval 14"/>
            <p:cNvSpPr>
              <a:spLocks noChangeArrowheads="1"/>
            </p:cNvSpPr>
            <p:nvPr userDrawn="1"/>
          </p:nvSpPr>
          <p:spPr bwMode="auto">
            <a:xfrm>
              <a:off x="7025046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8" name="Oval 15"/>
            <p:cNvSpPr>
              <a:spLocks noChangeArrowheads="1"/>
            </p:cNvSpPr>
            <p:nvPr userDrawn="1"/>
          </p:nvSpPr>
          <p:spPr bwMode="auto">
            <a:xfrm>
              <a:off x="7025046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29" name="Freeform 16"/>
            <p:cNvSpPr>
              <a:spLocks noEditPoints="1"/>
            </p:cNvSpPr>
            <p:nvPr userDrawn="1"/>
          </p:nvSpPr>
          <p:spPr bwMode="auto">
            <a:xfrm>
              <a:off x="6984300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0" name="Freeform 17"/>
            <p:cNvSpPr>
              <a:spLocks/>
            </p:cNvSpPr>
            <p:nvPr userDrawn="1"/>
          </p:nvSpPr>
          <p:spPr bwMode="auto">
            <a:xfrm>
              <a:off x="6604005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1" name="Freeform 18"/>
            <p:cNvSpPr>
              <a:spLocks/>
            </p:cNvSpPr>
            <p:nvPr userDrawn="1"/>
          </p:nvSpPr>
          <p:spPr bwMode="auto">
            <a:xfrm>
              <a:off x="6787362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2" name="Freeform 20"/>
            <p:cNvSpPr>
              <a:spLocks noEditPoints="1"/>
            </p:cNvSpPr>
            <p:nvPr userDrawn="1"/>
          </p:nvSpPr>
          <p:spPr bwMode="auto">
            <a:xfrm>
              <a:off x="7413831" y="6368246"/>
              <a:ext cx="20373" cy="23421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3" name="Freeform 21"/>
            <p:cNvSpPr>
              <a:spLocks noEditPoints="1"/>
            </p:cNvSpPr>
            <p:nvPr userDrawn="1"/>
          </p:nvSpPr>
          <p:spPr bwMode="auto">
            <a:xfrm>
              <a:off x="7373085" y="6333114"/>
              <a:ext cx="100167" cy="95358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4" name="Oval 22"/>
            <p:cNvSpPr>
              <a:spLocks noChangeArrowheads="1"/>
            </p:cNvSpPr>
            <p:nvPr userDrawn="1"/>
          </p:nvSpPr>
          <p:spPr bwMode="auto">
            <a:xfrm>
              <a:off x="7417227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5" name="Oval 23"/>
            <p:cNvSpPr>
              <a:spLocks noChangeArrowheads="1"/>
            </p:cNvSpPr>
            <p:nvPr userDrawn="1"/>
          </p:nvSpPr>
          <p:spPr bwMode="auto">
            <a:xfrm>
              <a:off x="8002950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6" name="Oval 24"/>
            <p:cNvSpPr>
              <a:spLocks noChangeArrowheads="1"/>
            </p:cNvSpPr>
            <p:nvPr userDrawn="1"/>
          </p:nvSpPr>
          <p:spPr bwMode="auto">
            <a:xfrm>
              <a:off x="8002950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7" name="Freeform 25"/>
            <p:cNvSpPr>
              <a:spLocks noEditPoints="1"/>
            </p:cNvSpPr>
            <p:nvPr userDrawn="1"/>
          </p:nvSpPr>
          <p:spPr bwMode="auto">
            <a:xfrm>
              <a:off x="7958808" y="6333114"/>
              <a:ext cx="100167" cy="95358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8" name="Freeform 26"/>
            <p:cNvSpPr>
              <a:spLocks/>
            </p:cNvSpPr>
            <p:nvPr userDrawn="1"/>
          </p:nvSpPr>
          <p:spPr bwMode="auto">
            <a:xfrm>
              <a:off x="7581908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39" name="Freeform 27"/>
            <p:cNvSpPr>
              <a:spLocks/>
            </p:cNvSpPr>
            <p:nvPr userDrawn="1"/>
          </p:nvSpPr>
          <p:spPr bwMode="auto">
            <a:xfrm>
              <a:off x="7766963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0" name="Freeform 28"/>
            <p:cNvSpPr>
              <a:spLocks/>
            </p:cNvSpPr>
            <p:nvPr userDrawn="1"/>
          </p:nvSpPr>
          <p:spPr bwMode="auto">
            <a:xfrm>
              <a:off x="718123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1" name="Freeform 29"/>
            <p:cNvSpPr>
              <a:spLocks noEditPoints="1"/>
            </p:cNvSpPr>
            <p:nvPr userDrawn="1"/>
          </p:nvSpPr>
          <p:spPr bwMode="auto">
            <a:xfrm>
              <a:off x="838833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2" name="Freeform 30"/>
            <p:cNvSpPr>
              <a:spLocks noEditPoints="1"/>
            </p:cNvSpPr>
            <p:nvPr userDrawn="1"/>
          </p:nvSpPr>
          <p:spPr bwMode="auto">
            <a:xfrm>
              <a:off x="8352686" y="6333114"/>
              <a:ext cx="95074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3" name="Oval 31"/>
            <p:cNvSpPr>
              <a:spLocks noChangeArrowheads="1"/>
            </p:cNvSpPr>
            <p:nvPr userDrawn="1"/>
          </p:nvSpPr>
          <p:spPr bwMode="auto">
            <a:xfrm>
              <a:off x="8396828" y="6376610"/>
              <a:ext cx="6791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4" name="Oval 32"/>
            <p:cNvSpPr>
              <a:spLocks noChangeArrowheads="1"/>
            </p:cNvSpPr>
            <p:nvPr userDrawn="1"/>
          </p:nvSpPr>
          <p:spPr bwMode="auto">
            <a:xfrm>
              <a:off x="8977458" y="6316384"/>
              <a:ext cx="16977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5" name="Oval 33"/>
            <p:cNvSpPr>
              <a:spLocks noChangeArrowheads="1"/>
            </p:cNvSpPr>
            <p:nvPr userDrawn="1"/>
          </p:nvSpPr>
          <p:spPr bwMode="auto">
            <a:xfrm>
              <a:off x="8977458" y="6356535"/>
              <a:ext cx="16977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6" name="Freeform 34"/>
            <p:cNvSpPr>
              <a:spLocks noEditPoints="1"/>
            </p:cNvSpPr>
            <p:nvPr userDrawn="1"/>
          </p:nvSpPr>
          <p:spPr bwMode="auto">
            <a:xfrm>
              <a:off x="8938410" y="6333114"/>
              <a:ext cx="95074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7" name="Freeform 35"/>
            <p:cNvSpPr>
              <a:spLocks/>
            </p:cNvSpPr>
            <p:nvPr userDrawn="1"/>
          </p:nvSpPr>
          <p:spPr bwMode="auto">
            <a:xfrm>
              <a:off x="8556416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8" name="Freeform 36"/>
            <p:cNvSpPr>
              <a:spLocks/>
            </p:cNvSpPr>
            <p:nvPr userDrawn="1"/>
          </p:nvSpPr>
          <p:spPr bwMode="auto">
            <a:xfrm>
              <a:off x="8741471" y="6333114"/>
              <a:ext cx="96772" cy="95358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49" name="Freeform 37"/>
            <p:cNvSpPr>
              <a:spLocks/>
            </p:cNvSpPr>
            <p:nvPr userDrawn="1"/>
          </p:nvSpPr>
          <p:spPr bwMode="auto">
            <a:xfrm>
              <a:off x="8155747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0" name="Freeform 38"/>
            <p:cNvSpPr>
              <a:spLocks noEditPoints="1"/>
            </p:cNvSpPr>
            <p:nvPr userDrawn="1"/>
          </p:nvSpPr>
          <p:spPr bwMode="auto">
            <a:xfrm>
              <a:off x="9366243" y="6368246"/>
              <a:ext cx="20373" cy="23421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1" name="Freeform 39"/>
            <p:cNvSpPr>
              <a:spLocks noEditPoints="1"/>
            </p:cNvSpPr>
            <p:nvPr userDrawn="1"/>
          </p:nvSpPr>
          <p:spPr bwMode="auto">
            <a:xfrm>
              <a:off x="9327194" y="6333114"/>
              <a:ext cx="100167" cy="95358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2" name="Oval 40"/>
            <p:cNvSpPr>
              <a:spLocks noChangeArrowheads="1"/>
            </p:cNvSpPr>
            <p:nvPr userDrawn="1"/>
          </p:nvSpPr>
          <p:spPr bwMode="auto">
            <a:xfrm>
              <a:off x="9371336" y="6376610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3" name="Oval 41"/>
            <p:cNvSpPr>
              <a:spLocks noChangeArrowheads="1"/>
            </p:cNvSpPr>
            <p:nvPr userDrawn="1"/>
          </p:nvSpPr>
          <p:spPr bwMode="auto">
            <a:xfrm>
              <a:off x="9957059" y="6316384"/>
              <a:ext cx="11884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4" name="Oval 42"/>
            <p:cNvSpPr>
              <a:spLocks noChangeArrowheads="1"/>
            </p:cNvSpPr>
            <p:nvPr userDrawn="1"/>
          </p:nvSpPr>
          <p:spPr bwMode="auto">
            <a:xfrm>
              <a:off x="9957059" y="6356535"/>
              <a:ext cx="11884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5" name="Freeform 43"/>
            <p:cNvSpPr>
              <a:spLocks noEditPoints="1"/>
            </p:cNvSpPr>
            <p:nvPr userDrawn="1"/>
          </p:nvSpPr>
          <p:spPr bwMode="auto">
            <a:xfrm>
              <a:off x="9912918" y="6333114"/>
              <a:ext cx="100167" cy="95358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6" name="Freeform 44"/>
            <p:cNvSpPr>
              <a:spLocks/>
            </p:cNvSpPr>
            <p:nvPr userDrawn="1"/>
          </p:nvSpPr>
          <p:spPr bwMode="auto">
            <a:xfrm>
              <a:off x="9536017" y="6333114"/>
              <a:ext cx="71305" cy="95358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7" name="Freeform 45"/>
            <p:cNvSpPr>
              <a:spLocks/>
            </p:cNvSpPr>
            <p:nvPr userDrawn="1"/>
          </p:nvSpPr>
          <p:spPr bwMode="auto">
            <a:xfrm>
              <a:off x="9719374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8" name="Freeform 46"/>
            <p:cNvSpPr>
              <a:spLocks/>
            </p:cNvSpPr>
            <p:nvPr userDrawn="1"/>
          </p:nvSpPr>
          <p:spPr bwMode="auto">
            <a:xfrm>
              <a:off x="913365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59" name="Freeform 47"/>
            <p:cNvSpPr>
              <a:spLocks noEditPoints="1"/>
            </p:cNvSpPr>
            <p:nvPr userDrawn="1"/>
          </p:nvSpPr>
          <p:spPr bwMode="auto">
            <a:xfrm>
              <a:off x="10340751" y="6368246"/>
              <a:ext cx="25466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0" name="Freeform 48"/>
            <p:cNvSpPr>
              <a:spLocks noEditPoints="1"/>
            </p:cNvSpPr>
            <p:nvPr userDrawn="1"/>
          </p:nvSpPr>
          <p:spPr bwMode="auto">
            <a:xfrm>
              <a:off x="10305098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1" name="Oval 49"/>
            <p:cNvSpPr>
              <a:spLocks noChangeArrowheads="1"/>
            </p:cNvSpPr>
            <p:nvPr userDrawn="1"/>
          </p:nvSpPr>
          <p:spPr bwMode="auto">
            <a:xfrm>
              <a:off x="10349239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2" name="Oval 50"/>
            <p:cNvSpPr>
              <a:spLocks noChangeArrowheads="1"/>
            </p:cNvSpPr>
            <p:nvPr userDrawn="1"/>
          </p:nvSpPr>
          <p:spPr bwMode="auto">
            <a:xfrm>
              <a:off x="10931567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3" name="Oval 51"/>
            <p:cNvSpPr>
              <a:spLocks noChangeArrowheads="1"/>
            </p:cNvSpPr>
            <p:nvPr userDrawn="1"/>
          </p:nvSpPr>
          <p:spPr bwMode="auto">
            <a:xfrm>
              <a:off x="10931567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4" name="Freeform 52"/>
            <p:cNvSpPr>
              <a:spLocks noEditPoints="1"/>
            </p:cNvSpPr>
            <p:nvPr userDrawn="1"/>
          </p:nvSpPr>
          <p:spPr bwMode="auto">
            <a:xfrm>
              <a:off x="10890821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5" name="Freeform 53"/>
            <p:cNvSpPr>
              <a:spLocks/>
            </p:cNvSpPr>
            <p:nvPr userDrawn="1"/>
          </p:nvSpPr>
          <p:spPr bwMode="auto">
            <a:xfrm>
              <a:off x="10510525" y="6333114"/>
              <a:ext cx="74701" cy="95358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6" name="Freeform 54"/>
            <p:cNvSpPr>
              <a:spLocks/>
            </p:cNvSpPr>
            <p:nvPr userDrawn="1"/>
          </p:nvSpPr>
          <p:spPr bwMode="auto">
            <a:xfrm>
              <a:off x="10693882" y="6333114"/>
              <a:ext cx="96772" cy="95358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7" name="Freeform 55"/>
            <p:cNvSpPr>
              <a:spLocks/>
            </p:cNvSpPr>
            <p:nvPr userDrawn="1"/>
          </p:nvSpPr>
          <p:spPr bwMode="auto">
            <a:xfrm>
              <a:off x="10108159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8" name="Freeform 11"/>
            <p:cNvSpPr>
              <a:spLocks noEditPoints="1"/>
            </p:cNvSpPr>
            <p:nvPr userDrawn="1"/>
          </p:nvSpPr>
          <p:spPr bwMode="auto">
            <a:xfrm>
              <a:off x="5472759" y="6368246"/>
              <a:ext cx="23768" cy="23421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69" name="Freeform 12"/>
            <p:cNvSpPr>
              <a:spLocks noEditPoints="1"/>
            </p:cNvSpPr>
            <p:nvPr userDrawn="1"/>
          </p:nvSpPr>
          <p:spPr bwMode="auto">
            <a:xfrm>
              <a:off x="5435409" y="6333114"/>
              <a:ext cx="96772" cy="95358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0" name="Oval 13"/>
            <p:cNvSpPr>
              <a:spLocks noChangeArrowheads="1"/>
            </p:cNvSpPr>
            <p:nvPr userDrawn="1"/>
          </p:nvSpPr>
          <p:spPr bwMode="auto">
            <a:xfrm>
              <a:off x="5479550" y="6376610"/>
              <a:ext cx="8489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1" name="Oval 14"/>
            <p:cNvSpPr>
              <a:spLocks noChangeArrowheads="1"/>
            </p:cNvSpPr>
            <p:nvPr userDrawn="1"/>
          </p:nvSpPr>
          <p:spPr bwMode="auto">
            <a:xfrm>
              <a:off x="6061878" y="6316384"/>
              <a:ext cx="15280" cy="1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2" name="Oval 15"/>
            <p:cNvSpPr>
              <a:spLocks noChangeArrowheads="1"/>
            </p:cNvSpPr>
            <p:nvPr userDrawn="1"/>
          </p:nvSpPr>
          <p:spPr bwMode="auto">
            <a:xfrm>
              <a:off x="6061878" y="6356535"/>
              <a:ext cx="15280" cy="1171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3" name="Freeform 16"/>
            <p:cNvSpPr>
              <a:spLocks noEditPoints="1"/>
            </p:cNvSpPr>
            <p:nvPr userDrawn="1"/>
          </p:nvSpPr>
          <p:spPr bwMode="auto">
            <a:xfrm>
              <a:off x="6021132" y="6333114"/>
              <a:ext cx="96772" cy="95358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4" name="Freeform 17"/>
            <p:cNvSpPr>
              <a:spLocks/>
            </p:cNvSpPr>
            <p:nvPr userDrawn="1"/>
          </p:nvSpPr>
          <p:spPr bwMode="auto">
            <a:xfrm>
              <a:off x="5640837" y="6333114"/>
              <a:ext cx="76399" cy="95358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5" name="Freeform 18"/>
            <p:cNvSpPr>
              <a:spLocks/>
            </p:cNvSpPr>
            <p:nvPr userDrawn="1"/>
          </p:nvSpPr>
          <p:spPr bwMode="auto">
            <a:xfrm>
              <a:off x="5824194" y="6333114"/>
              <a:ext cx="101865" cy="95358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276" name="Freeform 28"/>
            <p:cNvSpPr>
              <a:spLocks/>
            </p:cNvSpPr>
            <p:nvPr userDrawn="1"/>
          </p:nvSpPr>
          <p:spPr bwMode="auto">
            <a:xfrm>
              <a:off x="6218071" y="6333114"/>
              <a:ext cx="96772" cy="95358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021467" y="6478168"/>
            <a:ext cx="4601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1200" cap="all" spc="0" normalizeH="0" baseline="0" noProof="0" dirty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Arial"/>
                <a:ea typeface="ＭＳ Ｐゴシック" pitchFamily="-104" charset="-128"/>
              </a:rPr>
              <a:t>50 avenue des Champs-Élysées 75008 PARIS &gt; FRANCE &gt; WWW.OCTO.COM</a:t>
            </a:r>
          </a:p>
        </p:txBody>
      </p:sp>
    </p:spTree>
    <p:extLst>
      <p:ext uri="{BB962C8B-B14F-4D97-AF65-F5344CB8AC3E}">
        <p14:creationId xmlns:p14="http://schemas.microsoft.com/office/powerpoint/2010/main" val="3808804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305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4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9" name="Image 8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3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isocèle 8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0" name="Image 9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2" name="Espace réservé du pied de page 1"/>
          <p:cNvSpPr>
            <a:spLocks noGrp="1"/>
          </p:cNvSpPr>
          <p:nvPr>
            <p:ph type="ftr" sz="quarter" idx="14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9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5522381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4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91" y="1512889"/>
            <a:ext cx="5523144" cy="4796433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91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2" name="Image 11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5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38497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0" name="Espace réservé du pied de page 1"/>
          <p:cNvSpPr>
            <a:spLocks noGrp="1"/>
          </p:cNvSpPr>
          <p:nvPr>
            <p:ph type="ftr" sz="quarter" idx="15"/>
          </p:nvPr>
        </p:nvSpPr>
        <p:spPr>
          <a:xfrm>
            <a:off x="6657335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tabLst/>
              <a:defRPr/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9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38497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22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319838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grpSp>
        <p:nvGrpSpPr>
          <p:cNvPr id="97" name="Group 5"/>
          <p:cNvGrpSpPr>
            <a:grpSpLocks/>
          </p:cNvGrpSpPr>
          <p:nvPr userDrawn="1"/>
        </p:nvGrpSpPr>
        <p:grpSpPr bwMode="auto">
          <a:xfrm>
            <a:off x="6925408" y="6550322"/>
            <a:ext cx="4589016" cy="112088"/>
            <a:chOff x="1657" y="3598"/>
            <a:chExt cx="2703" cy="67"/>
          </a:xfrm>
          <a:solidFill>
            <a:schemeClr val="bg1">
              <a:lumMod val="65000"/>
            </a:schemeClr>
          </a:solidFill>
        </p:grpSpPr>
        <p:sp>
          <p:nvSpPr>
            <p:cNvPr id="98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99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5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6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7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8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49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0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5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6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7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  <p:sp>
          <p:nvSpPr>
            <p:cNvPr id="18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/>
            </a:p>
          </p:txBody>
        </p:sp>
      </p:grpSp>
      <p:pic>
        <p:nvPicPr>
          <p:cNvPr id="187" name="Image 186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9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8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9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sou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8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67896" y="638497"/>
            <a:ext cx="10854181" cy="32399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2200" dirty="0">
                <a:solidFill>
                  <a:srgbClr val="00A9C5"/>
                </a:solidFill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02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13"/>
            <a:ext cx="12192000" cy="6867947"/>
          </a:xfrm>
          <a:prstGeom prst="rect">
            <a:avLst/>
          </a:prstGeom>
          <a:solidFill>
            <a:srgbClr val="139B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5" name="Triangle isocèle 4"/>
          <p:cNvSpPr/>
          <p:nvPr userDrawn="1"/>
        </p:nvSpPr>
        <p:spPr>
          <a:xfrm>
            <a:off x="-72220" y="3429961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6" name="Triangle isocèle 5"/>
          <p:cNvSpPr/>
          <p:nvPr userDrawn="1"/>
        </p:nvSpPr>
        <p:spPr>
          <a:xfrm rot="10800000">
            <a:off x="-72220" y="-32058"/>
            <a:ext cx="12336447" cy="3473664"/>
          </a:xfrm>
          <a:prstGeom prst="triangle">
            <a:avLst/>
          </a:prstGeom>
          <a:solidFill>
            <a:srgbClr val="62C8D9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 bwMode="auto">
          <a:xfrm>
            <a:off x="427668" y="243004"/>
            <a:ext cx="11336669" cy="63719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Espace réservé du texte 10"/>
          <p:cNvSpPr>
            <a:spLocks noGrp="1"/>
          </p:cNvSpPr>
          <p:nvPr>
            <p:ph type="body" sz="quarter" idx="10"/>
          </p:nvPr>
        </p:nvSpPr>
        <p:spPr bwMode="black">
          <a:xfrm>
            <a:off x="679083" y="1512888"/>
            <a:ext cx="5584628" cy="4802900"/>
          </a:xfrm>
        </p:spPr>
        <p:txBody>
          <a:bodyPr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Trapèze 8"/>
          <p:cNvSpPr/>
          <p:nvPr userDrawn="1"/>
        </p:nvSpPr>
        <p:spPr bwMode="auto">
          <a:xfrm rot="2700000">
            <a:off x="10618932" y="99340"/>
            <a:ext cx="2169082" cy="785500"/>
          </a:xfrm>
          <a:prstGeom prst="trapezoid">
            <a:avLst>
              <a:gd name="adj" fmla="val 99903"/>
            </a:avLst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 rot="2700000">
            <a:off x="10942088" y="82414"/>
            <a:ext cx="1377041" cy="67362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compléter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 bwMode="black">
          <a:xfrm>
            <a:off x="679084" y="548683"/>
            <a:ext cx="9875373" cy="323999"/>
          </a:xfrm>
        </p:spPr>
        <p:txBody>
          <a:bodyPr tIns="0" bIns="0" anchor="ctr" anchorCtr="0">
            <a:noAutofit/>
          </a:bodyPr>
          <a:lstStyle>
            <a:lvl1pPr marL="0" indent="0">
              <a:buFont typeface="Arial"/>
              <a:buNone/>
              <a:defRPr sz="2200" b="1" cap="all">
                <a:solidFill>
                  <a:schemeClr val="tx2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23394" y="6626827"/>
            <a:ext cx="6023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900" b="0" cap="all" spc="0" dirty="0" smtClean="0">
                <a:solidFill>
                  <a:schemeClr val="bg1"/>
                </a:solidFill>
                <a:latin typeface="Helvetica"/>
                <a:cs typeface="Helvetica"/>
              </a:rPr>
              <a:t>OCTO TECHNOLOGY </a:t>
            </a:r>
            <a:r>
              <a:rPr lang="en-US" sz="900" b="0" cap="all" spc="0" baseline="0" dirty="0" smtClean="0">
                <a:solidFill>
                  <a:schemeClr val="bg1"/>
                </a:solidFill>
                <a:latin typeface="Helvetica"/>
                <a:cs typeface="Helvetica"/>
              </a:rPr>
              <a:t>&gt; there is a better way </a:t>
            </a:r>
            <a:endParaRPr lang="en-US" sz="900" b="0" cap="all" spc="0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66" name="Group 5"/>
          <p:cNvGrpSpPr>
            <a:grpSpLocks/>
          </p:cNvGrpSpPr>
          <p:nvPr userDrawn="1"/>
        </p:nvGrpSpPr>
        <p:grpSpPr bwMode="auto">
          <a:xfrm>
            <a:off x="5960201" y="6678505"/>
            <a:ext cx="5568615" cy="112088"/>
            <a:chOff x="1080" y="3598"/>
            <a:chExt cx="3280" cy="67"/>
          </a:xfrm>
          <a:solidFill>
            <a:schemeClr val="bg1"/>
          </a:solidFill>
        </p:grpSpPr>
        <p:sp>
          <p:nvSpPr>
            <p:cNvPr id="67" name="Oval 6"/>
            <p:cNvSpPr>
              <a:spLocks noChangeArrowheads="1"/>
            </p:cNvSpPr>
            <p:nvPr userDrawn="1"/>
          </p:nvSpPr>
          <p:spPr bwMode="auto">
            <a:xfrm>
              <a:off x="145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 userDrawn="1"/>
          </p:nvSpPr>
          <p:spPr bwMode="auto">
            <a:xfrm>
              <a:off x="145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8"/>
            <p:cNvSpPr>
              <a:spLocks noEditPoints="1"/>
            </p:cNvSpPr>
            <p:nvPr userDrawn="1"/>
          </p:nvSpPr>
          <p:spPr bwMode="auto">
            <a:xfrm>
              <a:off x="142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9"/>
            <p:cNvSpPr>
              <a:spLocks/>
            </p:cNvSpPr>
            <p:nvPr userDrawn="1"/>
          </p:nvSpPr>
          <p:spPr bwMode="auto">
            <a:xfrm>
              <a:off x="120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0"/>
            <p:cNvSpPr>
              <a:spLocks/>
            </p:cNvSpPr>
            <p:nvPr userDrawn="1"/>
          </p:nvSpPr>
          <p:spPr bwMode="auto">
            <a:xfrm>
              <a:off x="1312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1"/>
            <p:cNvSpPr>
              <a:spLocks noEditPoints="1"/>
            </p:cNvSpPr>
            <p:nvPr userDrawn="1"/>
          </p:nvSpPr>
          <p:spPr bwMode="auto">
            <a:xfrm>
              <a:off x="167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2"/>
            <p:cNvSpPr>
              <a:spLocks noEditPoints="1"/>
            </p:cNvSpPr>
            <p:nvPr userDrawn="1"/>
          </p:nvSpPr>
          <p:spPr bwMode="auto">
            <a:xfrm>
              <a:off x="1657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4" name="Oval 13"/>
            <p:cNvSpPr>
              <a:spLocks noChangeArrowheads="1"/>
            </p:cNvSpPr>
            <p:nvPr userDrawn="1"/>
          </p:nvSpPr>
          <p:spPr bwMode="auto">
            <a:xfrm>
              <a:off x="1683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5" name="Oval 14"/>
            <p:cNvSpPr>
              <a:spLocks noChangeArrowheads="1"/>
            </p:cNvSpPr>
            <p:nvPr userDrawn="1"/>
          </p:nvSpPr>
          <p:spPr bwMode="auto">
            <a:xfrm>
              <a:off x="2026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6" name="Oval 15"/>
            <p:cNvSpPr>
              <a:spLocks noChangeArrowheads="1"/>
            </p:cNvSpPr>
            <p:nvPr userDrawn="1"/>
          </p:nvSpPr>
          <p:spPr bwMode="auto">
            <a:xfrm>
              <a:off x="2026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6"/>
            <p:cNvSpPr>
              <a:spLocks noEditPoints="1"/>
            </p:cNvSpPr>
            <p:nvPr userDrawn="1"/>
          </p:nvSpPr>
          <p:spPr bwMode="auto">
            <a:xfrm>
              <a:off x="2002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"/>
            <p:cNvSpPr>
              <a:spLocks/>
            </p:cNvSpPr>
            <p:nvPr userDrawn="1"/>
          </p:nvSpPr>
          <p:spPr bwMode="auto">
            <a:xfrm>
              <a:off x="177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"/>
            <p:cNvSpPr>
              <a:spLocks/>
            </p:cNvSpPr>
            <p:nvPr userDrawn="1"/>
          </p:nvSpPr>
          <p:spPr bwMode="auto">
            <a:xfrm>
              <a:off x="1886" y="3608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 userDrawn="1"/>
          </p:nvSpPr>
          <p:spPr bwMode="auto">
            <a:xfrm>
              <a:off x="1542" y="3608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20"/>
            <p:cNvSpPr>
              <a:spLocks noEditPoints="1"/>
            </p:cNvSpPr>
            <p:nvPr userDrawn="1"/>
          </p:nvSpPr>
          <p:spPr bwMode="auto">
            <a:xfrm>
              <a:off x="2255" y="3629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21"/>
            <p:cNvSpPr>
              <a:spLocks noEditPoints="1"/>
            </p:cNvSpPr>
            <p:nvPr userDrawn="1"/>
          </p:nvSpPr>
          <p:spPr bwMode="auto">
            <a:xfrm>
              <a:off x="2231" y="3608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3" name="Oval 22"/>
            <p:cNvSpPr>
              <a:spLocks noChangeArrowheads="1"/>
            </p:cNvSpPr>
            <p:nvPr userDrawn="1"/>
          </p:nvSpPr>
          <p:spPr bwMode="auto">
            <a:xfrm>
              <a:off x="2257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4" name="Oval 23"/>
            <p:cNvSpPr>
              <a:spLocks noChangeArrowheads="1"/>
            </p:cNvSpPr>
            <p:nvPr userDrawn="1"/>
          </p:nvSpPr>
          <p:spPr bwMode="auto">
            <a:xfrm>
              <a:off x="2602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5" name="Oval 24"/>
            <p:cNvSpPr>
              <a:spLocks noChangeArrowheads="1"/>
            </p:cNvSpPr>
            <p:nvPr userDrawn="1"/>
          </p:nvSpPr>
          <p:spPr bwMode="auto">
            <a:xfrm>
              <a:off x="2602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25"/>
            <p:cNvSpPr>
              <a:spLocks noEditPoints="1"/>
            </p:cNvSpPr>
            <p:nvPr userDrawn="1"/>
          </p:nvSpPr>
          <p:spPr bwMode="auto">
            <a:xfrm>
              <a:off x="2576" y="3608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26"/>
            <p:cNvSpPr>
              <a:spLocks/>
            </p:cNvSpPr>
            <p:nvPr userDrawn="1"/>
          </p:nvSpPr>
          <p:spPr bwMode="auto">
            <a:xfrm>
              <a:off x="2354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27"/>
            <p:cNvSpPr>
              <a:spLocks/>
            </p:cNvSpPr>
            <p:nvPr userDrawn="1"/>
          </p:nvSpPr>
          <p:spPr bwMode="auto">
            <a:xfrm>
              <a:off x="2463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 userDrawn="1"/>
          </p:nvSpPr>
          <p:spPr bwMode="auto">
            <a:xfrm>
              <a:off x="211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29"/>
            <p:cNvSpPr>
              <a:spLocks noEditPoints="1"/>
            </p:cNvSpPr>
            <p:nvPr userDrawn="1"/>
          </p:nvSpPr>
          <p:spPr bwMode="auto">
            <a:xfrm>
              <a:off x="2829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30"/>
            <p:cNvSpPr>
              <a:spLocks noEditPoints="1"/>
            </p:cNvSpPr>
            <p:nvPr userDrawn="1"/>
          </p:nvSpPr>
          <p:spPr bwMode="auto">
            <a:xfrm>
              <a:off x="2808" y="3608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2" name="Oval 31"/>
            <p:cNvSpPr>
              <a:spLocks noChangeArrowheads="1"/>
            </p:cNvSpPr>
            <p:nvPr userDrawn="1"/>
          </p:nvSpPr>
          <p:spPr bwMode="auto">
            <a:xfrm>
              <a:off x="2834" y="3634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3" name="Oval 32"/>
            <p:cNvSpPr>
              <a:spLocks noChangeArrowheads="1"/>
            </p:cNvSpPr>
            <p:nvPr userDrawn="1"/>
          </p:nvSpPr>
          <p:spPr bwMode="auto">
            <a:xfrm>
              <a:off x="3176" y="3598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4" name="Oval 33"/>
            <p:cNvSpPr>
              <a:spLocks noChangeArrowheads="1"/>
            </p:cNvSpPr>
            <p:nvPr userDrawn="1"/>
          </p:nvSpPr>
          <p:spPr bwMode="auto">
            <a:xfrm>
              <a:off x="3176" y="3622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34"/>
            <p:cNvSpPr>
              <a:spLocks noEditPoints="1"/>
            </p:cNvSpPr>
            <p:nvPr userDrawn="1"/>
          </p:nvSpPr>
          <p:spPr bwMode="auto">
            <a:xfrm>
              <a:off x="3153" y="3608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35"/>
            <p:cNvSpPr>
              <a:spLocks/>
            </p:cNvSpPr>
            <p:nvPr userDrawn="1"/>
          </p:nvSpPr>
          <p:spPr bwMode="auto">
            <a:xfrm>
              <a:off x="2928" y="3608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36"/>
            <p:cNvSpPr>
              <a:spLocks/>
            </p:cNvSpPr>
            <p:nvPr userDrawn="1"/>
          </p:nvSpPr>
          <p:spPr bwMode="auto">
            <a:xfrm>
              <a:off x="3037" y="3608"/>
              <a:ext cx="57" cy="57"/>
            </a:xfrm>
            <a:custGeom>
              <a:avLst/>
              <a:gdLst>
                <a:gd name="T0" fmla="*/ 35 w 57"/>
                <a:gd name="T1" fmla="*/ 21 h 57"/>
                <a:gd name="T2" fmla="*/ 35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5 w 57"/>
                <a:gd name="T17" fmla="*/ 57 h 57"/>
                <a:gd name="T18" fmla="*/ 35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5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37"/>
            <p:cNvSpPr>
              <a:spLocks/>
            </p:cNvSpPr>
            <p:nvPr userDrawn="1"/>
          </p:nvSpPr>
          <p:spPr bwMode="auto">
            <a:xfrm>
              <a:off x="269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38"/>
            <p:cNvSpPr>
              <a:spLocks noEditPoints="1"/>
            </p:cNvSpPr>
            <p:nvPr userDrawn="1"/>
          </p:nvSpPr>
          <p:spPr bwMode="auto">
            <a:xfrm>
              <a:off x="3405" y="3629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39"/>
            <p:cNvSpPr>
              <a:spLocks noEditPoints="1"/>
            </p:cNvSpPr>
            <p:nvPr userDrawn="1"/>
          </p:nvSpPr>
          <p:spPr bwMode="auto">
            <a:xfrm>
              <a:off x="3382" y="3608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1" name="Oval 40"/>
            <p:cNvSpPr>
              <a:spLocks noChangeArrowheads="1"/>
            </p:cNvSpPr>
            <p:nvPr userDrawn="1"/>
          </p:nvSpPr>
          <p:spPr bwMode="auto">
            <a:xfrm>
              <a:off x="3408" y="3634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2" name="Oval 41"/>
            <p:cNvSpPr>
              <a:spLocks noChangeArrowheads="1"/>
            </p:cNvSpPr>
            <p:nvPr userDrawn="1"/>
          </p:nvSpPr>
          <p:spPr bwMode="auto">
            <a:xfrm>
              <a:off x="3753" y="3598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 userDrawn="1"/>
          </p:nvSpPr>
          <p:spPr bwMode="auto">
            <a:xfrm>
              <a:off x="3753" y="3622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43"/>
            <p:cNvSpPr>
              <a:spLocks noEditPoints="1"/>
            </p:cNvSpPr>
            <p:nvPr userDrawn="1"/>
          </p:nvSpPr>
          <p:spPr bwMode="auto">
            <a:xfrm>
              <a:off x="3727" y="3608"/>
              <a:ext cx="59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44"/>
            <p:cNvSpPr>
              <a:spLocks/>
            </p:cNvSpPr>
            <p:nvPr userDrawn="1"/>
          </p:nvSpPr>
          <p:spPr bwMode="auto">
            <a:xfrm>
              <a:off x="3505" y="3608"/>
              <a:ext cx="42" cy="57"/>
            </a:xfrm>
            <a:custGeom>
              <a:avLst/>
              <a:gdLst>
                <a:gd name="T0" fmla="*/ 0 w 42"/>
                <a:gd name="T1" fmla="*/ 24 h 57"/>
                <a:gd name="T2" fmla="*/ 0 w 42"/>
                <a:gd name="T3" fmla="*/ 33 h 57"/>
                <a:gd name="T4" fmla="*/ 42 w 42"/>
                <a:gd name="T5" fmla="*/ 57 h 57"/>
                <a:gd name="T6" fmla="*/ 42 w 42"/>
                <a:gd name="T7" fmla="*/ 42 h 57"/>
                <a:gd name="T8" fmla="*/ 14 w 42"/>
                <a:gd name="T9" fmla="*/ 28 h 57"/>
                <a:gd name="T10" fmla="*/ 42 w 42"/>
                <a:gd name="T11" fmla="*/ 14 h 57"/>
                <a:gd name="T12" fmla="*/ 42 w 42"/>
                <a:gd name="T13" fmla="*/ 0 h 57"/>
                <a:gd name="T14" fmla="*/ 0 w 42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57">
                  <a:moveTo>
                    <a:pt x="0" y="24"/>
                  </a:moveTo>
                  <a:lnTo>
                    <a:pt x="0" y="33"/>
                  </a:lnTo>
                  <a:lnTo>
                    <a:pt x="42" y="57"/>
                  </a:lnTo>
                  <a:lnTo>
                    <a:pt x="42" y="42"/>
                  </a:lnTo>
                  <a:lnTo>
                    <a:pt x="14" y="28"/>
                  </a:lnTo>
                  <a:lnTo>
                    <a:pt x="42" y="14"/>
                  </a:lnTo>
                  <a:lnTo>
                    <a:pt x="42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45"/>
            <p:cNvSpPr>
              <a:spLocks/>
            </p:cNvSpPr>
            <p:nvPr userDrawn="1"/>
          </p:nvSpPr>
          <p:spPr bwMode="auto">
            <a:xfrm>
              <a:off x="3613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46"/>
            <p:cNvSpPr>
              <a:spLocks/>
            </p:cNvSpPr>
            <p:nvPr userDrawn="1"/>
          </p:nvSpPr>
          <p:spPr bwMode="auto">
            <a:xfrm>
              <a:off x="3268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47"/>
            <p:cNvSpPr>
              <a:spLocks noEditPoints="1"/>
            </p:cNvSpPr>
            <p:nvPr userDrawn="1"/>
          </p:nvSpPr>
          <p:spPr bwMode="auto">
            <a:xfrm>
              <a:off x="3979" y="3629"/>
              <a:ext cx="15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48"/>
            <p:cNvSpPr>
              <a:spLocks noEditPoints="1"/>
            </p:cNvSpPr>
            <p:nvPr userDrawn="1"/>
          </p:nvSpPr>
          <p:spPr bwMode="auto">
            <a:xfrm>
              <a:off x="3958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0" name="Oval 49"/>
            <p:cNvSpPr>
              <a:spLocks noChangeArrowheads="1"/>
            </p:cNvSpPr>
            <p:nvPr userDrawn="1"/>
          </p:nvSpPr>
          <p:spPr bwMode="auto">
            <a:xfrm>
              <a:off x="3984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1" name="Oval 50"/>
            <p:cNvSpPr>
              <a:spLocks noChangeArrowheads="1"/>
            </p:cNvSpPr>
            <p:nvPr userDrawn="1"/>
          </p:nvSpPr>
          <p:spPr bwMode="auto">
            <a:xfrm>
              <a:off x="4327" y="3598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2" name="Oval 51"/>
            <p:cNvSpPr>
              <a:spLocks noChangeArrowheads="1"/>
            </p:cNvSpPr>
            <p:nvPr userDrawn="1"/>
          </p:nvSpPr>
          <p:spPr bwMode="auto">
            <a:xfrm>
              <a:off x="4327" y="3622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3" name="Freeform 52"/>
            <p:cNvSpPr>
              <a:spLocks noEditPoints="1"/>
            </p:cNvSpPr>
            <p:nvPr userDrawn="1"/>
          </p:nvSpPr>
          <p:spPr bwMode="auto">
            <a:xfrm>
              <a:off x="4303" y="3608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4" name="Freeform 53"/>
            <p:cNvSpPr>
              <a:spLocks/>
            </p:cNvSpPr>
            <p:nvPr userDrawn="1"/>
          </p:nvSpPr>
          <p:spPr bwMode="auto">
            <a:xfrm>
              <a:off x="4079" y="3608"/>
              <a:ext cx="44" cy="57"/>
            </a:xfrm>
            <a:custGeom>
              <a:avLst/>
              <a:gdLst>
                <a:gd name="T0" fmla="*/ 0 w 44"/>
                <a:gd name="T1" fmla="*/ 24 h 57"/>
                <a:gd name="T2" fmla="*/ 0 w 44"/>
                <a:gd name="T3" fmla="*/ 33 h 57"/>
                <a:gd name="T4" fmla="*/ 44 w 44"/>
                <a:gd name="T5" fmla="*/ 57 h 57"/>
                <a:gd name="T6" fmla="*/ 44 w 44"/>
                <a:gd name="T7" fmla="*/ 42 h 57"/>
                <a:gd name="T8" fmla="*/ 14 w 44"/>
                <a:gd name="T9" fmla="*/ 28 h 57"/>
                <a:gd name="T10" fmla="*/ 44 w 44"/>
                <a:gd name="T11" fmla="*/ 14 h 57"/>
                <a:gd name="T12" fmla="*/ 44 w 44"/>
                <a:gd name="T13" fmla="*/ 0 h 57"/>
                <a:gd name="T14" fmla="*/ 0 w 44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7">
                  <a:moveTo>
                    <a:pt x="0" y="24"/>
                  </a:moveTo>
                  <a:lnTo>
                    <a:pt x="0" y="33"/>
                  </a:lnTo>
                  <a:lnTo>
                    <a:pt x="44" y="57"/>
                  </a:lnTo>
                  <a:lnTo>
                    <a:pt x="44" y="42"/>
                  </a:lnTo>
                  <a:lnTo>
                    <a:pt x="14" y="28"/>
                  </a:lnTo>
                  <a:lnTo>
                    <a:pt x="44" y="14"/>
                  </a:lnTo>
                  <a:lnTo>
                    <a:pt x="4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5" name="Freeform 54"/>
            <p:cNvSpPr>
              <a:spLocks/>
            </p:cNvSpPr>
            <p:nvPr userDrawn="1"/>
          </p:nvSpPr>
          <p:spPr bwMode="auto">
            <a:xfrm>
              <a:off x="4187" y="3608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16" name="Freeform 55"/>
            <p:cNvSpPr>
              <a:spLocks/>
            </p:cNvSpPr>
            <p:nvPr userDrawn="1"/>
          </p:nvSpPr>
          <p:spPr bwMode="auto">
            <a:xfrm>
              <a:off x="3842" y="3608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0" name="Freeform 11"/>
            <p:cNvSpPr>
              <a:spLocks noEditPoints="1"/>
            </p:cNvSpPr>
            <p:nvPr userDrawn="1"/>
          </p:nvSpPr>
          <p:spPr bwMode="auto">
            <a:xfrm>
              <a:off x="1102" y="3629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1" name="Freeform 12"/>
            <p:cNvSpPr>
              <a:spLocks noEditPoints="1"/>
            </p:cNvSpPr>
            <p:nvPr userDrawn="1"/>
          </p:nvSpPr>
          <p:spPr bwMode="auto">
            <a:xfrm>
              <a:off x="1080" y="3608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 userDrawn="1"/>
          </p:nvSpPr>
          <p:spPr bwMode="auto">
            <a:xfrm>
              <a:off x="1106" y="3634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6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995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0995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0995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995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995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913823" y="1519319"/>
            <a:ext cx="906684" cy="504055"/>
          </a:xfrm>
        </p:spPr>
        <p:txBody>
          <a:bodyPr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913823" y="2338778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913823" y="3158237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913823" y="3977696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913823" y="4797155"/>
            <a:ext cx="906684" cy="50405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en-GB" sz="5000" b="1" i="0" kern="1200" cap="all" baseline="0" dirty="0">
                <a:solidFill>
                  <a:srgbClr val="00A9C5"/>
                </a:solidFill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lvl="0"/>
            <a:r>
              <a:rPr lang="fr-FR" dirty="0" smtClean="0"/>
              <a:t>##</a:t>
            </a:r>
            <a:endParaRPr lang="en-GB" dirty="0"/>
          </a:p>
        </p:txBody>
      </p:sp>
      <p:sp>
        <p:nvSpPr>
          <p:cNvPr id="14" name="Text Placeholder 53"/>
          <p:cNvSpPr>
            <a:spLocks noGrp="1"/>
          </p:cNvSpPr>
          <p:nvPr>
            <p:ph type="body" sz="quarter" idx="21" hasCustomPrompt="1"/>
          </p:nvPr>
        </p:nvSpPr>
        <p:spPr>
          <a:xfrm>
            <a:off x="1591408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22" hasCustomPrompt="1"/>
          </p:nvPr>
        </p:nvSpPr>
        <p:spPr>
          <a:xfrm>
            <a:off x="1591408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6" name="Text Placeholder 53"/>
          <p:cNvSpPr>
            <a:spLocks noGrp="1"/>
          </p:cNvSpPr>
          <p:nvPr>
            <p:ph type="body" sz="quarter" idx="23" hasCustomPrompt="1"/>
          </p:nvPr>
        </p:nvSpPr>
        <p:spPr>
          <a:xfrm>
            <a:off x="1591408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7" name="Text Placeholder 53"/>
          <p:cNvSpPr>
            <a:spLocks noGrp="1"/>
          </p:cNvSpPr>
          <p:nvPr>
            <p:ph type="body" sz="quarter" idx="24" hasCustomPrompt="1"/>
          </p:nvPr>
        </p:nvSpPr>
        <p:spPr>
          <a:xfrm>
            <a:off x="1591408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8" name="Text Placeholder 53"/>
          <p:cNvSpPr>
            <a:spLocks noGrp="1"/>
          </p:cNvSpPr>
          <p:nvPr>
            <p:ph type="body" sz="quarter" idx="25" hasCustomPrompt="1"/>
          </p:nvPr>
        </p:nvSpPr>
        <p:spPr>
          <a:xfrm>
            <a:off x="1591408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19" name="Text Placeholder 53"/>
          <p:cNvSpPr>
            <a:spLocks noGrp="1"/>
          </p:cNvSpPr>
          <p:nvPr>
            <p:ph type="body" sz="quarter" idx="26" hasCustomPrompt="1"/>
          </p:nvPr>
        </p:nvSpPr>
        <p:spPr>
          <a:xfrm>
            <a:off x="6826779" y="1778244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0" name="Text Placeholder 53"/>
          <p:cNvSpPr>
            <a:spLocks noGrp="1"/>
          </p:cNvSpPr>
          <p:nvPr>
            <p:ph type="body" sz="quarter" idx="27" hasCustomPrompt="1"/>
          </p:nvPr>
        </p:nvSpPr>
        <p:spPr>
          <a:xfrm>
            <a:off x="6826779" y="2597703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1" name="Text Placeholder 53"/>
          <p:cNvSpPr>
            <a:spLocks noGrp="1"/>
          </p:cNvSpPr>
          <p:nvPr>
            <p:ph type="body" sz="quarter" idx="28" hasCustomPrompt="1"/>
          </p:nvPr>
        </p:nvSpPr>
        <p:spPr>
          <a:xfrm>
            <a:off x="6826779" y="3417162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2" name="Text Placeholder 53"/>
          <p:cNvSpPr>
            <a:spLocks noGrp="1"/>
          </p:cNvSpPr>
          <p:nvPr>
            <p:ph type="body" sz="quarter" idx="29" hasCustomPrompt="1"/>
          </p:nvPr>
        </p:nvSpPr>
        <p:spPr>
          <a:xfrm>
            <a:off x="6826779" y="4236621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3" name="Text Placeholder 53"/>
          <p:cNvSpPr>
            <a:spLocks noGrp="1"/>
          </p:cNvSpPr>
          <p:nvPr>
            <p:ph type="body" sz="quarter" idx="30" hasCustomPrompt="1"/>
          </p:nvPr>
        </p:nvSpPr>
        <p:spPr>
          <a:xfrm>
            <a:off x="6826779" y="5056080"/>
            <a:ext cx="2772216" cy="245128"/>
          </a:xfrm>
        </p:spPr>
        <p:txBody>
          <a:bodyPr lIns="0" tIns="0" rIns="0" bIns="0" anchor="b">
            <a:noAutofit/>
          </a:bodyPr>
          <a:lstStyle>
            <a:lvl1pPr marL="177800" indent="-177800">
              <a:buFont typeface="Arial" panose="020B0604020202020204" pitchFamily="34" charset="0"/>
              <a:buChar char="&gt;"/>
              <a:defRPr sz="1200" b="1" cap="all" baseline="0">
                <a:solidFill>
                  <a:srgbClr val="0E2356"/>
                </a:solidFill>
              </a:defRPr>
            </a:lvl1pPr>
          </a:lstStyle>
          <a:p>
            <a:pPr lvl="0"/>
            <a:r>
              <a:rPr lang="fr-FR" dirty="0" smtClean="0"/>
              <a:t>XXX</a:t>
            </a:r>
          </a:p>
        </p:txBody>
      </p:sp>
      <p:sp>
        <p:nvSpPr>
          <p:cNvPr id="24" name="1_page"/>
          <p:cNvSpPr>
            <a:spLocks noGrp="1"/>
          </p:cNvSpPr>
          <p:nvPr>
            <p:ph type="body" sz="quarter" idx="31" hasCustomPrompt="1"/>
          </p:nvPr>
        </p:nvSpPr>
        <p:spPr>
          <a:xfrm>
            <a:off x="4295966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5" name="2_page"/>
          <p:cNvSpPr>
            <a:spLocks noGrp="1"/>
          </p:cNvSpPr>
          <p:nvPr>
            <p:ph type="body" sz="quarter" idx="32" hasCustomPrompt="1"/>
          </p:nvPr>
        </p:nvSpPr>
        <p:spPr>
          <a:xfrm>
            <a:off x="4295966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6" name="3_page"/>
          <p:cNvSpPr>
            <a:spLocks noGrp="1"/>
          </p:cNvSpPr>
          <p:nvPr>
            <p:ph type="body" sz="quarter" idx="33" hasCustomPrompt="1"/>
          </p:nvPr>
        </p:nvSpPr>
        <p:spPr>
          <a:xfrm>
            <a:off x="4295966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7" name="4_page"/>
          <p:cNvSpPr>
            <a:spLocks noGrp="1"/>
          </p:cNvSpPr>
          <p:nvPr>
            <p:ph type="body" sz="quarter" idx="34" hasCustomPrompt="1"/>
          </p:nvPr>
        </p:nvSpPr>
        <p:spPr>
          <a:xfrm>
            <a:off x="4295966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8" name="5_page"/>
          <p:cNvSpPr>
            <a:spLocks noGrp="1"/>
          </p:cNvSpPr>
          <p:nvPr>
            <p:ph type="body" sz="quarter" idx="35" hasCustomPrompt="1"/>
          </p:nvPr>
        </p:nvSpPr>
        <p:spPr>
          <a:xfrm>
            <a:off x="4295966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29" name="6_page"/>
          <p:cNvSpPr>
            <a:spLocks noGrp="1"/>
          </p:cNvSpPr>
          <p:nvPr>
            <p:ph type="body" sz="quarter" idx="36" hasCustomPrompt="1"/>
          </p:nvPr>
        </p:nvSpPr>
        <p:spPr>
          <a:xfrm>
            <a:off x="9538403" y="1847088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0" name="7_page"/>
          <p:cNvSpPr>
            <a:spLocks noGrp="1"/>
          </p:cNvSpPr>
          <p:nvPr>
            <p:ph type="body" sz="quarter" idx="37" hasCustomPrompt="1"/>
          </p:nvPr>
        </p:nvSpPr>
        <p:spPr>
          <a:xfrm>
            <a:off x="9538403" y="2684335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1" name="8_page"/>
          <p:cNvSpPr>
            <a:spLocks noGrp="1"/>
          </p:cNvSpPr>
          <p:nvPr>
            <p:ph type="body" sz="quarter" idx="38" hasCustomPrompt="1"/>
          </p:nvPr>
        </p:nvSpPr>
        <p:spPr>
          <a:xfrm>
            <a:off x="9538403" y="3484863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2" name="9_page"/>
          <p:cNvSpPr>
            <a:spLocks noGrp="1"/>
          </p:cNvSpPr>
          <p:nvPr>
            <p:ph type="body" sz="quarter" idx="39" hasCustomPrompt="1"/>
          </p:nvPr>
        </p:nvSpPr>
        <p:spPr>
          <a:xfrm>
            <a:off x="9538403" y="4322110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3" name="10_page"/>
          <p:cNvSpPr>
            <a:spLocks noGrp="1"/>
          </p:cNvSpPr>
          <p:nvPr>
            <p:ph type="body" sz="quarter" idx="40" hasCustomPrompt="1"/>
          </p:nvPr>
        </p:nvSpPr>
        <p:spPr>
          <a:xfrm>
            <a:off x="9538403" y="5123012"/>
            <a:ext cx="465647" cy="265430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accent4"/>
                </a:solidFill>
              </a:defRPr>
            </a:lvl1pPr>
            <a:lvl2pPr>
              <a:defRPr sz="900">
                <a:solidFill>
                  <a:schemeClr val="accent4"/>
                </a:solidFill>
              </a:defRPr>
            </a:lvl2pPr>
            <a:lvl3pPr>
              <a:defRPr sz="900">
                <a:solidFill>
                  <a:schemeClr val="accent4"/>
                </a:solidFill>
              </a:defRPr>
            </a:lvl3pPr>
            <a:lvl4pPr>
              <a:defRPr sz="900">
                <a:solidFill>
                  <a:schemeClr val="accent4"/>
                </a:solidFill>
              </a:defRPr>
            </a:lvl4pPr>
            <a:lvl5pPr>
              <a:defRPr sz="900">
                <a:solidFill>
                  <a:schemeClr val="accent4"/>
                </a:solidFill>
              </a:defRPr>
            </a:lvl5pPr>
          </a:lstStyle>
          <a:p>
            <a:pPr lvl="0"/>
            <a:r>
              <a:rPr lang="fr-FR" dirty="0" smtClean="0"/>
              <a:t>011</a:t>
            </a:r>
          </a:p>
        </p:txBody>
      </p:sp>
      <p:sp>
        <p:nvSpPr>
          <p:cNvPr id="34" name="Espace réservé du pied de page 1"/>
          <p:cNvSpPr>
            <a:spLocks noGrp="1"/>
          </p:cNvSpPr>
          <p:nvPr>
            <p:ph type="ftr" sz="quarter" idx="41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3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fr-FR" noProof="0" dirty="0" smtClean="0"/>
              <a:t>Table des matières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095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512888"/>
            <a:ext cx="10850033" cy="4799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>
              <a:buFont typeface="+mj-lt"/>
              <a:buAutoNum type="arabicPeriod"/>
              <a:tabLst>
                <a:tab pos="10587038" algn="r"/>
              </a:tabLst>
              <a:defRPr/>
            </a:lvl1pPr>
            <a:lvl2pPr marL="606425" indent="-342900">
              <a:buFont typeface="+mj-lt"/>
              <a:buAutoNum type="arabicPeriod"/>
              <a:tabLst>
                <a:tab pos="10587038" algn="r"/>
              </a:tabLst>
              <a:defRPr/>
            </a:lvl2pPr>
            <a:lvl3pPr marL="881062" indent="-342900">
              <a:buFont typeface="+mj-lt"/>
              <a:buAutoNum type="arabicPeriod"/>
              <a:tabLst>
                <a:tab pos="10587038" algn="r"/>
              </a:tabLst>
              <a:defRPr/>
            </a:lvl3pPr>
            <a:lvl4pPr marL="1146175" indent="-342900">
              <a:buFont typeface="+mj-lt"/>
              <a:buAutoNum type="arabicPeriod"/>
              <a:tabLst>
                <a:tab pos="10587038" algn="r"/>
              </a:tabLst>
              <a:defRPr/>
            </a:lvl4pPr>
            <a:lvl5pPr marL="1419225" indent="-342900">
              <a:buFont typeface="+mj-lt"/>
              <a:buAutoNum type="arabicPeriod"/>
              <a:tabLst>
                <a:tab pos="10587038" algn="r"/>
              </a:tabLst>
              <a:defRPr/>
            </a:lvl5pPr>
          </a:lstStyle>
          <a:p>
            <a:pPr lvl="0"/>
            <a:r>
              <a:rPr lang="fr-FR" dirty="0" smtClean="0"/>
              <a:t>Cliquez pour modifier les styles du texte du masque	000</a:t>
            </a:r>
          </a:p>
        </p:txBody>
      </p:sp>
      <p:sp>
        <p:nvSpPr>
          <p:cNvPr id="4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6494125"/>
            <a:ext cx="5023344" cy="219600"/>
          </a:xfr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dirty="0" smtClean="0"/>
              <a:t>OCTO TECHNOLOGY &gt; there is a better way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1" hangingPunct="1">
              <a:lnSpc>
                <a:spcPct val="80000"/>
              </a:lnSpc>
              <a:defRPr sz="2200" b="1" i="0" cap="all" baseline="0">
                <a:solidFill>
                  <a:schemeClr val="tx2"/>
                </a:solidFill>
                <a:latin typeface="+mj-lt"/>
                <a:cs typeface="Helvetica"/>
              </a:defRPr>
            </a:lvl1pPr>
            <a:lvl2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2pPr>
            <a:lvl3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3pPr>
            <a:lvl4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4pPr>
            <a:lvl5pPr eaLnBrk="1" hangingPunct="1">
              <a:defRPr sz="3600">
                <a:solidFill>
                  <a:srgbClr val="002458"/>
                </a:solidFill>
                <a:latin typeface="Arial" pitchFamily="-104" charset="0"/>
                <a:cs typeface="ＭＳ Ｐゴシック" pitchFamily="-10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002D60"/>
                </a:solidFill>
                <a:latin typeface="Arial" pitchFamily="-104" charset="0"/>
              </a:defRPr>
            </a:lvl9pPr>
          </a:lstStyle>
          <a:p>
            <a:pPr lvl="0"/>
            <a:r>
              <a:rPr lang="es-ES_tradnl" dirty="0" smtClean="0"/>
              <a:t>AGENDA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25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7"/>
            <a:ext cx="12192000" cy="6867947"/>
          </a:xfrm>
          <a:prstGeom prst="rect">
            <a:avLst/>
          </a:prstGeom>
          <a:solidFill>
            <a:srgbClr val="6DC3C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1</a:t>
            </a:r>
            <a:endParaRPr lang="en-GB" dirty="0"/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2" name="Triangle isocèle 11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6DC3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4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8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hap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E2356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2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E23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973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00AFCB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3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00AFC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59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contenu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black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2" y="242384"/>
            <a:ext cx="5520009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6" name="Image 5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2pPr>
              <a:tabLst/>
              <a:defRPr/>
            </a:lvl2pPr>
          </a:lstStyle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3" name="Image 12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3898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4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5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E8394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5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E839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37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it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715" y="-9946"/>
            <a:ext cx="12192000" cy="6867947"/>
          </a:xfrm>
          <a:prstGeom prst="rect">
            <a:avLst/>
          </a:prstGeom>
          <a:solidFill>
            <a:srgbClr val="71B8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878139" y="2492896"/>
            <a:ext cx="2016224" cy="14398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8800" b="1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fr-FR" sz="8800" dirty="0" smtClean="0">
                <a:solidFill>
                  <a:schemeClr val="bg1"/>
                </a:solidFill>
              </a:rPr>
              <a:t>00</a:t>
            </a:r>
            <a:endParaRPr lang="fr-FR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70427" y="3407776"/>
            <a:ext cx="7488832" cy="360824"/>
          </a:xfrm>
        </p:spPr>
        <p:txBody>
          <a:bodyPr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TITRE PARTIE 6</a:t>
            </a:r>
            <a:endParaRPr lang="en-GB" dirty="0"/>
          </a:p>
        </p:txBody>
      </p:sp>
      <p:sp>
        <p:nvSpPr>
          <p:cNvPr id="9" name="Triangle isocèle 8"/>
          <p:cNvSpPr/>
          <p:nvPr userDrawn="1"/>
        </p:nvSpPr>
        <p:spPr>
          <a:xfrm rot="10800000">
            <a:off x="4867147" y="-1810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0" name="Triangle isocèle 9"/>
          <p:cNvSpPr/>
          <p:nvPr userDrawn="1"/>
        </p:nvSpPr>
        <p:spPr>
          <a:xfrm>
            <a:off x="4867147" y="5534447"/>
            <a:ext cx="2457709" cy="1333500"/>
          </a:xfrm>
          <a:prstGeom prst="triangle">
            <a:avLst/>
          </a:prstGeom>
          <a:solidFill>
            <a:srgbClr val="71B8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2400">
              <a:solidFill>
                <a:srgbClr val="139BB8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3733813" y="3128648"/>
            <a:ext cx="468313" cy="515937"/>
          </a:xfrm>
          <a:custGeom>
            <a:avLst/>
            <a:gdLst>
              <a:gd name="T0" fmla="*/ 0 w 295"/>
              <a:gd name="T1" fmla="*/ 325 h 325"/>
              <a:gd name="T2" fmla="*/ 0 w 295"/>
              <a:gd name="T3" fmla="*/ 241 h 325"/>
              <a:gd name="T4" fmla="*/ 205 w 295"/>
              <a:gd name="T5" fmla="*/ 162 h 325"/>
              <a:gd name="T6" fmla="*/ 0 w 295"/>
              <a:gd name="T7" fmla="*/ 82 h 325"/>
              <a:gd name="T8" fmla="*/ 0 w 295"/>
              <a:gd name="T9" fmla="*/ 0 h 325"/>
              <a:gd name="T10" fmla="*/ 295 w 295"/>
              <a:gd name="T11" fmla="*/ 127 h 325"/>
              <a:gd name="T12" fmla="*/ 295 w 295"/>
              <a:gd name="T13" fmla="*/ 197 h 325"/>
              <a:gd name="T14" fmla="*/ 0 w 295"/>
              <a:gd name="T15" fmla="*/ 32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" h="325">
                <a:moveTo>
                  <a:pt x="0" y="325"/>
                </a:moveTo>
                <a:lnTo>
                  <a:pt x="0" y="241"/>
                </a:lnTo>
                <a:lnTo>
                  <a:pt x="205" y="162"/>
                </a:lnTo>
                <a:lnTo>
                  <a:pt x="0" y="82"/>
                </a:lnTo>
                <a:lnTo>
                  <a:pt x="0" y="0"/>
                </a:lnTo>
                <a:lnTo>
                  <a:pt x="295" y="127"/>
                </a:lnTo>
                <a:lnTo>
                  <a:pt x="295" y="197"/>
                </a:lnTo>
                <a:lnTo>
                  <a:pt x="0" y="3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2"/>
          </p:nvPr>
        </p:nvSpPr>
        <p:spPr>
          <a:xfrm>
            <a:off x="623392" y="7325147"/>
            <a:ext cx="5023344" cy="21960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855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>
            <a:lvl3pPr>
              <a:tabLst/>
              <a:defRPr/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6"/>
          </p:nvPr>
        </p:nvSpPr>
        <p:spPr>
          <a:xfrm>
            <a:off x="6657336" y="6494124"/>
            <a:ext cx="4890560" cy="219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FCB"/>
                </a:solidFill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3" name="Triangle isocèle 12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23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, sous titre, contenu et photo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 bwMode="white">
          <a:xfrm>
            <a:off x="6864088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2001" y="242384"/>
            <a:ext cx="5520011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8" name="Image 7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 hasCustomPrompt="1"/>
          </p:nvPr>
        </p:nvSpPr>
        <p:spPr bwMode="black">
          <a:xfrm>
            <a:off x="670988" y="1241428"/>
            <a:ext cx="5522381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75135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4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5" name="Image 14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11860830" y="6490584"/>
            <a:ext cx="32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fld id="{6B5DA0BA-9C78-F549-B39A-B48760D11921}" type="slidenum">
              <a:rPr lang="en-US" sz="900" smtClean="0">
                <a:solidFill>
                  <a:schemeClr val="bg1"/>
                </a:solidFill>
                <a:latin typeface="Helvetica"/>
                <a:cs typeface="Helvetica"/>
              </a:rPr>
              <a:pPr marL="0" indent="0" algn="ctr">
                <a:buNone/>
              </a:pPr>
              <a:t>‹#›</a:t>
            </a:fld>
            <a:endParaRPr lang="en-US" sz="900" dirty="0" err="1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7408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re, sous-titre, contenu et photo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5999989" y="1241425"/>
            <a:ext cx="5523144" cy="506789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Espace réservé pour une image 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327915" cy="6858000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5999989" y="242384"/>
            <a:ext cx="5523144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fr-FR" dirty="0" smtClean="0"/>
          </a:p>
        </p:txBody>
      </p:sp>
      <p:pic>
        <p:nvPicPr>
          <p:cNvPr id="5" name="Image 4" descr="OCTO_cmjn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999991" y="608016"/>
            <a:ext cx="5516879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657337" y="6494124"/>
            <a:ext cx="4856055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Triangle isocèle 8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14" name="Triangle isocèle 13"/>
          <p:cNvSpPr/>
          <p:nvPr userDrawn="1"/>
        </p:nvSpPr>
        <p:spPr bwMode="auto">
          <a:xfrm rot="16200000">
            <a:off x="11725322" y="6391320"/>
            <a:ext cx="503997" cy="429363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5334265" y="368402"/>
            <a:ext cx="351195" cy="72000"/>
          </a:xfrm>
          <a:prstGeom prst="rect">
            <a:avLst/>
          </a:prstGeom>
          <a:solidFill>
            <a:schemeClr val="bg2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latin typeface="Helvetica"/>
              <a:cs typeface="Helvetica"/>
            </a:endParaRPr>
          </a:p>
        </p:txBody>
      </p:sp>
      <p:pic>
        <p:nvPicPr>
          <p:cNvPr id="18" name="Image 17" descr="OCTO_cmjn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46737" y="6354005"/>
            <a:ext cx="898529" cy="5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16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sous titr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2"/>
          </p:nvPr>
        </p:nvSpPr>
        <p:spPr>
          <a:xfrm>
            <a:off x="0" y="1025528"/>
            <a:ext cx="12192000" cy="5294313"/>
          </a:xfr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70986" y="242384"/>
            <a:ext cx="10850033" cy="32404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675133" y="608016"/>
            <a:ext cx="10848000" cy="323999"/>
          </a:xfrm>
        </p:spPr>
        <p:txBody>
          <a:bodyPr tIns="46800" anchor="t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Font typeface="Arial"/>
              <a:buNone/>
              <a:defRPr sz="1800">
                <a:solidFill>
                  <a:srgbClr val="00A9C5"/>
                </a:solidFill>
                <a:latin typeface="+mj-lt"/>
                <a:cs typeface="Helvetica"/>
              </a:defRPr>
            </a:lvl1pPr>
            <a:lvl2pPr>
              <a:defRPr sz="14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100">
                <a:solidFill>
                  <a:schemeClr val="accent1"/>
                </a:solidFill>
              </a:defRPr>
            </a:lvl4pPr>
            <a:lvl5pPr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92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theme" Target="../theme/theme1.xml"/><Relationship Id="rId4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70986" y="1241428"/>
            <a:ext cx="10850033" cy="507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8" name="Triangle isocèle 7"/>
          <p:cNvSpPr/>
          <p:nvPr/>
        </p:nvSpPr>
        <p:spPr bwMode="auto">
          <a:xfrm rot="16200000">
            <a:off x="11699962" y="6365962"/>
            <a:ext cx="503996" cy="480080"/>
          </a:xfrm>
          <a:prstGeom prst="triangle">
            <a:avLst/>
          </a:prstGeom>
          <a:solidFill>
            <a:schemeClr val="bg2"/>
          </a:solidFill>
          <a:ln w="9525" cap="flat" cmpd="sng" algn="ctr">
            <a:solidFill>
              <a:srgbClr val="139BB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139BB8"/>
              </a:solidFill>
              <a:effectLst/>
              <a:latin typeface="Helvetica"/>
              <a:cs typeface="Helvetica"/>
            </a:endParaRPr>
          </a:p>
        </p:txBody>
      </p:sp>
      <p:grpSp>
        <p:nvGrpSpPr>
          <p:cNvPr id="12" name="Group 15"/>
          <p:cNvGrpSpPr>
            <a:grpSpLocks noChangeAspect="1"/>
          </p:cNvGrpSpPr>
          <p:nvPr/>
        </p:nvGrpSpPr>
        <p:grpSpPr bwMode="auto">
          <a:xfrm>
            <a:off x="6921501" y="6550322"/>
            <a:ext cx="4592923" cy="83790"/>
            <a:chOff x="3081" y="3647"/>
            <a:chExt cx="2705" cy="67"/>
          </a:xfrm>
          <a:solidFill>
            <a:schemeClr val="bg1">
              <a:lumMod val="65000"/>
            </a:schemeClr>
          </a:solidFill>
        </p:grpSpPr>
        <p:sp>
          <p:nvSpPr>
            <p:cNvPr id="15" name="Freeform 16"/>
            <p:cNvSpPr>
              <a:spLocks noEditPoints="1"/>
            </p:cNvSpPr>
            <p:nvPr userDrawn="1"/>
          </p:nvSpPr>
          <p:spPr bwMode="auto">
            <a:xfrm>
              <a:off x="3105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6" y="5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308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3 w 25"/>
                <a:gd name="T3" fmla="*/ 19 h 24"/>
                <a:gd name="T4" fmla="*/ 6 w 25"/>
                <a:gd name="T5" fmla="*/ 12 h 24"/>
                <a:gd name="T6" fmla="*/ 13 w 25"/>
                <a:gd name="T7" fmla="*/ 5 h 24"/>
                <a:gd name="T8" fmla="*/ 20 w 25"/>
                <a:gd name="T9" fmla="*/ 12 h 24"/>
                <a:gd name="T10" fmla="*/ 13 w 25"/>
                <a:gd name="T11" fmla="*/ 0 h 24"/>
                <a:gd name="T12" fmla="*/ 0 w 25"/>
                <a:gd name="T13" fmla="*/ 12 h 24"/>
                <a:gd name="T14" fmla="*/ 13 w 25"/>
                <a:gd name="T15" fmla="*/ 24 h 24"/>
                <a:gd name="T16" fmla="*/ 25 w 25"/>
                <a:gd name="T17" fmla="*/ 12 h 24"/>
                <a:gd name="T18" fmla="*/ 13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7" y="19"/>
                    <a:pt x="13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lose/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Oval 18"/>
            <p:cNvSpPr>
              <a:spLocks noChangeArrowheads="1"/>
            </p:cNvSpPr>
            <p:nvPr userDrawn="1"/>
          </p:nvSpPr>
          <p:spPr bwMode="auto">
            <a:xfrm>
              <a:off x="310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9"/>
            <p:cNvSpPr>
              <a:spLocks noChangeArrowheads="1"/>
            </p:cNvSpPr>
            <p:nvPr userDrawn="1"/>
          </p:nvSpPr>
          <p:spPr bwMode="auto">
            <a:xfrm>
              <a:off x="345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Oval 20"/>
            <p:cNvSpPr>
              <a:spLocks noChangeArrowheads="1"/>
            </p:cNvSpPr>
            <p:nvPr userDrawn="1"/>
          </p:nvSpPr>
          <p:spPr bwMode="auto">
            <a:xfrm>
              <a:off x="345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342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320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312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2 w 57"/>
                <a:gd name="T5" fmla="*/ 0 h 57"/>
                <a:gd name="T6" fmla="*/ 22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2 w 57"/>
                <a:gd name="T13" fmla="*/ 35 h 57"/>
                <a:gd name="T14" fmla="*/ 22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2" y="0"/>
                  </a:lnTo>
                  <a:lnTo>
                    <a:pt x="22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2" y="35"/>
                  </a:lnTo>
                  <a:lnTo>
                    <a:pt x="22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367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25"/>
            <p:cNvSpPr>
              <a:spLocks noEditPoints="1"/>
            </p:cNvSpPr>
            <p:nvPr userDrawn="1"/>
          </p:nvSpPr>
          <p:spPr bwMode="auto">
            <a:xfrm>
              <a:off x="3657" y="3657"/>
              <a:ext cx="57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Oval 26"/>
            <p:cNvSpPr>
              <a:spLocks noChangeArrowheads="1"/>
            </p:cNvSpPr>
            <p:nvPr userDrawn="1"/>
          </p:nvSpPr>
          <p:spPr bwMode="auto">
            <a:xfrm>
              <a:off x="3683" y="3683"/>
              <a:ext cx="5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Oval 27"/>
            <p:cNvSpPr>
              <a:spLocks noChangeArrowheads="1"/>
            </p:cNvSpPr>
            <p:nvPr userDrawn="1"/>
          </p:nvSpPr>
          <p:spPr bwMode="auto">
            <a:xfrm>
              <a:off x="4026" y="3647"/>
              <a:ext cx="9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Oval 28"/>
            <p:cNvSpPr>
              <a:spLocks noChangeArrowheads="1"/>
            </p:cNvSpPr>
            <p:nvPr userDrawn="1"/>
          </p:nvSpPr>
          <p:spPr bwMode="auto">
            <a:xfrm>
              <a:off x="4026" y="3671"/>
              <a:ext cx="9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9"/>
            <p:cNvSpPr>
              <a:spLocks noEditPoints="1"/>
            </p:cNvSpPr>
            <p:nvPr userDrawn="1"/>
          </p:nvSpPr>
          <p:spPr bwMode="auto">
            <a:xfrm>
              <a:off x="4002" y="3657"/>
              <a:ext cx="57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377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6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6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4" name="Freeform 31"/>
            <p:cNvSpPr>
              <a:spLocks/>
            </p:cNvSpPr>
            <p:nvPr userDrawn="1"/>
          </p:nvSpPr>
          <p:spPr bwMode="auto">
            <a:xfrm>
              <a:off x="3886" y="3657"/>
              <a:ext cx="60" cy="57"/>
            </a:xfrm>
            <a:custGeom>
              <a:avLst/>
              <a:gdLst>
                <a:gd name="T0" fmla="*/ 36 w 60"/>
                <a:gd name="T1" fmla="*/ 21 h 57"/>
                <a:gd name="T2" fmla="*/ 36 w 60"/>
                <a:gd name="T3" fmla="*/ 0 h 57"/>
                <a:gd name="T4" fmla="*/ 24 w 60"/>
                <a:gd name="T5" fmla="*/ 0 h 57"/>
                <a:gd name="T6" fmla="*/ 24 w 60"/>
                <a:gd name="T7" fmla="*/ 21 h 57"/>
                <a:gd name="T8" fmla="*/ 0 w 60"/>
                <a:gd name="T9" fmla="*/ 21 h 57"/>
                <a:gd name="T10" fmla="*/ 0 w 60"/>
                <a:gd name="T11" fmla="*/ 35 h 57"/>
                <a:gd name="T12" fmla="*/ 24 w 60"/>
                <a:gd name="T13" fmla="*/ 35 h 57"/>
                <a:gd name="T14" fmla="*/ 24 w 60"/>
                <a:gd name="T15" fmla="*/ 57 h 57"/>
                <a:gd name="T16" fmla="*/ 36 w 60"/>
                <a:gd name="T17" fmla="*/ 57 h 57"/>
                <a:gd name="T18" fmla="*/ 36 w 60"/>
                <a:gd name="T19" fmla="*/ 35 h 57"/>
                <a:gd name="T20" fmla="*/ 60 w 60"/>
                <a:gd name="T21" fmla="*/ 35 h 57"/>
                <a:gd name="T22" fmla="*/ 60 w 60"/>
                <a:gd name="T23" fmla="*/ 21 h 57"/>
                <a:gd name="T24" fmla="*/ 36 w 60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7">
                  <a:moveTo>
                    <a:pt x="36" y="21"/>
                  </a:moveTo>
                  <a:lnTo>
                    <a:pt x="36" y="0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4" y="35"/>
                  </a:lnTo>
                  <a:lnTo>
                    <a:pt x="24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60" y="35"/>
                  </a:lnTo>
                  <a:lnTo>
                    <a:pt x="60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32"/>
            <p:cNvSpPr>
              <a:spLocks/>
            </p:cNvSpPr>
            <p:nvPr userDrawn="1"/>
          </p:nvSpPr>
          <p:spPr bwMode="auto">
            <a:xfrm>
              <a:off x="3542" y="3657"/>
              <a:ext cx="59" cy="57"/>
            </a:xfrm>
            <a:custGeom>
              <a:avLst/>
              <a:gdLst>
                <a:gd name="T0" fmla="*/ 59 w 59"/>
                <a:gd name="T1" fmla="*/ 28 h 57"/>
                <a:gd name="T2" fmla="*/ 0 w 59"/>
                <a:gd name="T3" fmla="*/ 0 h 57"/>
                <a:gd name="T4" fmla="*/ 0 w 59"/>
                <a:gd name="T5" fmla="*/ 57 h 57"/>
                <a:gd name="T6" fmla="*/ 59 w 59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59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9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33"/>
            <p:cNvSpPr>
              <a:spLocks noEditPoints="1"/>
            </p:cNvSpPr>
            <p:nvPr userDrawn="1"/>
          </p:nvSpPr>
          <p:spPr bwMode="auto">
            <a:xfrm>
              <a:off x="4255" y="3678"/>
              <a:ext cx="12" cy="14"/>
            </a:xfrm>
            <a:custGeom>
              <a:avLst/>
              <a:gdLst>
                <a:gd name="T0" fmla="*/ 3 w 5"/>
                <a:gd name="T1" fmla="*/ 0 h 6"/>
                <a:gd name="T2" fmla="*/ 0 w 5"/>
                <a:gd name="T3" fmla="*/ 3 h 6"/>
                <a:gd name="T4" fmla="*/ 3 w 5"/>
                <a:gd name="T5" fmla="*/ 6 h 6"/>
                <a:gd name="T6" fmla="*/ 5 w 5"/>
                <a:gd name="T7" fmla="*/ 3 h 6"/>
                <a:gd name="T8" fmla="*/ 3 w 5"/>
                <a:gd name="T9" fmla="*/ 0 h 6"/>
                <a:gd name="T10" fmla="*/ 3 w 5"/>
                <a:gd name="T11" fmla="*/ 5 h 6"/>
                <a:gd name="T12" fmla="*/ 0 w 5"/>
                <a:gd name="T13" fmla="*/ 3 h 6"/>
                <a:gd name="T14" fmla="*/ 3 w 5"/>
                <a:gd name="T15" fmla="*/ 1 h 6"/>
                <a:gd name="T16" fmla="*/ 5 w 5"/>
                <a:gd name="T17" fmla="*/ 3 h 6"/>
                <a:gd name="T18" fmla="*/ 3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34"/>
            <p:cNvSpPr>
              <a:spLocks noEditPoints="1"/>
            </p:cNvSpPr>
            <p:nvPr userDrawn="1"/>
          </p:nvSpPr>
          <p:spPr bwMode="auto">
            <a:xfrm>
              <a:off x="4231" y="3657"/>
              <a:ext cx="59" cy="57"/>
            </a:xfrm>
            <a:custGeom>
              <a:avLst/>
              <a:gdLst>
                <a:gd name="T0" fmla="*/ 20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20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20" y="12"/>
                  </a:moveTo>
                  <a:cubicBezTo>
                    <a:pt x="20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Oval 35"/>
            <p:cNvSpPr>
              <a:spLocks noChangeArrowheads="1"/>
            </p:cNvSpPr>
            <p:nvPr userDrawn="1"/>
          </p:nvSpPr>
          <p:spPr bwMode="auto">
            <a:xfrm>
              <a:off x="4257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Oval 36"/>
            <p:cNvSpPr>
              <a:spLocks noChangeArrowheads="1"/>
            </p:cNvSpPr>
            <p:nvPr userDrawn="1"/>
          </p:nvSpPr>
          <p:spPr bwMode="auto">
            <a:xfrm>
              <a:off x="4602" y="3647"/>
              <a:ext cx="7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Oval 37"/>
            <p:cNvSpPr>
              <a:spLocks noChangeArrowheads="1"/>
            </p:cNvSpPr>
            <p:nvPr userDrawn="1"/>
          </p:nvSpPr>
          <p:spPr bwMode="auto">
            <a:xfrm>
              <a:off x="4602" y="3671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38"/>
            <p:cNvSpPr>
              <a:spLocks noEditPoints="1"/>
            </p:cNvSpPr>
            <p:nvPr userDrawn="1"/>
          </p:nvSpPr>
          <p:spPr bwMode="auto">
            <a:xfrm>
              <a:off x="4576" y="3657"/>
              <a:ext cx="59" cy="57"/>
            </a:xfrm>
            <a:custGeom>
              <a:avLst/>
              <a:gdLst>
                <a:gd name="T0" fmla="*/ 13 w 25"/>
                <a:gd name="T1" fmla="*/ 0 h 24"/>
                <a:gd name="T2" fmla="*/ 0 w 25"/>
                <a:gd name="T3" fmla="*/ 12 h 24"/>
                <a:gd name="T4" fmla="*/ 13 w 25"/>
                <a:gd name="T5" fmla="*/ 24 h 24"/>
                <a:gd name="T6" fmla="*/ 25 w 25"/>
                <a:gd name="T7" fmla="*/ 12 h 24"/>
                <a:gd name="T8" fmla="*/ 13 w 25"/>
                <a:gd name="T9" fmla="*/ 0 h 24"/>
                <a:gd name="T10" fmla="*/ 13 w 25"/>
                <a:gd name="T11" fmla="*/ 19 h 24"/>
                <a:gd name="T12" fmla="*/ 6 w 25"/>
                <a:gd name="T13" fmla="*/ 12 h 24"/>
                <a:gd name="T14" fmla="*/ 13 w 25"/>
                <a:gd name="T15" fmla="*/ 5 h 24"/>
                <a:gd name="T16" fmla="*/ 20 w 25"/>
                <a:gd name="T17" fmla="*/ 12 h 24"/>
                <a:gd name="T18" fmla="*/ 13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3" y="0"/>
                  </a:cubicBezTo>
                  <a:close/>
                  <a:moveTo>
                    <a:pt x="13" y="19"/>
                  </a:move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7" name="Freeform 39"/>
            <p:cNvSpPr>
              <a:spLocks/>
            </p:cNvSpPr>
            <p:nvPr userDrawn="1"/>
          </p:nvSpPr>
          <p:spPr bwMode="auto">
            <a:xfrm>
              <a:off x="4354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40"/>
            <p:cNvSpPr>
              <a:spLocks/>
            </p:cNvSpPr>
            <p:nvPr userDrawn="1"/>
          </p:nvSpPr>
          <p:spPr bwMode="auto">
            <a:xfrm>
              <a:off x="4463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9" name="Freeform 41"/>
            <p:cNvSpPr>
              <a:spLocks/>
            </p:cNvSpPr>
            <p:nvPr userDrawn="1"/>
          </p:nvSpPr>
          <p:spPr bwMode="auto">
            <a:xfrm>
              <a:off x="411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42"/>
            <p:cNvSpPr>
              <a:spLocks noEditPoints="1"/>
            </p:cNvSpPr>
            <p:nvPr userDrawn="1"/>
          </p:nvSpPr>
          <p:spPr bwMode="auto">
            <a:xfrm>
              <a:off x="4829" y="3678"/>
              <a:ext cx="14" cy="14"/>
            </a:xfrm>
            <a:custGeom>
              <a:avLst/>
              <a:gdLst>
                <a:gd name="T0" fmla="*/ 3 w 6"/>
                <a:gd name="T1" fmla="*/ 0 h 6"/>
                <a:gd name="T2" fmla="*/ 0 w 6"/>
                <a:gd name="T3" fmla="*/ 3 h 6"/>
                <a:gd name="T4" fmla="*/ 3 w 6"/>
                <a:gd name="T5" fmla="*/ 6 h 6"/>
                <a:gd name="T6" fmla="*/ 6 w 6"/>
                <a:gd name="T7" fmla="*/ 3 h 6"/>
                <a:gd name="T8" fmla="*/ 3 w 6"/>
                <a:gd name="T9" fmla="*/ 0 h 6"/>
                <a:gd name="T10" fmla="*/ 3 w 6"/>
                <a:gd name="T11" fmla="*/ 5 h 6"/>
                <a:gd name="T12" fmla="*/ 1 w 6"/>
                <a:gd name="T13" fmla="*/ 3 h 6"/>
                <a:gd name="T14" fmla="*/ 3 w 6"/>
                <a:gd name="T15" fmla="*/ 1 h 6"/>
                <a:gd name="T16" fmla="*/ 5 w 6"/>
                <a:gd name="T17" fmla="*/ 3 h 6"/>
                <a:gd name="T18" fmla="*/ 3 w 6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ubicBezTo>
                    <a:pt x="5" y="6"/>
                    <a:pt x="6" y="5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5"/>
                  </a:moveTo>
                  <a:cubicBezTo>
                    <a:pt x="2" y="5"/>
                    <a:pt x="1" y="4"/>
                    <a:pt x="1" y="3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43"/>
            <p:cNvSpPr>
              <a:spLocks noEditPoints="1"/>
            </p:cNvSpPr>
            <p:nvPr userDrawn="1"/>
          </p:nvSpPr>
          <p:spPr bwMode="auto">
            <a:xfrm>
              <a:off x="4808" y="3657"/>
              <a:ext cx="56" cy="57"/>
            </a:xfrm>
            <a:custGeom>
              <a:avLst/>
              <a:gdLst>
                <a:gd name="T0" fmla="*/ 19 w 24"/>
                <a:gd name="T1" fmla="*/ 12 h 24"/>
                <a:gd name="T2" fmla="*/ 12 w 24"/>
                <a:gd name="T3" fmla="*/ 19 h 24"/>
                <a:gd name="T4" fmla="*/ 5 w 24"/>
                <a:gd name="T5" fmla="*/ 12 h 24"/>
                <a:gd name="T6" fmla="*/ 12 w 24"/>
                <a:gd name="T7" fmla="*/ 5 h 24"/>
                <a:gd name="T8" fmla="*/ 19 w 24"/>
                <a:gd name="T9" fmla="*/ 12 h 24"/>
                <a:gd name="T10" fmla="*/ 12 w 24"/>
                <a:gd name="T11" fmla="*/ 0 h 24"/>
                <a:gd name="T12" fmla="*/ 0 w 24"/>
                <a:gd name="T13" fmla="*/ 12 h 24"/>
                <a:gd name="T14" fmla="*/ 12 w 24"/>
                <a:gd name="T15" fmla="*/ 24 h 24"/>
                <a:gd name="T16" fmla="*/ 24 w 24"/>
                <a:gd name="T17" fmla="*/ 12 h 24"/>
                <a:gd name="T18" fmla="*/ 12 w 2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Oval 44"/>
            <p:cNvSpPr>
              <a:spLocks noChangeArrowheads="1"/>
            </p:cNvSpPr>
            <p:nvPr userDrawn="1"/>
          </p:nvSpPr>
          <p:spPr bwMode="auto">
            <a:xfrm>
              <a:off x="4834" y="3683"/>
              <a:ext cx="4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Oval 45"/>
            <p:cNvSpPr>
              <a:spLocks noChangeArrowheads="1"/>
            </p:cNvSpPr>
            <p:nvPr userDrawn="1"/>
          </p:nvSpPr>
          <p:spPr bwMode="auto">
            <a:xfrm>
              <a:off x="5176" y="3647"/>
              <a:ext cx="10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Oval 46"/>
            <p:cNvSpPr>
              <a:spLocks noChangeArrowheads="1"/>
            </p:cNvSpPr>
            <p:nvPr userDrawn="1"/>
          </p:nvSpPr>
          <p:spPr bwMode="auto">
            <a:xfrm>
              <a:off x="5176" y="3671"/>
              <a:ext cx="10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47"/>
            <p:cNvSpPr>
              <a:spLocks noEditPoints="1"/>
            </p:cNvSpPr>
            <p:nvPr userDrawn="1"/>
          </p:nvSpPr>
          <p:spPr bwMode="auto">
            <a:xfrm>
              <a:off x="5153" y="3657"/>
              <a:ext cx="56" cy="57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2 h 24"/>
                <a:gd name="T8" fmla="*/ 12 w 24"/>
                <a:gd name="T9" fmla="*/ 0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9 w 24"/>
                <a:gd name="T17" fmla="*/ 12 h 24"/>
                <a:gd name="T18" fmla="*/ 12 w 24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6" name="Freeform 48"/>
            <p:cNvSpPr>
              <a:spLocks/>
            </p:cNvSpPr>
            <p:nvPr userDrawn="1"/>
          </p:nvSpPr>
          <p:spPr bwMode="auto">
            <a:xfrm>
              <a:off x="4928" y="3657"/>
              <a:ext cx="45" cy="57"/>
            </a:xfrm>
            <a:custGeom>
              <a:avLst/>
              <a:gdLst>
                <a:gd name="T0" fmla="*/ 0 w 45"/>
                <a:gd name="T1" fmla="*/ 24 h 57"/>
                <a:gd name="T2" fmla="*/ 0 w 45"/>
                <a:gd name="T3" fmla="*/ 33 h 57"/>
                <a:gd name="T4" fmla="*/ 45 w 45"/>
                <a:gd name="T5" fmla="*/ 57 h 57"/>
                <a:gd name="T6" fmla="*/ 45 w 45"/>
                <a:gd name="T7" fmla="*/ 42 h 57"/>
                <a:gd name="T8" fmla="*/ 14 w 45"/>
                <a:gd name="T9" fmla="*/ 28 h 57"/>
                <a:gd name="T10" fmla="*/ 45 w 45"/>
                <a:gd name="T11" fmla="*/ 14 h 57"/>
                <a:gd name="T12" fmla="*/ 45 w 45"/>
                <a:gd name="T13" fmla="*/ 0 h 57"/>
                <a:gd name="T14" fmla="*/ 0 w 45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57">
                  <a:moveTo>
                    <a:pt x="0" y="24"/>
                  </a:moveTo>
                  <a:lnTo>
                    <a:pt x="0" y="33"/>
                  </a:lnTo>
                  <a:lnTo>
                    <a:pt x="45" y="57"/>
                  </a:lnTo>
                  <a:lnTo>
                    <a:pt x="45" y="42"/>
                  </a:lnTo>
                  <a:lnTo>
                    <a:pt x="14" y="28"/>
                  </a:lnTo>
                  <a:lnTo>
                    <a:pt x="45" y="14"/>
                  </a:lnTo>
                  <a:lnTo>
                    <a:pt x="45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49"/>
            <p:cNvSpPr>
              <a:spLocks/>
            </p:cNvSpPr>
            <p:nvPr userDrawn="1"/>
          </p:nvSpPr>
          <p:spPr bwMode="auto">
            <a:xfrm>
              <a:off x="5037" y="3657"/>
              <a:ext cx="56" cy="57"/>
            </a:xfrm>
            <a:custGeom>
              <a:avLst/>
              <a:gdLst>
                <a:gd name="T0" fmla="*/ 35 w 56"/>
                <a:gd name="T1" fmla="*/ 21 h 57"/>
                <a:gd name="T2" fmla="*/ 35 w 56"/>
                <a:gd name="T3" fmla="*/ 0 h 57"/>
                <a:gd name="T4" fmla="*/ 21 w 56"/>
                <a:gd name="T5" fmla="*/ 0 h 57"/>
                <a:gd name="T6" fmla="*/ 21 w 56"/>
                <a:gd name="T7" fmla="*/ 21 h 57"/>
                <a:gd name="T8" fmla="*/ 0 w 56"/>
                <a:gd name="T9" fmla="*/ 21 h 57"/>
                <a:gd name="T10" fmla="*/ 0 w 56"/>
                <a:gd name="T11" fmla="*/ 35 h 57"/>
                <a:gd name="T12" fmla="*/ 21 w 56"/>
                <a:gd name="T13" fmla="*/ 35 h 57"/>
                <a:gd name="T14" fmla="*/ 21 w 56"/>
                <a:gd name="T15" fmla="*/ 57 h 57"/>
                <a:gd name="T16" fmla="*/ 35 w 56"/>
                <a:gd name="T17" fmla="*/ 57 h 57"/>
                <a:gd name="T18" fmla="*/ 35 w 56"/>
                <a:gd name="T19" fmla="*/ 35 h 57"/>
                <a:gd name="T20" fmla="*/ 56 w 56"/>
                <a:gd name="T21" fmla="*/ 35 h 57"/>
                <a:gd name="T22" fmla="*/ 56 w 56"/>
                <a:gd name="T23" fmla="*/ 21 h 57"/>
                <a:gd name="T24" fmla="*/ 35 w 56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57">
                  <a:moveTo>
                    <a:pt x="35" y="21"/>
                  </a:moveTo>
                  <a:lnTo>
                    <a:pt x="35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5" y="57"/>
                  </a:lnTo>
                  <a:lnTo>
                    <a:pt x="35" y="35"/>
                  </a:lnTo>
                  <a:lnTo>
                    <a:pt x="56" y="35"/>
                  </a:lnTo>
                  <a:lnTo>
                    <a:pt x="56" y="21"/>
                  </a:ln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50"/>
            <p:cNvSpPr>
              <a:spLocks/>
            </p:cNvSpPr>
            <p:nvPr userDrawn="1"/>
          </p:nvSpPr>
          <p:spPr bwMode="auto">
            <a:xfrm>
              <a:off x="4692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51"/>
            <p:cNvSpPr>
              <a:spLocks noEditPoints="1"/>
            </p:cNvSpPr>
            <p:nvPr userDrawn="1"/>
          </p:nvSpPr>
          <p:spPr bwMode="auto">
            <a:xfrm>
              <a:off x="5405" y="3678"/>
              <a:ext cx="12" cy="14"/>
            </a:xfrm>
            <a:custGeom>
              <a:avLst/>
              <a:gdLst>
                <a:gd name="T0" fmla="*/ 2 w 5"/>
                <a:gd name="T1" fmla="*/ 0 h 6"/>
                <a:gd name="T2" fmla="*/ 0 w 5"/>
                <a:gd name="T3" fmla="*/ 3 h 6"/>
                <a:gd name="T4" fmla="*/ 2 w 5"/>
                <a:gd name="T5" fmla="*/ 6 h 6"/>
                <a:gd name="T6" fmla="*/ 5 w 5"/>
                <a:gd name="T7" fmla="*/ 3 h 6"/>
                <a:gd name="T8" fmla="*/ 2 w 5"/>
                <a:gd name="T9" fmla="*/ 0 h 6"/>
                <a:gd name="T10" fmla="*/ 2 w 5"/>
                <a:gd name="T11" fmla="*/ 5 h 6"/>
                <a:gd name="T12" fmla="*/ 0 w 5"/>
                <a:gd name="T13" fmla="*/ 3 h 6"/>
                <a:gd name="T14" fmla="*/ 2 w 5"/>
                <a:gd name="T15" fmla="*/ 1 h 6"/>
                <a:gd name="T16" fmla="*/ 5 w 5"/>
                <a:gd name="T17" fmla="*/ 3 h 6"/>
                <a:gd name="T18" fmla="*/ 2 w 5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4" y="6"/>
                    <a:pt x="5" y="5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0" name="Freeform 52"/>
            <p:cNvSpPr>
              <a:spLocks noEditPoints="1"/>
            </p:cNvSpPr>
            <p:nvPr userDrawn="1"/>
          </p:nvSpPr>
          <p:spPr bwMode="auto">
            <a:xfrm>
              <a:off x="5382" y="3657"/>
              <a:ext cx="59" cy="57"/>
            </a:xfrm>
            <a:custGeom>
              <a:avLst/>
              <a:gdLst>
                <a:gd name="T0" fmla="*/ 19 w 25"/>
                <a:gd name="T1" fmla="*/ 12 h 24"/>
                <a:gd name="T2" fmla="*/ 12 w 25"/>
                <a:gd name="T3" fmla="*/ 19 h 24"/>
                <a:gd name="T4" fmla="*/ 5 w 25"/>
                <a:gd name="T5" fmla="*/ 12 h 24"/>
                <a:gd name="T6" fmla="*/ 12 w 25"/>
                <a:gd name="T7" fmla="*/ 5 h 24"/>
                <a:gd name="T8" fmla="*/ 19 w 25"/>
                <a:gd name="T9" fmla="*/ 12 h 24"/>
                <a:gd name="T10" fmla="*/ 12 w 25"/>
                <a:gd name="T11" fmla="*/ 0 h 24"/>
                <a:gd name="T12" fmla="*/ 0 w 25"/>
                <a:gd name="T13" fmla="*/ 12 h 24"/>
                <a:gd name="T14" fmla="*/ 12 w 25"/>
                <a:gd name="T15" fmla="*/ 24 h 24"/>
                <a:gd name="T16" fmla="*/ 25 w 25"/>
                <a:gd name="T17" fmla="*/ 12 h 24"/>
                <a:gd name="T18" fmla="*/ 12 w 25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9" y="12"/>
                  </a:move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Oval 53"/>
            <p:cNvSpPr>
              <a:spLocks noChangeArrowheads="1"/>
            </p:cNvSpPr>
            <p:nvPr userDrawn="1"/>
          </p:nvSpPr>
          <p:spPr bwMode="auto">
            <a:xfrm>
              <a:off x="5408" y="3683"/>
              <a:ext cx="7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Oval 54"/>
            <p:cNvSpPr>
              <a:spLocks noChangeArrowheads="1"/>
            </p:cNvSpPr>
            <p:nvPr userDrawn="1"/>
          </p:nvSpPr>
          <p:spPr bwMode="auto">
            <a:xfrm>
              <a:off x="5752" y="3647"/>
              <a:ext cx="8" cy="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3" name="Oval 55"/>
            <p:cNvSpPr>
              <a:spLocks noChangeArrowheads="1"/>
            </p:cNvSpPr>
            <p:nvPr userDrawn="1"/>
          </p:nvSpPr>
          <p:spPr bwMode="auto">
            <a:xfrm>
              <a:off x="5752" y="3671"/>
              <a:ext cx="8" cy="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56"/>
            <p:cNvSpPr>
              <a:spLocks noEditPoints="1"/>
            </p:cNvSpPr>
            <p:nvPr userDrawn="1"/>
          </p:nvSpPr>
          <p:spPr bwMode="auto">
            <a:xfrm>
              <a:off x="5726" y="3657"/>
              <a:ext cx="60" cy="57"/>
            </a:xfrm>
            <a:custGeom>
              <a:avLst/>
              <a:gdLst>
                <a:gd name="T0" fmla="*/ 12 w 25"/>
                <a:gd name="T1" fmla="*/ 0 h 24"/>
                <a:gd name="T2" fmla="*/ 0 w 25"/>
                <a:gd name="T3" fmla="*/ 12 h 24"/>
                <a:gd name="T4" fmla="*/ 12 w 25"/>
                <a:gd name="T5" fmla="*/ 24 h 24"/>
                <a:gd name="T6" fmla="*/ 25 w 25"/>
                <a:gd name="T7" fmla="*/ 12 h 24"/>
                <a:gd name="T8" fmla="*/ 12 w 25"/>
                <a:gd name="T9" fmla="*/ 0 h 24"/>
                <a:gd name="T10" fmla="*/ 12 w 25"/>
                <a:gd name="T11" fmla="*/ 19 h 24"/>
                <a:gd name="T12" fmla="*/ 5 w 25"/>
                <a:gd name="T13" fmla="*/ 12 h 24"/>
                <a:gd name="T14" fmla="*/ 12 w 25"/>
                <a:gd name="T15" fmla="*/ 5 h 24"/>
                <a:gd name="T16" fmla="*/ 19 w 25"/>
                <a:gd name="T17" fmla="*/ 12 h 24"/>
                <a:gd name="T18" fmla="*/ 12 w 25"/>
                <a:gd name="T1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4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  <a:moveTo>
                    <a:pt x="12" y="19"/>
                  </a:moveTo>
                  <a:cubicBezTo>
                    <a:pt x="9" y="19"/>
                    <a:pt x="5" y="16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57"/>
            <p:cNvSpPr>
              <a:spLocks/>
            </p:cNvSpPr>
            <p:nvPr userDrawn="1"/>
          </p:nvSpPr>
          <p:spPr bwMode="auto">
            <a:xfrm>
              <a:off x="5504" y="3657"/>
              <a:ext cx="43" cy="57"/>
            </a:xfrm>
            <a:custGeom>
              <a:avLst/>
              <a:gdLst>
                <a:gd name="T0" fmla="*/ 0 w 43"/>
                <a:gd name="T1" fmla="*/ 24 h 57"/>
                <a:gd name="T2" fmla="*/ 0 w 43"/>
                <a:gd name="T3" fmla="*/ 33 h 57"/>
                <a:gd name="T4" fmla="*/ 43 w 43"/>
                <a:gd name="T5" fmla="*/ 57 h 57"/>
                <a:gd name="T6" fmla="*/ 43 w 43"/>
                <a:gd name="T7" fmla="*/ 42 h 57"/>
                <a:gd name="T8" fmla="*/ 15 w 43"/>
                <a:gd name="T9" fmla="*/ 28 h 57"/>
                <a:gd name="T10" fmla="*/ 43 w 43"/>
                <a:gd name="T11" fmla="*/ 14 h 57"/>
                <a:gd name="T12" fmla="*/ 43 w 43"/>
                <a:gd name="T13" fmla="*/ 0 h 57"/>
                <a:gd name="T14" fmla="*/ 0 w 43"/>
                <a:gd name="T15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7">
                  <a:moveTo>
                    <a:pt x="0" y="24"/>
                  </a:moveTo>
                  <a:lnTo>
                    <a:pt x="0" y="33"/>
                  </a:lnTo>
                  <a:lnTo>
                    <a:pt x="43" y="57"/>
                  </a:lnTo>
                  <a:lnTo>
                    <a:pt x="43" y="42"/>
                  </a:lnTo>
                  <a:lnTo>
                    <a:pt x="15" y="28"/>
                  </a:lnTo>
                  <a:lnTo>
                    <a:pt x="43" y="14"/>
                  </a:lnTo>
                  <a:lnTo>
                    <a:pt x="43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6" name="Freeform 58"/>
            <p:cNvSpPr>
              <a:spLocks/>
            </p:cNvSpPr>
            <p:nvPr userDrawn="1"/>
          </p:nvSpPr>
          <p:spPr bwMode="auto">
            <a:xfrm>
              <a:off x="5613" y="3657"/>
              <a:ext cx="57" cy="57"/>
            </a:xfrm>
            <a:custGeom>
              <a:avLst/>
              <a:gdLst>
                <a:gd name="T0" fmla="*/ 36 w 57"/>
                <a:gd name="T1" fmla="*/ 21 h 57"/>
                <a:gd name="T2" fmla="*/ 36 w 57"/>
                <a:gd name="T3" fmla="*/ 0 h 57"/>
                <a:gd name="T4" fmla="*/ 21 w 57"/>
                <a:gd name="T5" fmla="*/ 0 h 57"/>
                <a:gd name="T6" fmla="*/ 21 w 57"/>
                <a:gd name="T7" fmla="*/ 21 h 57"/>
                <a:gd name="T8" fmla="*/ 0 w 57"/>
                <a:gd name="T9" fmla="*/ 21 h 57"/>
                <a:gd name="T10" fmla="*/ 0 w 57"/>
                <a:gd name="T11" fmla="*/ 35 h 57"/>
                <a:gd name="T12" fmla="*/ 21 w 57"/>
                <a:gd name="T13" fmla="*/ 35 h 57"/>
                <a:gd name="T14" fmla="*/ 21 w 57"/>
                <a:gd name="T15" fmla="*/ 57 h 57"/>
                <a:gd name="T16" fmla="*/ 36 w 57"/>
                <a:gd name="T17" fmla="*/ 57 h 57"/>
                <a:gd name="T18" fmla="*/ 36 w 57"/>
                <a:gd name="T19" fmla="*/ 35 h 57"/>
                <a:gd name="T20" fmla="*/ 57 w 57"/>
                <a:gd name="T21" fmla="*/ 35 h 57"/>
                <a:gd name="T22" fmla="*/ 57 w 57"/>
                <a:gd name="T23" fmla="*/ 21 h 57"/>
                <a:gd name="T24" fmla="*/ 36 w 57"/>
                <a:gd name="T2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36" y="21"/>
                  </a:moveTo>
                  <a:lnTo>
                    <a:pt x="36" y="0"/>
                  </a:lnTo>
                  <a:lnTo>
                    <a:pt x="21" y="0"/>
                  </a:lnTo>
                  <a:lnTo>
                    <a:pt x="21" y="21"/>
                  </a:lnTo>
                  <a:lnTo>
                    <a:pt x="0" y="21"/>
                  </a:lnTo>
                  <a:lnTo>
                    <a:pt x="0" y="35"/>
                  </a:lnTo>
                  <a:lnTo>
                    <a:pt x="21" y="35"/>
                  </a:lnTo>
                  <a:lnTo>
                    <a:pt x="21" y="57"/>
                  </a:lnTo>
                  <a:lnTo>
                    <a:pt x="36" y="57"/>
                  </a:lnTo>
                  <a:lnTo>
                    <a:pt x="36" y="35"/>
                  </a:lnTo>
                  <a:lnTo>
                    <a:pt x="57" y="35"/>
                  </a:lnTo>
                  <a:lnTo>
                    <a:pt x="57" y="21"/>
                  </a:lnTo>
                  <a:lnTo>
                    <a:pt x="3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59"/>
            <p:cNvSpPr>
              <a:spLocks/>
            </p:cNvSpPr>
            <p:nvPr userDrawn="1"/>
          </p:nvSpPr>
          <p:spPr bwMode="auto">
            <a:xfrm>
              <a:off x="5268" y="3657"/>
              <a:ext cx="57" cy="57"/>
            </a:xfrm>
            <a:custGeom>
              <a:avLst/>
              <a:gdLst>
                <a:gd name="T0" fmla="*/ 57 w 57"/>
                <a:gd name="T1" fmla="*/ 28 h 57"/>
                <a:gd name="T2" fmla="*/ 0 w 57"/>
                <a:gd name="T3" fmla="*/ 0 h 57"/>
                <a:gd name="T4" fmla="*/ 0 w 57"/>
                <a:gd name="T5" fmla="*/ 57 h 57"/>
                <a:gd name="T6" fmla="*/ 57 w 57"/>
                <a:gd name="T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28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5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14" name="Image 13" descr="OCTO_cmjn.eps"/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9" t="4358" r="3129" b="70339"/>
          <a:stretch/>
        </p:blipFill>
        <p:spPr>
          <a:xfrm>
            <a:off x="5612192" y="6451862"/>
            <a:ext cx="967619" cy="410946"/>
          </a:xfrm>
          <a:prstGeom prst="rect">
            <a:avLst/>
          </a:prstGeom>
        </p:spPr>
      </p:pic>
      <p:sp>
        <p:nvSpPr>
          <p:cNvPr id="54" name="Rectangle 9"/>
          <p:cNvSpPr>
            <a:spLocks noGrp="1" noChangeArrowheads="1"/>
          </p:cNvSpPr>
          <p:nvPr>
            <p:ph type="title"/>
          </p:nvPr>
        </p:nvSpPr>
        <p:spPr bwMode="black">
          <a:xfrm>
            <a:off x="670986" y="242384"/>
            <a:ext cx="10850033" cy="32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fr-FR" dirty="0" smtClean="0"/>
              <a:t>Cliquez pour ajouter un titre</a:t>
            </a:r>
          </a:p>
        </p:txBody>
      </p:sp>
      <p:sp>
        <p:nvSpPr>
          <p:cNvPr id="55" name="Rectangle 54"/>
          <p:cNvSpPr/>
          <p:nvPr/>
        </p:nvSpPr>
        <p:spPr>
          <a:xfrm flipV="1">
            <a:off x="1" y="368402"/>
            <a:ext cx="351195" cy="72000"/>
          </a:xfrm>
          <a:prstGeom prst="rect">
            <a:avLst/>
          </a:prstGeom>
          <a:solidFill>
            <a:srgbClr val="00AFCB"/>
          </a:solidFill>
          <a:ln>
            <a:solidFill>
              <a:srgbClr val="139BB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"/>
              <a:cs typeface="Helvetica"/>
            </a:endParaRPr>
          </a:p>
        </p:txBody>
      </p:sp>
      <p:sp>
        <p:nvSpPr>
          <p:cNvPr id="56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716213" y="6483324"/>
            <a:ext cx="475787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fld id="{EA32C185-6010-4411-B16B-6C12ABCE1621}" type="slidenum">
              <a:rPr lang="fr-FR" smtClean="0"/>
              <a:pPr algn="ctr"/>
              <a:t>‹#›</a:t>
            </a:fld>
            <a:endParaRPr lang="fr-FR"/>
          </a:p>
        </p:txBody>
      </p:sp>
      <p:sp>
        <p:nvSpPr>
          <p:cNvPr id="5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23391" y="6494124"/>
            <a:ext cx="4896876" cy="21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en-US" sz="800" b="0" i="0" u="none" strike="noStrike" kern="1200" cap="all" spc="0" normalizeH="0" baseline="0" noProof="0" smtClean="0">
                <a:ln>
                  <a:noFill/>
                </a:ln>
                <a:solidFill>
                  <a:srgbClr val="00AFCB"/>
                </a:solidFill>
                <a:effectLst/>
                <a:uLnTx/>
                <a:uFillTx/>
                <a:latin typeface="+mn-lt"/>
                <a:ea typeface="ＭＳ Ｐゴシック" pitchFamily="-104" charset="-128"/>
                <a:cs typeface="Helvetica"/>
              </a:defRPr>
            </a:lvl1pPr>
          </a:lstStyle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5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  <p:sldLayoutId id="2147483936" r:id="rId18"/>
    <p:sldLayoutId id="2147483937" r:id="rId19"/>
    <p:sldLayoutId id="2147483938" r:id="rId20"/>
    <p:sldLayoutId id="2147483939" r:id="rId21"/>
    <p:sldLayoutId id="2147483865" r:id="rId22"/>
    <p:sldLayoutId id="2147483818" r:id="rId23"/>
    <p:sldLayoutId id="2147483804" r:id="rId24"/>
    <p:sldLayoutId id="2147483878" r:id="rId25"/>
    <p:sldLayoutId id="2147483855" r:id="rId26"/>
    <p:sldLayoutId id="2147483880" r:id="rId27"/>
    <p:sldLayoutId id="2147483881" r:id="rId28"/>
    <p:sldLayoutId id="2147483810" r:id="rId29"/>
    <p:sldLayoutId id="2147483805" r:id="rId30"/>
    <p:sldLayoutId id="2147483807" r:id="rId31"/>
    <p:sldLayoutId id="2147483809" r:id="rId32"/>
    <p:sldLayoutId id="2147483808" r:id="rId33"/>
    <p:sldLayoutId id="2147483817" r:id="rId34"/>
    <p:sldLayoutId id="2147483888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1" i="0" cap="all" baseline="0">
          <a:solidFill>
            <a:schemeClr val="tx2"/>
          </a:solidFill>
          <a:latin typeface="+mj-lt"/>
          <a:ea typeface="ＭＳ Ｐゴシック" pitchFamily="-104" charset="-128"/>
          <a:cs typeface="Helvetic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458"/>
          </a:solidFill>
          <a:latin typeface="Arial" pitchFamily="-104" charset="0"/>
          <a:ea typeface="ＭＳ Ｐゴシック" pitchFamily="-104" charset="-128"/>
          <a:cs typeface="ＭＳ Ｐゴシック" pitchFamily="-1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2D60"/>
          </a:solidFill>
          <a:latin typeface="Arial" pitchFamily="-104" charset="0"/>
        </a:defRPr>
      </a:lvl9pPr>
    </p:titleStyle>
    <p:bodyStyle>
      <a:lvl1pPr marL="273050" indent="-273050" algn="l" rtl="0" eaLnBrk="1" fontAlgn="base" hangingPunct="1">
        <a:lnSpc>
          <a:spcPct val="100000"/>
        </a:lnSpc>
        <a:spcBef>
          <a:spcPts val="384"/>
        </a:spcBef>
        <a:spcAft>
          <a:spcPts val="0"/>
        </a:spcAft>
        <a:buClr>
          <a:srgbClr val="00A9C5"/>
        </a:buClr>
        <a:buSzPct val="80000"/>
        <a:buFont typeface="Wingdings" charset="2"/>
        <a:buChar char=""/>
        <a:tabLst/>
        <a:defRPr sz="1600" b="0" i="0" cap="none">
          <a:solidFill>
            <a:schemeClr val="tx1"/>
          </a:solidFill>
          <a:latin typeface="+mj-lt"/>
          <a:ea typeface="ＭＳ Ｐゴシック" pitchFamily="-104" charset="-128"/>
          <a:cs typeface="Helvetica"/>
        </a:defRPr>
      </a:lvl1pPr>
      <a:lvl2pPr marL="538163" indent="-274638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&gt;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2pPr>
      <a:lvl3pPr marL="803275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+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3pPr>
      <a:lvl4pPr marL="1076325" indent="-273050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◦"/>
        <a:tabLst/>
        <a:defRPr sz="1600" b="0" i="0" cap="none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4pPr>
      <a:lvl5pPr marL="1341438" indent="-265113" algn="l" rtl="0" eaLnBrk="1" fontAlgn="base" hangingPunct="1">
        <a:spcBef>
          <a:spcPts val="384"/>
        </a:spcBef>
        <a:spcAft>
          <a:spcPts val="0"/>
        </a:spcAft>
        <a:buClr>
          <a:srgbClr val="00A9C5"/>
        </a:buClr>
        <a:buSzPct val="80000"/>
        <a:buFont typeface="Lucida Grande"/>
        <a:buChar char="-"/>
        <a:tabLst/>
        <a:defRPr sz="1600" b="0" i="0" baseline="0">
          <a:solidFill>
            <a:schemeClr val="tx1"/>
          </a:solidFill>
          <a:latin typeface="+mj-lt"/>
          <a:ea typeface="ＭＳ Ｐゴシック" pitchFamily="-104" charset="-128"/>
          <a:cs typeface="Adobe Arabic" pitchFamily="18" charset="-7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C4C4C"/>
          </a:solidFill>
          <a:latin typeface="+mn-lt"/>
          <a:ea typeface="ＭＳ Ｐゴシック" pitchFamily="-104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1" name="Grouper 40"/>
          <p:cNvGrpSpPr/>
          <p:nvPr/>
        </p:nvGrpSpPr>
        <p:grpSpPr>
          <a:xfrm>
            <a:off x="3650860" y="1351261"/>
            <a:ext cx="3305387" cy="1829189"/>
            <a:chOff x="5509732" y="1305838"/>
            <a:chExt cx="3305387" cy="1829189"/>
          </a:xfrm>
        </p:grpSpPr>
        <p:grpSp>
          <p:nvGrpSpPr>
            <p:cNvPr id="36" name="Grouper 35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9" name="Rectangle à coins arrondis 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1" name="Rectangle à coins arrondis 1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5554" y="769898"/>
            <a:ext cx="3455999" cy="2585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/v2</a:t>
            </a:r>
          </a:p>
        </p:txBody>
      </p:sp>
    </p:spTree>
    <p:extLst>
      <p:ext uri="{BB962C8B-B14F-4D97-AF65-F5344CB8AC3E}">
        <p14:creationId xmlns:p14="http://schemas.microsoft.com/office/powerpoint/2010/main" val="33409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r 38"/>
          <p:cNvGrpSpPr/>
          <p:nvPr/>
        </p:nvGrpSpPr>
        <p:grpSpPr>
          <a:xfrm>
            <a:off x="1741775" y="1305838"/>
            <a:ext cx="1323677" cy="1829189"/>
            <a:chOff x="1712221" y="1305838"/>
            <a:chExt cx="1323677" cy="1829189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1712221" y="1305838"/>
              <a:ext cx="1323677" cy="53594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Person</a:t>
              </a:r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1712221" y="1841778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id</a:t>
              </a:r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1712221" y="2272861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name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1712221" y="2703944"/>
              <a:ext cx="1323677" cy="431083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err="1" smtClean="0">
                  <a:solidFill>
                    <a:schemeClr val="bg1"/>
                  </a:solidFill>
                  <a:latin typeface="+mj-lt"/>
                </a:rPr>
                <a:t>address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" name="Rectangle à coins arrondis 8"/>
          <p:cNvSpPr/>
          <p:nvPr/>
        </p:nvSpPr>
        <p:spPr>
          <a:xfrm>
            <a:off x="365086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Person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365086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65086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name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632570" y="1351261"/>
            <a:ext cx="1323677" cy="535940"/>
          </a:xfrm>
          <a:prstGeom prst="roundRect">
            <a:avLst/>
          </a:prstGeom>
          <a:solidFill>
            <a:schemeClr val="bg2"/>
          </a:solidFill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5632570" y="1887201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bg1"/>
                </a:solidFill>
                <a:latin typeface="+mj-lt"/>
              </a:rPr>
              <a:t>id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632570" y="2318284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id_person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632570" y="2749367"/>
            <a:ext cx="1323677" cy="431083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Connecteur droit avec flèche 33"/>
          <p:cNvCxnSpPr>
            <a:stCxn id="19" idx="1"/>
            <a:endCxn id="10" idx="3"/>
          </p:cNvCxnSpPr>
          <p:nvPr/>
        </p:nvCxnSpPr>
        <p:spPr bwMode="auto">
          <a:xfrm flipH="1" flipV="1">
            <a:off x="49745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à coins arrondis 37"/>
          <p:cNvSpPr/>
          <p:nvPr/>
        </p:nvSpPr>
        <p:spPr>
          <a:xfrm>
            <a:off x="1665613" y="769898"/>
            <a:ext cx="1476000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Étape 1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357687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2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7468135" y="769898"/>
            <a:ext cx="3455999" cy="259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rtlCol="0" anchor="t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>
                <a:solidFill>
                  <a:schemeClr val="accent2"/>
                </a:solidFill>
                <a:latin typeface="+mj-lt"/>
              </a:rPr>
              <a:t>Étape </a:t>
            </a:r>
            <a:r>
              <a:rPr lang="fr-FR" sz="1800" b="1" kern="0" dirty="0" smtClean="0">
                <a:solidFill>
                  <a:schemeClr val="accent2"/>
                </a:solidFill>
                <a:latin typeface="+mj-lt"/>
              </a:rPr>
              <a:t>3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7536160" y="1351261"/>
            <a:ext cx="3305387" cy="1829189"/>
            <a:chOff x="5509732" y="1305838"/>
            <a:chExt cx="3305387" cy="1829189"/>
          </a:xfrm>
        </p:grpSpPr>
        <p:grpSp>
          <p:nvGrpSpPr>
            <p:cNvPr id="23" name="Grouper 22"/>
            <p:cNvGrpSpPr/>
            <p:nvPr/>
          </p:nvGrpSpPr>
          <p:grpSpPr>
            <a:xfrm>
              <a:off x="5509732" y="1305838"/>
              <a:ext cx="1323677" cy="1398106"/>
              <a:chOff x="5509732" y="722355"/>
              <a:chExt cx="1323677" cy="1398106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550973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Person</a:t>
                </a:r>
              </a:p>
            </p:txBody>
          </p:sp>
          <p:sp>
            <p:nvSpPr>
              <p:cNvPr id="30" name="Rectangle à coins arrondis 29"/>
              <p:cNvSpPr/>
              <p:nvPr/>
            </p:nvSpPr>
            <p:spPr>
              <a:xfrm>
                <a:off x="550973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50973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name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24" name="Grouper 23"/>
            <p:cNvGrpSpPr/>
            <p:nvPr/>
          </p:nvGrpSpPr>
          <p:grpSpPr>
            <a:xfrm>
              <a:off x="7491442" y="1305838"/>
              <a:ext cx="1323677" cy="1829189"/>
              <a:chOff x="7491442" y="722355"/>
              <a:chExt cx="1323677" cy="1829189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7491442" y="722355"/>
                <a:ext cx="1323677" cy="53594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7491442" y="1258295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id</a:t>
                </a: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7491442" y="1689378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id_person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Rectangle à coins arrondis 27"/>
              <p:cNvSpPr/>
              <p:nvPr/>
            </p:nvSpPr>
            <p:spPr>
              <a:xfrm>
                <a:off x="7491442" y="2120461"/>
                <a:ext cx="1323677" cy="43108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err="1" smtClean="0">
                    <a:solidFill>
                      <a:schemeClr val="bg1"/>
                    </a:solidFill>
                    <a:latin typeface="+mj-lt"/>
                  </a:rPr>
                  <a:t>address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cxnSp>
        <p:nvCxnSpPr>
          <p:cNvPr id="32" name="Connecteur droit avec flèche 31"/>
          <p:cNvCxnSpPr>
            <a:stCxn id="27" idx="1"/>
            <a:endCxn id="30" idx="3"/>
          </p:cNvCxnSpPr>
          <p:nvPr/>
        </p:nvCxnSpPr>
        <p:spPr bwMode="auto">
          <a:xfrm flipH="1" flipV="1">
            <a:off x="8859837" y="2102743"/>
            <a:ext cx="658033" cy="43108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à coins arrondis 34"/>
          <p:cNvSpPr/>
          <p:nvPr/>
        </p:nvSpPr>
        <p:spPr>
          <a:xfrm>
            <a:off x="3650860" y="2749367"/>
            <a:ext cx="1323677" cy="431083"/>
          </a:xfrm>
          <a:prstGeom prst="roundRect">
            <a:avLst/>
          </a:prstGeom>
          <a:solidFill>
            <a:schemeClr val="tx2">
              <a:alpha val="60000"/>
            </a:schemeClr>
          </a:solidFill>
          <a:ln>
            <a:solidFill>
              <a:schemeClr val="bg1"/>
            </a:solidFill>
          </a:ln>
        </p:spPr>
        <p:txBody>
          <a:bodyPr rtlCol="0" anchor="ctr">
            <a:noAutofit/>
          </a:bodyPr>
          <a:lstStyle/>
          <a:p>
            <a:pPr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r>
              <a:rPr lang="fr-FR" sz="1800" b="1" kern="0" dirty="0" err="1" smtClean="0">
                <a:solidFill>
                  <a:schemeClr val="bg1"/>
                </a:solidFill>
                <a:latin typeface="+mj-lt"/>
              </a:rPr>
              <a:t>address</a:t>
            </a:r>
            <a:endParaRPr lang="fr-FR" sz="1800" b="1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4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>
              <a:defRPr/>
            </a:pPr>
            <a:r>
              <a:rPr lang="en-GB" smtClean="0"/>
              <a:t>OCTO TECHNOLOGY &gt; there is a better way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A32C185-6010-4411-B16B-6C12ABCE1621}" type="slidenum">
              <a:rPr lang="fr-FR" smtClean="0"/>
              <a:pPr algn="ctr"/>
              <a:t>3</a:t>
            </a:fld>
            <a:endParaRPr lang="fr-FR"/>
          </a:p>
        </p:txBody>
      </p:sp>
      <p:grpSp>
        <p:nvGrpSpPr>
          <p:cNvPr id="29" name="Grouper 28"/>
          <p:cNvGrpSpPr/>
          <p:nvPr/>
        </p:nvGrpSpPr>
        <p:grpSpPr>
          <a:xfrm>
            <a:off x="4215047" y="1695235"/>
            <a:ext cx="1512000" cy="972000"/>
            <a:chOff x="2551718" y="1695235"/>
            <a:chExt cx="1512000" cy="972000"/>
          </a:xfrm>
        </p:grpSpPr>
        <p:sp>
          <p:nvSpPr>
            <p:cNvPr id="28" name="Rectangle 27"/>
            <p:cNvSpPr/>
            <p:nvPr/>
          </p:nvSpPr>
          <p:spPr>
            <a:xfrm>
              <a:off x="2551718" y="1695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6" name="Grouper 15"/>
            <p:cNvGrpSpPr/>
            <p:nvPr/>
          </p:nvGrpSpPr>
          <p:grpSpPr>
            <a:xfrm>
              <a:off x="2587718" y="1735388"/>
              <a:ext cx="1440000" cy="891694"/>
              <a:chOff x="1741774" y="1382083"/>
              <a:chExt cx="1440000" cy="891694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Rectangle à coins arrondis 1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25" name="Grouper 24"/>
          <p:cNvGrpSpPr/>
          <p:nvPr/>
        </p:nvGrpSpPr>
        <p:grpSpPr>
          <a:xfrm>
            <a:off x="553408" y="5335922"/>
            <a:ext cx="2789130" cy="891694"/>
            <a:chOff x="1741774" y="1382083"/>
            <a:chExt cx="1440000" cy="891694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1741774" y="1382083"/>
              <a:ext cx="1440000" cy="432000"/>
            </a:xfrm>
            <a:prstGeom prst="roundRect">
              <a:avLst/>
            </a:prstGeom>
            <a:solidFill>
              <a:schemeClr val="bg2"/>
            </a:solidFill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Version(s) des services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1741774" y="1841777"/>
              <a:ext cx="1440000" cy="432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bg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r>
                <a:rPr lang="fr-FR" sz="1800" b="1" kern="0" dirty="0" smtClean="0">
                  <a:solidFill>
                    <a:schemeClr val="bg1"/>
                  </a:solidFill>
                  <a:latin typeface="+mj-lt"/>
                </a:rPr>
                <a:t>Version(s) du stockage</a:t>
              </a:r>
              <a:endParaRPr lang="fr-FR" sz="1800" b="1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7" name="Grouper 56"/>
          <p:cNvGrpSpPr/>
          <p:nvPr/>
        </p:nvGrpSpPr>
        <p:grpSpPr>
          <a:xfrm>
            <a:off x="5657054" y="3512235"/>
            <a:ext cx="1512000" cy="972000"/>
            <a:chOff x="4630806" y="3531555"/>
            <a:chExt cx="1512000" cy="972000"/>
          </a:xfrm>
        </p:grpSpPr>
        <p:grpSp>
          <p:nvGrpSpPr>
            <p:cNvPr id="22" name="Grouper 21"/>
            <p:cNvGrpSpPr/>
            <p:nvPr/>
          </p:nvGrpSpPr>
          <p:grpSpPr>
            <a:xfrm>
              <a:off x="4682751" y="3578409"/>
              <a:ext cx="1440000" cy="891694"/>
              <a:chOff x="1741774" y="1382083"/>
              <a:chExt cx="1440000" cy="891694"/>
            </a:xfrm>
          </p:grpSpPr>
          <p:sp>
            <p:nvSpPr>
              <p:cNvPr id="23" name="Rectangle à coins arrondis 22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Rectangle à coins arrondis 23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4630806" y="353155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" name="Grouper 35"/>
          <p:cNvGrpSpPr/>
          <p:nvPr/>
        </p:nvGrpSpPr>
        <p:grpSpPr>
          <a:xfrm>
            <a:off x="2773040" y="3512235"/>
            <a:ext cx="1512000" cy="972000"/>
            <a:chOff x="2399053" y="3512235"/>
            <a:chExt cx="1512000" cy="972000"/>
          </a:xfrm>
        </p:grpSpPr>
        <p:grpSp>
          <p:nvGrpSpPr>
            <p:cNvPr id="13" name="Grouper 12"/>
            <p:cNvGrpSpPr/>
            <p:nvPr/>
          </p:nvGrpSpPr>
          <p:grpSpPr>
            <a:xfrm>
              <a:off x="2435053" y="3552388"/>
              <a:ext cx="1440000" cy="891694"/>
              <a:chOff x="1741774" y="1382083"/>
              <a:chExt cx="1440000" cy="891694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5" name="Rectangle à coins arrondis 14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 &amp; 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99053" y="3512235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7" name="Grouper 36"/>
          <p:cNvGrpSpPr/>
          <p:nvPr/>
        </p:nvGrpSpPr>
        <p:grpSpPr>
          <a:xfrm>
            <a:off x="7934894" y="2603735"/>
            <a:ext cx="1512000" cy="972000"/>
            <a:chOff x="6942168" y="2751410"/>
            <a:chExt cx="1512000" cy="972000"/>
          </a:xfrm>
        </p:grpSpPr>
        <p:grpSp>
          <p:nvGrpSpPr>
            <p:cNvPr id="19" name="Grouper 18"/>
            <p:cNvGrpSpPr/>
            <p:nvPr/>
          </p:nvGrpSpPr>
          <p:grpSpPr>
            <a:xfrm>
              <a:off x="6978168" y="2791563"/>
              <a:ext cx="1440000" cy="891694"/>
              <a:chOff x="1741774" y="1382083"/>
              <a:chExt cx="1440000" cy="891694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 &amp; /v2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6942168" y="2751410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8" name="Grouper 37"/>
          <p:cNvGrpSpPr/>
          <p:nvPr/>
        </p:nvGrpSpPr>
        <p:grpSpPr>
          <a:xfrm>
            <a:off x="10212734" y="2603735"/>
            <a:ext cx="1512000" cy="972000"/>
            <a:chOff x="8815450" y="2741136"/>
            <a:chExt cx="1512000" cy="972000"/>
          </a:xfrm>
        </p:grpSpPr>
        <p:grpSp>
          <p:nvGrpSpPr>
            <p:cNvPr id="10" name="Grouper 9"/>
            <p:cNvGrpSpPr/>
            <p:nvPr/>
          </p:nvGrpSpPr>
          <p:grpSpPr>
            <a:xfrm>
              <a:off x="8851450" y="2781289"/>
              <a:ext cx="1440000" cy="891694"/>
              <a:chOff x="1741774" y="1382083"/>
              <a:chExt cx="1440000" cy="891694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v2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8815450" y="2741136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" name="Grouper 34"/>
          <p:cNvGrpSpPr/>
          <p:nvPr/>
        </p:nvGrpSpPr>
        <p:grpSpPr>
          <a:xfrm>
            <a:off x="495200" y="2603735"/>
            <a:ext cx="1512000" cy="972000"/>
            <a:chOff x="495200" y="2468550"/>
            <a:chExt cx="1512000" cy="972000"/>
          </a:xfrm>
        </p:grpSpPr>
        <p:grpSp>
          <p:nvGrpSpPr>
            <p:cNvPr id="9" name="Grouper 8"/>
            <p:cNvGrpSpPr/>
            <p:nvPr/>
          </p:nvGrpSpPr>
          <p:grpSpPr>
            <a:xfrm>
              <a:off x="531200" y="2508703"/>
              <a:ext cx="1440000" cy="891694"/>
              <a:chOff x="1741774" y="1382083"/>
              <a:chExt cx="1440000" cy="891694"/>
            </a:xfrm>
          </p:grpSpPr>
          <p:sp>
            <p:nvSpPr>
              <p:cNvPr id="7" name="Rectangle à coins arrondis 6"/>
              <p:cNvSpPr/>
              <p:nvPr/>
            </p:nvSpPr>
            <p:spPr>
              <a:xfrm>
                <a:off x="1741774" y="1382083"/>
                <a:ext cx="1440000" cy="432000"/>
              </a:xfrm>
              <a:prstGeom prst="roundRect">
                <a:avLst/>
              </a:prstGeom>
              <a:solidFill>
                <a:schemeClr val="bg2"/>
              </a:solidFill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/v1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Rectangle à coins arrondis 7"/>
              <p:cNvSpPr/>
              <p:nvPr/>
            </p:nvSpPr>
            <p:spPr>
              <a:xfrm>
                <a:off x="1741774" y="1841777"/>
                <a:ext cx="1440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bg1"/>
                </a:solidFill>
              </a:ln>
            </p:spPr>
            <p:txBody>
              <a:bodyPr rtlCol="0" anchor="ctr">
                <a:noAutofit/>
              </a:bodyPr>
              <a:lstStyle/>
              <a:p>
                <a:pPr algn="ctr" eaLnBrk="1" hangingPunct="1">
                  <a:spcBef>
                    <a:spcPts val="384"/>
                  </a:spcBef>
                  <a:spcAft>
                    <a:spcPts val="0"/>
                  </a:spcAft>
                  <a:buClr>
                    <a:srgbClr val="00A9C5"/>
                  </a:buClr>
                  <a:buSzPct val="80000"/>
                </a:pPr>
                <a:r>
                  <a:rPr lang="fr-FR" sz="1800" b="1" kern="0" dirty="0" smtClean="0">
                    <a:solidFill>
                      <a:schemeClr val="bg1"/>
                    </a:solidFill>
                    <a:latin typeface="+mj-lt"/>
                  </a:rPr>
                  <a:t>v1</a:t>
                </a:r>
                <a:endParaRPr lang="fr-FR" sz="1800" b="1" kern="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495200" y="2468550"/>
              <a:ext cx="1512000" cy="9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>
              <a:noAutofit/>
            </a:bodyPr>
            <a:lstStyle/>
            <a:p>
              <a:pPr algn="ctr" eaLnBrk="1" hangingPunct="1">
                <a:spcBef>
                  <a:spcPts val="384"/>
                </a:spcBef>
                <a:spcAft>
                  <a:spcPts val="0"/>
                </a:spcAft>
                <a:buClr>
                  <a:srgbClr val="00A9C5"/>
                </a:buClr>
                <a:buSzPct val="80000"/>
              </a:pPr>
              <a:endParaRPr lang="fr-FR" sz="1600" kern="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40" name="Connecteur droit avec flèche 39"/>
          <p:cNvCxnSpPr>
            <a:stCxn id="34" idx="3"/>
            <a:endCxn id="28" idx="1"/>
          </p:cNvCxnSpPr>
          <p:nvPr/>
        </p:nvCxnSpPr>
        <p:spPr bwMode="auto">
          <a:xfrm flipV="1">
            <a:off x="2007200" y="2181235"/>
            <a:ext cx="2207847" cy="908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eur droit avec flèche 40"/>
          <p:cNvCxnSpPr>
            <a:stCxn id="28" idx="3"/>
            <a:endCxn id="30" idx="1"/>
          </p:cNvCxnSpPr>
          <p:nvPr/>
        </p:nvCxnSpPr>
        <p:spPr bwMode="auto">
          <a:xfrm>
            <a:off x="5727047" y="2181235"/>
            <a:ext cx="2207847" cy="908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Connecteur droit avec flèche 43"/>
          <p:cNvCxnSpPr>
            <a:stCxn id="30" idx="3"/>
            <a:endCxn id="31" idx="1"/>
          </p:cNvCxnSpPr>
          <p:nvPr/>
        </p:nvCxnSpPr>
        <p:spPr bwMode="auto">
          <a:xfrm>
            <a:off x="9446894" y="3089735"/>
            <a:ext cx="76584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onnecteur droit avec flèche 46"/>
          <p:cNvCxnSpPr>
            <a:stCxn id="34" idx="3"/>
            <a:endCxn id="33" idx="1"/>
          </p:cNvCxnSpPr>
          <p:nvPr/>
        </p:nvCxnSpPr>
        <p:spPr bwMode="auto">
          <a:xfrm>
            <a:off x="2007200" y="3089735"/>
            <a:ext cx="765840" cy="908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necteur droit avec flèche 49"/>
          <p:cNvCxnSpPr>
            <a:stCxn id="33" idx="3"/>
            <a:endCxn id="32" idx="1"/>
          </p:cNvCxnSpPr>
          <p:nvPr/>
        </p:nvCxnSpPr>
        <p:spPr bwMode="auto">
          <a:xfrm>
            <a:off x="4285040" y="3998235"/>
            <a:ext cx="137201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necteur droit avec flèche 53"/>
          <p:cNvCxnSpPr>
            <a:stCxn id="32" idx="3"/>
            <a:endCxn id="30" idx="1"/>
          </p:cNvCxnSpPr>
          <p:nvPr/>
        </p:nvCxnSpPr>
        <p:spPr bwMode="auto">
          <a:xfrm flipV="1">
            <a:off x="7169054" y="3089735"/>
            <a:ext cx="765840" cy="908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ZoneTexte 60"/>
          <p:cNvSpPr txBox="1"/>
          <p:nvPr/>
        </p:nvSpPr>
        <p:spPr>
          <a:xfrm>
            <a:off x="6365743" y="1849348"/>
            <a:ext cx="914400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800" b="1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  <a:endParaRPr lang="fr-FR" sz="1600" b="1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285040" y="3358985"/>
            <a:ext cx="1372014" cy="914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273050" marR="0" lvl="0" indent="-273050" algn="ctr" defTabSz="91440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  <a:buFont typeface="Wingdings" charset="2"/>
              <a:buNone/>
              <a:tabLst/>
              <a:defRPr/>
            </a:pPr>
            <a:r>
              <a:rPr lang="fr-FR" sz="1800" b="1" dirty="0" smtClean="0">
                <a:solidFill>
                  <a:srgbClr val="4C4C4C"/>
                </a:solidFill>
                <a:latin typeface="+mn-lt"/>
                <a:cs typeface="Helvetica"/>
              </a:rPr>
              <a:t>Migration</a:t>
            </a:r>
            <a:endParaRPr lang="fr-FR" sz="1600" b="1" dirty="0" smtClean="0">
              <a:solidFill>
                <a:srgbClr val="4C4C4C"/>
              </a:solidFill>
              <a:latin typeface="+mn-lt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5200" y="5281922"/>
            <a:ext cx="2905546" cy="9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ctr" eaLnBrk="1" hangingPunct="1">
              <a:spcBef>
                <a:spcPts val="384"/>
              </a:spcBef>
              <a:spcAft>
                <a:spcPts val="0"/>
              </a:spcAft>
              <a:buClr>
                <a:srgbClr val="00A9C5"/>
              </a:buClr>
              <a:buSzPct val="80000"/>
            </a:pPr>
            <a:endParaRPr lang="fr-FR" sz="1600" kern="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525794"/>
      </p:ext>
    </p:extLst>
  </p:cSld>
  <p:clrMapOvr>
    <a:masterClrMapping/>
  </p:clrMapOvr>
</p:sld>
</file>

<file path=ppt/theme/theme1.xml><?xml version="1.0" encoding="utf-8"?>
<a:theme xmlns:a="http://schemas.openxmlformats.org/drawingml/2006/main" name="Octo">
  <a:themeElements>
    <a:clrScheme name="Octo">
      <a:dk1>
        <a:srgbClr val="3F3F3F"/>
      </a:dk1>
      <a:lt1>
        <a:srgbClr val="FFFFFF"/>
      </a:lt1>
      <a:dk2>
        <a:srgbClr val="0E2356"/>
      </a:dk2>
      <a:lt2>
        <a:srgbClr val="00AFCB"/>
      </a:lt2>
      <a:accent1>
        <a:srgbClr val="FAB433"/>
      </a:accent1>
      <a:accent2>
        <a:srgbClr val="E83943"/>
      </a:accent2>
      <a:accent3>
        <a:srgbClr val="71B84E"/>
      </a:accent3>
      <a:accent4>
        <a:srgbClr val="6DC3C3"/>
      </a:accent4>
      <a:accent5>
        <a:srgbClr val="0E2356"/>
      </a:accent5>
      <a:accent6>
        <a:srgbClr val="00AFCB"/>
      </a:accent6>
      <a:hlink>
        <a:srgbClr val="000000"/>
      </a:hlink>
      <a:folHlink>
        <a:srgbClr val="00AFCB"/>
      </a:folHlink>
    </a:clrScheme>
    <a:fontScheme name="Oc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</a:spPr>
      <a:bodyPr rtlCol="0" anchor="ctr">
        <a:noAutofit/>
      </a:bodyPr>
      <a:lstStyle>
        <a:defPPr algn="ctr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defRPr sz="1600" kern="0" dirty="0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noAutofit/>
      </a:bodyPr>
      <a:lstStyle>
        <a:defPPr marL="273050" indent="-273050" eaLnBrk="1" hangingPunct="1">
          <a:spcBef>
            <a:spcPts val="384"/>
          </a:spcBef>
          <a:spcAft>
            <a:spcPts val="0"/>
          </a:spcAft>
          <a:buClr>
            <a:srgbClr val="00A9C5"/>
          </a:buClr>
          <a:buSzPct val="80000"/>
          <a:buFont typeface="Wingdings" charset="2"/>
          <a:buChar char=""/>
          <a:defRPr sz="1600" dirty="0" smtClean="0">
            <a:solidFill>
              <a:srgbClr val="4C4C4C"/>
            </a:solidFill>
            <a:latin typeface="+mj-lt"/>
            <a:cs typeface="Helvetica"/>
          </a:defRPr>
        </a:defPPr>
      </a:lstStyle>
    </a:tx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Octo.thmx</Template>
  <TotalTime>729</TotalTime>
  <Words>87</Words>
  <Application>Microsoft Macintosh PowerPoint</Application>
  <PresentationFormat>Grand écran</PresentationFormat>
  <Paragraphs>53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Adobe Arabic</vt:lpstr>
      <vt:lpstr>Calibri</vt:lpstr>
      <vt:lpstr>Helvetica</vt:lpstr>
      <vt:lpstr>Lucida Grande</vt:lpstr>
      <vt:lpstr>ＭＳ Ｐゴシック</vt:lpstr>
      <vt:lpstr>Times</vt:lpstr>
      <vt:lpstr>Wingdings</vt:lpstr>
      <vt:lpstr>Arial</vt:lpstr>
      <vt:lpstr>Octo</vt:lpstr>
      <vt:lpstr>Présentation PowerPoint</vt:lpstr>
      <vt:lpstr>Présentation PowerPoint</vt:lpstr>
      <vt:lpstr>Présentation PowerPoint</vt:lpstr>
    </vt:vector>
  </TitlesOfParts>
  <Company>Octo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NOTICE D’utilisation pour pc</dc:title>
  <dc:creator>Nicolas Cappello</dc:creator>
  <cp:lastModifiedBy>Julien Kirch</cp:lastModifiedBy>
  <cp:revision>22</cp:revision>
  <dcterms:created xsi:type="dcterms:W3CDTF">2016-03-16T10:59:06Z</dcterms:created>
  <dcterms:modified xsi:type="dcterms:W3CDTF">2017-04-07T12:45:34Z</dcterms:modified>
</cp:coreProperties>
</file>