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73" r:id="rId3"/>
    <p:sldId id="272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-896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2101943" y="776701"/>
            <a:ext cx="2305149" cy="16802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7" name="Image 6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1223083"/>
            <a:ext cx="372869" cy="78745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79723" y="1755312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779723" y="1479694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Application A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2101943" y="2618890"/>
            <a:ext cx="2305149" cy="16802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76" name="Image 7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3065272"/>
            <a:ext cx="372869" cy="78745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2779723" y="3597501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2779723" y="3321883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Application B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2101943" y="4461078"/>
            <a:ext cx="2305149" cy="16802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81" name="Image 8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4907460"/>
            <a:ext cx="372869" cy="787459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2779723" y="5439689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779723" y="5164071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3"/>
                </a:solidFill>
              </a:rPr>
              <a:t>Application C</a:t>
            </a:r>
          </a:p>
        </p:txBody>
      </p:sp>
      <p:cxnSp>
        <p:nvCxnSpPr>
          <p:cNvPr id="8" name="Connecteur droit avec flèche 7"/>
          <p:cNvCxnSpPr>
            <a:stCxn id="76" idx="0"/>
            <a:endCxn id="67" idx="2"/>
          </p:cNvCxnSpPr>
          <p:nvPr/>
        </p:nvCxnSpPr>
        <p:spPr bwMode="auto">
          <a:xfrm flipV="1">
            <a:off x="2531057" y="2010542"/>
            <a:ext cx="0" cy="105473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Connecteur droit avec flèche 91"/>
          <p:cNvCxnSpPr>
            <a:stCxn id="81" idx="0"/>
            <a:endCxn id="76" idx="2"/>
          </p:cNvCxnSpPr>
          <p:nvPr/>
        </p:nvCxnSpPr>
        <p:spPr bwMode="auto">
          <a:xfrm flipV="1">
            <a:off x="2531057" y="3852731"/>
            <a:ext cx="0" cy="105472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285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5355987" y="2441564"/>
            <a:ext cx="1341088" cy="2555273"/>
            <a:chOff x="306534" y="2107241"/>
            <a:chExt cx="1341088" cy="2555273"/>
          </a:xfrm>
        </p:grpSpPr>
        <p:sp>
          <p:nvSpPr>
            <p:cNvPr id="66" name="Rectangle à coins arrondis 65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67" name="Image 66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2" name="ZoneTexte 1"/>
            <p:cNvSpPr txBox="1"/>
            <p:nvPr/>
          </p:nvSpPr>
          <p:spPr>
            <a:xfrm>
              <a:off x="858924" y="2757389"/>
              <a:ext cx="56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N+1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75" name="Rectangle à coins arrondis 74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76" name="Image 7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77" name="ZoneTexte 76"/>
            <p:cNvSpPr txBox="1"/>
            <p:nvPr/>
          </p:nvSpPr>
          <p:spPr>
            <a:xfrm>
              <a:off x="858924" y="4260159"/>
              <a:ext cx="56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N+1</a:t>
              </a: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8" name="Connecteur droit avec flèche 7"/>
            <p:cNvCxnSpPr>
              <a:stCxn id="76" idx="0"/>
              <a:endCxn id="67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38" name="ZoneTexte 137"/>
          <p:cNvSpPr txBox="1"/>
          <p:nvPr/>
        </p:nvSpPr>
        <p:spPr>
          <a:xfrm>
            <a:off x="257286" y="1839025"/>
            <a:ext cx="15234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z="1400" dirty="0"/>
              <a:t>Étape 1</a:t>
            </a:r>
            <a:endParaRPr lang="fr-FR" sz="1400" dirty="0" smtClean="0"/>
          </a:p>
          <a:p>
            <a:pPr algn="ctr"/>
            <a:r>
              <a:rPr lang="fr-FR" sz="1200" dirty="0" smtClean="0"/>
              <a:t>Version N de A et B</a:t>
            </a:r>
            <a:endParaRPr lang="fr-FR" sz="1200" dirty="0"/>
          </a:p>
        </p:txBody>
      </p:sp>
      <p:cxnSp>
        <p:nvCxnSpPr>
          <p:cNvPr id="139" name="Connecteur droit avec flèche 138"/>
          <p:cNvCxnSpPr/>
          <p:nvPr/>
        </p:nvCxnSpPr>
        <p:spPr bwMode="auto">
          <a:xfrm flipV="1">
            <a:off x="1816207" y="1882268"/>
            <a:ext cx="0" cy="3252677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1" name="Connecteur droit avec flèche 140"/>
          <p:cNvCxnSpPr/>
          <p:nvPr/>
        </p:nvCxnSpPr>
        <p:spPr bwMode="auto">
          <a:xfrm flipV="1">
            <a:off x="6846742" y="1882268"/>
            <a:ext cx="0" cy="3252677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44" name="Grouper 143"/>
          <p:cNvGrpSpPr/>
          <p:nvPr/>
        </p:nvGrpSpPr>
        <p:grpSpPr>
          <a:xfrm>
            <a:off x="7039401" y="2441564"/>
            <a:ext cx="1341088" cy="2555273"/>
            <a:chOff x="306534" y="2107241"/>
            <a:chExt cx="1341088" cy="2555273"/>
          </a:xfrm>
        </p:grpSpPr>
        <p:sp>
          <p:nvSpPr>
            <p:cNvPr id="145" name="Rectangle à coins arrondis 14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46" name="Image 14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47" name="ZoneTexte 146"/>
            <p:cNvSpPr txBox="1"/>
            <p:nvPr/>
          </p:nvSpPr>
          <p:spPr>
            <a:xfrm>
              <a:off x="858924" y="275738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49" name="Rectangle à coins arrondis 14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50" name="Image 14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51" name="ZoneTexte 150"/>
            <p:cNvSpPr txBox="1"/>
            <p:nvPr/>
          </p:nvSpPr>
          <p:spPr>
            <a:xfrm>
              <a:off x="858924" y="426015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53" name="Connecteur droit avec flèche 152"/>
            <p:cNvCxnSpPr>
              <a:stCxn id="150" idx="0"/>
              <a:endCxn id="14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54" name="Grouper 153"/>
          <p:cNvGrpSpPr/>
          <p:nvPr/>
        </p:nvGrpSpPr>
        <p:grpSpPr>
          <a:xfrm>
            <a:off x="3672574" y="2441564"/>
            <a:ext cx="1341088" cy="2555273"/>
            <a:chOff x="306534" y="2107241"/>
            <a:chExt cx="1341088" cy="2555273"/>
          </a:xfrm>
        </p:grpSpPr>
        <p:sp>
          <p:nvSpPr>
            <p:cNvPr id="155" name="Rectangle à coins arrondis 15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56" name="Image 15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57" name="ZoneTexte 156"/>
            <p:cNvSpPr txBox="1"/>
            <p:nvPr/>
          </p:nvSpPr>
          <p:spPr>
            <a:xfrm>
              <a:off x="858924" y="2757389"/>
              <a:ext cx="56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N+1</a:t>
              </a: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59" name="Rectangle à coins arrondis 15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60" name="Image 15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61" name="ZoneTexte 160"/>
            <p:cNvSpPr txBox="1"/>
            <p:nvPr/>
          </p:nvSpPr>
          <p:spPr>
            <a:xfrm>
              <a:off x="858924" y="426015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63" name="Connecteur droit avec flèche 162"/>
            <p:cNvCxnSpPr>
              <a:stCxn id="160" idx="0"/>
              <a:endCxn id="15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64" name="Grouper 163"/>
          <p:cNvGrpSpPr/>
          <p:nvPr/>
        </p:nvGrpSpPr>
        <p:grpSpPr>
          <a:xfrm>
            <a:off x="1989161" y="2441564"/>
            <a:ext cx="1341088" cy="2555273"/>
            <a:chOff x="306534" y="2107241"/>
            <a:chExt cx="1341088" cy="2555273"/>
          </a:xfrm>
        </p:grpSpPr>
        <p:sp>
          <p:nvSpPr>
            <p:cNvPr id="165" name="Rectangle à coins arrondis 16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66" name="Image 16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67" name="ZoneTexte 166"/>
            <p:cNvSpPr txBox="1"/>
            <p:nvPr/>
          </p:nvSpPr>
          <p:spPr>
            <a:xfrm>
              <a:off x="858924" y="275738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69" name="Rectangle à coins arrondis 16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70" name="Image 16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71" name="ZoneTexte 170"/>
            <p:cNvSpPr txBox="1"/>
            <p:nvPr/>
          </p:nvSpPr>
          <p:spPr>
            <a:xfrm>
              <a:off x="858924" y="4260159"/>
              <a:ext cx="680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 + 1</a:t>
              </a:r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73" name="Connecteur droit avec flèche 172"/>
            <p:cNvCxnSpPr>
              <a:stCxn id="170" idx="0"/>
              <a:endCxn id="16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74" name="Grouper 173"/>
          <p:cNvGrpSpPr/>
          <p:nvPr/>
        </p:nvGrpSpPr>
        <p:grpSpPr>
          <a:xfrm>
            <a:off x="305748" y="2441564"/>
            <a:ext cx="1341088" cy="2555273"/>
            <a:chOff x="306534" y="2107241"/>
            <a:chExt cx="1341088" cy="2555273"/>
          </a:xfrm>
        </p:grpSpPr>
        <p:sp>
          <p:nvSpPr>
            <p:cNvPr id="175" name="Rectangle à coins arrondis 17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76" name="Image 17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77" name="ZoneTexte 176"/>
            <p:cNvSpPr txBox="1"/>
            <p:nvPr/>
          </p:nvSpPr>
          <p:spPr>
            <a:xfrm>
              <a:off x="858924" y="275738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79" name="Rectangle à coins arrondis 17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80" name="Image 17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81" name="ZoneTexte 180"/>
            <p:cNvSpPr txBox="1"/>
            <p:nvPr/>
          </p:nvSpPr>
          <p:spPr>
            <a:xfrm>
              <a:off x="858924" y="426015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83" name="Connecteur droit avec flèche 182"/>
            <p:cNvCxnSpPr>
              <a:stCxn id="180" idx="0"/>
              <a:endCxn id="17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6" name="ZoneTexte 185"/>
          <p:cNvSpPr txBox="1"/>
          <p:nvPr/>
        </p:nvSpPr>
        <p:spPr>
          <a:xfrm>
            <a:off x="6846742" y="1839025"/>
            <a:ext cx="16989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z="1400" dirty="0"/>
              <a:t>Étape </a:t>
            </a:r>
            <a:r>
              <a:rPr lang="fr-FR" sz="1400" dirty="0" smtClean="0"/>
              <a:t>3</a:t>
            </a:r>
          </a:p>
          <a:p>
            <a:pPr algn="ctr"/>
            <a:r>
              <a:rPr lang="fr-FR" sz="1200" dirty="0" smtClean="0"/>
              <a:t>Version N+1 de A et B</a:t>
            </a:r>
            <a:endParaRPr lang="fr-FR" sz="12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3031684" y="1839025"/>
            <a:ext cx="2605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z="1400" dirty="0"/>
              <a:t>Étape </a:t>
            </a:r>
            <a:r>
              <a:rPr lang="fr-FR" sz="1400" dirty="0" smtClean="0"/>
              <a:t>2</a:t>
            </a:r>
          </a:p>
          <a:p>
            <a:pPr algn="ctr"/>
            <a:r>
              <a:rPr lang="fr-FR" sz="1200" dirty="0" smtClean="0"/>
              <a:t>Version N de 1 et version N+1 de B</a:t>
            </a:r>
            <a:endParaRPr lang="fr-FR" sz="1200" dirty="0"/>
          </a:p>
        </p:txBody>
      </p:sp>
      <p:cxnSp>
        <p:nvCxnSpPr>
          <p:cNvPr id="188" name="Connecteur droit avec flèche 187"/>
          <p:cNvCxnSpPr/>
          <p:nvPr/>
        </p:nvCxnSpPr>
        <p:spPr bwMode="auto">
          <a:xfrm flipH="1" flipV="1">
            <a:off x="3672575" y="2331469"/>
            <a:ext cx="1341087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9" name="Connecteur droit avec flèche 188"/>
          <p:cNvCxnSpPr/>
          <p:nvPr/>
        </p:nvCxnSpPr>
        <p:spPr bwMode="auto">
          <a:xfrm flipV="1">
            <a:off x="3672574" y="2331469"/>
            <a:ext cx="1341089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0" name="Connecteur droit avec flèche 189"/>
          <p:cNvCxnSpPr/>
          <p:nvPr/>
        </p:nvCxnSpPr>
        <p:spPr bwMode="auto">
          <a:xfrm flipH="1" flipV="1">
            <a:off x="5341860" y="2331468"/>
            <a:ext cx="1341087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1" name="Connecteur droit avec flèche 190"/>
          <p:cNvCxnSpPr/>
          <p:nvPr/>
        </p:nvCxnSpPr>
        <p:spPr bwMode="auto">
          <a:xfrm flipV="1">
            <a:off x="5341859" y="2331468"/>
            <a:ext cx="1341089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7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2101943" y="776701"/>
            <a:ext cx="4171044" cy="151199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7" name="Image 6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916511"/>
            <a:ext cx="372869" cy="787459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665993" y="1363423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Application A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2101943" y="2618890"/>
            <a:ext cx="4171044" cy="151199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665993" y="3205612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Application B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2101943" y="4461078"/>
            <a:ext cx="4171044" cy="15119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665993" y="5047800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3"/>
                </a:solidFill>
              </a:rPr>
              <a:t>Application C</a:t>
            </a:r>
          </a:p>
        </p:txBody>
      </p:sp>
      <p:cxnSp>
        <p:nvCxnSpPr>
          <p:cNvPr id="8" name="Connecteur droit avec flèche 7"/>
          <p:cNvCxnSpPr>
            <a:stCxn id="76" idx="0"/>
            <a:endCxn id="67" idx="2"/>
          </p:cNvCxnSpPr>
          <p:nvPr/>
        </p:nvCxnSpPr>
        <p:spPr bwMode="auto">
          <a:xfrm flipV="1">
            <a:off x="2531057" y="1703970"/>
            <a:ext cx="0" cy="105473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Connecteur droit avec flèche 91"/>
          <p:cNvCxnSpPr>
            <a:stCxn id="81" idx="0"/>
            <a:endCxn id="76" idx="2"/>
          </p:cNvCxnSpPr>
          <p:nvPr/>
        </p:nvCxnSpPr>
        <p:spPr bwMode="auto">
          <a:xfrm flipV="1">
            <a:off x="2531057" y="3546159"/>
            <a:ext cx="0" cy="105472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Connecteur droit avec flèche 28"/>
          <p:cNvCxnSpPr>
            <a:stCxn id="4" idx="1"/>
            <a:endCxn id="67" idx="2"/>
          </p:cNvCxnSpPr>
          <p:nvPr/>
        </p:nvCxnSpPr>
        <p:spPr bwMode="auto">
          <a:xfrm flipH="1" flipV="1">
            <a:off x="2531057" y="1703970"/>
            <a:ext cx="656256" cy="680264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Connecteur droit avec flèche 33"/>
          <p:cNvCxnSpPr>
            <a:stCxn id="33" idx="1"/>
          </p:cNvCxnSpPr>
          <p:nvPr/>
        </p:nvCxnSpPr>
        <p:spPr bwMode="auto">
          <a:xfrm flipH="1" flipV="1">
            <a:off x="2531058" y="3546159"/>
            <a:ext cx="656255" cy="665822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Connecteur droit avec flèche 36"/>
          <p:cNvCxnSpPr>
            <a:stCxn id="51" idx="0"/>
            <a:endCxn id="17" idx="2"/>
          </p:cNvCxnSpPr>
          <p:nvPr/>
        </p:nvCxnSpPr>
        <p:spPr bwMode="auto">
          <a:xfrm flipV="1">
            <a:off x="3263680" y="2113436"/>
            <a:ext cx="0" cy="1168665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Connecteur droit avec flèche 39"/>
          <p:cNvCxnSpPr>
            <a:stCxn id="52" idx="0"/>
            <a:endCxn id="51" idx="2"/>
          </p:cNvCxnSpPr>
          <p:nvPr/>
        </p:nvCxnSpPr>
        <p:spPr bwMode="auto">
          <a:xfrm flipV="1">
            <a:off x="3263680" y="3959284"/>
            <a:ext cx="0" cy="117467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80" y="1436253"/>
            <a:ext cx="396000" cy="67718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80" y="3282101"/>
            <a:ext cx="396000" cy="67718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80" y="5133963"/>
            <a:ext cx="396000" cy="67718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651803" y="916511"/>
            <a:ext cx="10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3403918" y="1745280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3403918" y="3620730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403918" y="5472592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51803" y="2758700"/>
            <a:ext cx="107423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651803" y="4600888"/>
            <a:ext cx="107423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</a:p>
        </p:txBody>
      </p:sp>
      <p:pic>
        <p:nvPicPr>
          <p:cNvPr id="76" name="Image 7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2758700"/>
            <a:ext cx="372869" cy="787459"/>
          </a:xfrm>
          <a:prstGeom prst="rect">
            <a:avLst/>
          </a:prstGeom>
        </p:spPr>
      </p:pic>
      <p:pic>
        <p:nvPicPr>
          <p:cNvPr id="81" name="Image 8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4600888"/>
            <a:ext cx="372869" cy="787459"/>
          </a:xfrm>
          <a:prstGeom prst="rect">
            <a:avLst/>
          </a:prstGeom>
        </p:spPr>
      </p:pic>
      <p:sp>
        <p:nvSpPr>
          <p:cNvPr id="4" name="Connecteur 3"/>
          <p:cNvSpPr/>
          <p:nvPr/>
        </p:nvSpPr>
        <p:spPr>
          <a:xfrm>
            <a:off x="3155681" y="2352767"/>
            <a:ext cx="215997" cy="214870"/>
          </a:xfrm>
          <a:prstGeom prst="flowChartConnector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33" name="Connecteur 32"/>
          <p:cNvSpPr/>
          <p:nvPr/>
        </p:nvSpPr>
        <p:spPr>
          <a:xfrm>
            <a:off x="3155681" y="4180514"/>
            <a:ext cx="215997" cy="214870"/>
          </a:xfrm>
          <a:prstGeom prst="flowChartConnector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0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117</Words>
  <Application>Microsoft Macintosh PowerPoint</Application>
  <PresentationFormat>Présentation à l'écran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103</cp:revision>
  <dcterms:created xsi:type="dcterms:W3CDTF">2014-10-18T00:26:10Z</dcterms:created>
  <dcterms:modified xsi:type="dcterms:W3CDTF">2016-11-11T20:27:25Z</dcterms:modified>
</cp:coreProperties>
</file>