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2" r:id="rId3"/>
    <p:sldId id="270" r:id="rId4"/>
    <p:sldId id="271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33" autoAdjust="0"/>
  </p:normalViewPr>
  <p:slideViewPr>
    <p:cSldViewPr snapToGrid="0" snapToObjects="1">
      <p:cViewPr>
        <p:scale>
          <a:sx n="143" d="100"/>
          <a:sy n="143" d="100"/>
        </p:scale>
        <p:origin x="4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123156" y="1521765"/>
            <a:ext cx="3205314" cy="291919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Architecture de Services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423480" y="1535157"/>
            <a:ext cx="3188034" cy="290580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Architecture </a:t>
            </a:r>
            <a:r>
              <a:rPr lang="fr-FR" sz="1400" b="1" dirty="0" err="1" smtClean="0">
                <a:solidFill>
                  <a:schemeClr val="accent1"/>
                </a:solidFill>
              </a:rPr>
              <a:t>Microservices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9" y="2075252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6" y="2961302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24" y="3695265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14" y="3871836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52" y="2075689"/>
            <a:ext cx="298419" cy="510315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1673719" y="2585567"/>
            <a:ext cx="1155057" cy="630893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2103943" y="3471617"/>
            <a:ext cx="874043" cy="478806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 flipV="1">
            <a:off x="1822928" y="2330410"/>
            <a:ext cx="1835924" cy="437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1673719" y="2585567"/>
            <a:ext cx="281015" cy="11096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2977986" y="3471617"/>
            <a:ext cx="446838" cy="400219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53" idx="0"/>
            <a:endCxn id="59" idx="1"/>
          </p:cNvCxnSpPr>
          <p:nvPr/>
        </p:nvCxnSpPr>
        <p:spPr bwMode="auto">
          <a:xfrm flipV="1">
            <a:off x="2977986" y="2330847"/>
            <a:ext cx="680866" cy="6304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16" y="2168857"/>
            <a:ext cx="126309" cy="215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48" y="2420853"/>
            <a:ext cx="126309" cy="215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21" y="3103853"/>
            <a:ext cx="126309" cy="215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8" y="3577986"/>
            <a:ext cx="126309" cy="215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80" y="2339749"/>
            <a:ext cx="126309" cy="215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261771" y="2384853"/>
            <a:ext cx="512577" cy="14399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4781730" y="2636849"/>
            <a:ext cx="1055773" cy="5750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 flipV="1">
            <a:off x="5324925" y="2276855"/>
            <a:ext cx="1100055" cy="1708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V="1">
            <a:off x="4718576" y="2384853"/>
            <a:ext cx="543195" cy="7190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V="1">
            <a:off x="6193413" y="3120451"/>
            <a:ext cx="147361" cy="45753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5900657" y="2447747"/>
            <a:ext cx="524323" cy="811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96" y="3470161"/>
            <a:ext cx="126309" cy="215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073612"/>
            <a:ext cx="126309" cy="215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2" y="3699401"/>
            <a:ext cx="126309" cy="215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19" y="2904455"/>
            <a:ext cx="126309" cy="215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962024"/>
            <a:ext cx="126309" cy="215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06" y="3052539"/>
            <a:ext cx="126309" cy="215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H="1" flipV="1">
            <a:off x="4718576" y="3319849"/>
            <a:ext cx="147361" cy="37955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4929091" y="3578159"/>
            <a:ext cx="495605" cy="2292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5487851" y="3686157"/>
            <a:ext cx="304800" cy="275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5498378" y="3181610"/>
            <a:ext cx="231118" cy="288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5792651" y="3289608"/>
            <a:ext cx="0" cy="672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>
            <a:off x="5855805" y="3012453"/>
            <a:ext cx="421814" cy="16915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V="1">
            <a:off x="6403928" y="2555745"/>
            <a:ext cx="84207" cy="4567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551289" y="2447747"/>
            <a:ext cx="269572" cy="6047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256567" y="3268535"/>
            <a:ext cx="564294" cy="41744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5855805" y="3793982"/>
            <a:ext cx="337608" cy="2760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6" y="4071889"/>
            <a:ext cx="126309" cy="215996"/>
          </a:xfrm>
          <a:prstGeom prst="rect">
            <a:avLst/>
          </a:prstGeom>
        </p:spPr>
      </p:pic>
      <p:pic>
        <p:nvPicPr>
          <p:cNvPr id="86" name="Image 8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15" y="3634843"/>
            <a:ext cx="126309" cy="215996"/>
          </a:xfrm>
          <a:prstGeom prst="rect">
            <a:avLst/>
          </a:prstGeom>
        </p:spPr>
      </p:pic>
      <p:pic>
        <p:nvPicPr>
          <p:cNvPr id="87" name="Image 8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98" y="3389525"/>
            <a:ext cx="126309" cy="215996"/>
          </a:xfrm>
          <a:prstGeom prst="rect">
            <a:avLst/>
          </a:prstGeom>
        </p:spPr>
      </p:pic>
      <p:cxnSp>
        <p:nvCxnSpPr>
          <p:cNvPr id="88" name="Connecteur droit avec flèche 87"/>
          <p:cNvCxnSpPr>
            <a:stCxn id="85" idx="1"/>
            <a:endCxn id="48" idx="3"/>
          </p:cNvCxnSpPr>
          <p:nvPr/>
        </p:nvCxnSpPr>
        <p:spPr bwMode="auto">
          <a:xfrm flipH="1" flipV="1">
            <a:off x="5855805" y="4070022"/>
            <a:ext cx="467811" cy="10986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6" idx="0"/>
            <a:endCxn id="49" idx="2"/>
          </p:cNvCxnSpPr>
          <p:nvPr/>
        </p:nvCxnSpPr>
        <p:spPr bwMode="auto">
          <a:xfrm flipH="1" flipV="1">
            <a:off x="6820861" y="3268535"/>
            <a:ext cx="126309" cy="3663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6" idx="1"/>
            <a:endCxn id="85" idx="3"/>
          </p:cNvCxnSpPr>
          <p:nvPr/>
        </p:nvCxnSpPr>
        <p:spPr bwMode="auto">
          <a:xfrm flipH="1">
            <a:off x="6449925" y="3742841"/>
            <a:ext cx="434090" cy="43704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87" idx="1"/>
            <a:endCxn id="86" idx="3"/>
          </p:cNvCxnSpPr>
          <p:nvPr/>
        </p:nvCxnSpPr>
        <p:spPr bwMode="auto">
          <a:xfrm flipH="1">
            <a:off x="7010324" y="3497523"/>
            <a:ext cx="239074" cy="24531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87" idx="0"/>
            <a:endCxn id="49" idx="3"/>
          </p:cNvCxnSpPr>
          <p:nvPr/>
        </p:nvCxnSpPr>
        <p:spPr bwMode="auto">
          <a:xfrm flipH="1" flipV="1">
            <a:off x="6884015" y="3160537"/>
            <a:ext cx="428538" cy="22898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19" y="3217221"/>
            <a:ext cx="97202" cy="10262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99" y="3812769"/>
            <a:ext cx="97202" cy="10262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14" y="2282225"/>
            <a:ext cx="97202" cy="10262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8" y="4075392"/>
            <a:ext cx="97202" cy="10262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38" y="2537253"/>
            <a:ext cx="97202" cy="10262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70" y="2339749"/>
            <a:ext cx="97202" cy="10262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11" y="3187717"/>
            <a:ext cx="97202" cy="10262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86" y="3583529"/>
            <a:ext cx="97202" cy="10262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42" y="2904455"/>
            <a:ext cx="97202" cy="10262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56" y="3691354"/>
            <a:ext cx="97202" cy="10262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47" y="3052539"/>
            <a:ext cx="97202" cy="102628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14" y="4185257"/>
            <a:ext cx="97202" cy="10262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12" y="3634843"/>
            <a:ext cx="97202" cy="10262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07" y="3502893"/>
            <a:ext cx="97202" cy="102628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95" y="2345547"/>
            <a:ext cx="227331" cy="240020"/>
          </a:xfrm>
          <a:prstGeom prst="rect">
            <a:avLst/>
          </a:prstGeom>
        </p:spPr>
      </p:pic>
      <p:pic>
        <p:nvPicPr>
          <p:cNvPr id="69" name="Image 6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46" y="1963408"/>
            <a:ext cx="287629" cy="376337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780" y="2343594"/>
            <a:ext cx="227331" cy="240020"/>
          </a:xfrm>
          <a:prstGeom prst="rect">
            <a:avLst/>
          </a:prstGeom>
        </p:spPr>
      </p:pic>
      <p:pic>
        <p:nvPicPr>
          <p:cNvPr id="78" name="Image 7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1" y="1961455"/>
            <a:ext cx="287629" cy="376337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04" y="3232584"/>
            <a:ext cx="227331" cy="240020"/>
          </a:xfrm>
          <a:prstGeom prst="rect">
            <a:avLst/>
          </a:prstGeom>
        </p:spPr>
      </p:pic>
      <p:pic>
        <p:nvPicPr>
          <p:cNvPr id="82" name="Image 8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95" y="2850445"/>
            <a:ext cx="287629" cy="376337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26" y="4142131"/>
            <a:ext cx="227331" cy="240020"/>
          </a:xfrm>
          <a:prstGeom prst="rect">
            <a:avLst/>
          </a:prstGeom>
        </p:spPr>
      </p:pic>
      <p:pic>
        <p:nvPicPr>
          <p:cNvPr id="89" name="Image 8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17" y="3759992"/>
            <a:ext cx="287629" cy="376337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09" y="3965560"/>
            <a:ext cx="227331" cy="240020"/>
          </a:xfrm>
          <a:prstGeom prst="rect">
            <a:avLst/>
          </a:prstGeom>
        </p:spPr>
      </p:pic>
      <p:pic>
        <p:nvPicPr>
          <p:cNvPr id="93" name="Image 9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60" y="3583421"/>
            <a:ext cx="287629" cy="376337"/>
          </a:xfrm>
          <a:prstGeom prst="rect">
            <a:avLst/>
          </a:prstGeom>
        </p:spPr>
      </p:pic>
      <p:pic>
        <p:nvPicPr>
          <p:cNvPr id="94" name="Image 9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44" y="2175028"/>
            <a:ext cx="82543" cy="108000"/>
          </a:xfrm>
          <a:prstGeom prst="rect">
            <a:avLst/>
          </a:prstGeom>
        </p:spPr>
      </p:pic>
      <p:pic>
        <p:nvPicPr>
          <p:cNvPr id="96" name="Image 9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25" y="2229792"/>
            <a:ext cx="82543" cy="108000"/>
          </a:xfrm>
          <a:prstGeom prst="rect">
            <a:avLst/>
          </a:prstGeom>
        </p:spPr>
      </p:pic>
      <p:pic>
        <p:nvPicPr>
          <p:cNvPr id="99" name="Image 9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9" y="3703156"/>
            <a:ext cx="82543" cy="108000"/>
          </a:xfrm>
          <a:prstGeom prst="rect">
            <a:avLst/>
          </a:prstGeom>
        </p:spPr>
      </p:pic>
      <p:pic>
        <p:nvPicPr>
          <p:cNvPr id="100" name="Image 99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49" y="3104924"/>
            <a:ext cx="82543" cy="108000"/>
          </a:xfrm>
          <a:prstGeom prst="rect">
            <a:avLst/>
          </a:prstGeom>
        </p:spPr>
      </p:pic>
      <p:pic>
        <p:nvPicPr>
          <p:cNvPr id="102" name="Image 10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37" y="3393280"/>
            <a:ext cx="82543" cy="108000"/>
          </a:xfrm>
          <a:prstGeom prst="rect">
            <a:avLst/>
          </a:prstGeom>
        </p:spPr>
      </p:pic>
      <p:pic>
        <p:nvPicPr>
          <p:cNvPr id="103" name="Image 10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28" y="2537253"/>
            <a:ext cx="82543" cy="108000"/>
          </a:xfrm>
          <a:prstGeom prst="rect">
            <a:avLst/>
          </a:prstGeom>
        </p:spPr>
      </p:pic>
      <p:pic>
        <p:nvPicPr>
          <p:cNvPr id="104" name="Image 10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02" y="2796445"/>
            <a:ext cx="82543" cy="108000"/>
          </a:xfrm>
          <a:prstGeom prst="rect">
            <a:avLst/>
          </a:prstGeom>
        </p:spPr>
      </p:pic>
      <p:pic>
        <p:nvPicPr>
          <p:cNvPr id="105" name="Image 104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9" y="2961302"/>
            <a:ext cx="82543" cy="108000"/>
          </a:xfrm>
          <a:prstGeom prst="rect">
            <a:avLst/>
          </a:prstGeom>
        </p:spPr>
      </p:pic>
      <p:pic>
        <p:nvPicPr>
          <p:cNvPr id="106" name="Image 10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87" y="3443523"/>
            <a:ext cx="82543" cy="108000"/>
          </a:xfrm>
          <a:prstGeom prst="rect">
            <a:avLst/>
          </a:prstGeom>
        </p:spPr>
      </p:pic>
      <p:pic>
        <p:nvPicPr>
          <p:cNvPr id="107" name="Image 106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8" y="3962606"/>
            <a:ext cx="82543" cy="108000"/>
          </a:xfrm>
          <a:prstGeom prst="rect">
            <a:avLst/>
          </a:prstGeom>
        </p:spPr>
      </p:pic>
      <p:pic>
        <p:nvPicPr>
          <p:cNvPr id="108" name="Image 10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86" y="3582393"/>
            <a:ext cx="82543" cy="108000"/>
          </a:xfrm>
          <a:prstGeom prst="rect">
            <a:avLst/>
          </a:prstGeom>
        </p:spPr>
      </p:pic>
      <p:pic>
        <p:nvPicPr>
          <p:cNvPr id="109" name="Image 10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1" y="3760079"/>
            <a:ext cx="82543" cy="108000"/>
          </a:xfrm>
          <a:prstGeom prst="rect">
            <a:avLst/>
          </a:prstGeom>
        </p:spPr>
      </p:pic>
      <p:pic>
        <p:nvPicPr>
          <p:cNvPr id="111" name="Image 110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77" y="3155167"/>
            <a:ext cx="82543" cy="108000"/>
          </a:xfrm>
          <a:prstGeom prst="rect">
            <a:avLst/>
          </a:prstGeom>
        </p:spPr>
      </p:pic>
      <p:pic>
        <p:nvPicPr>
          <p:cNvPr id="116" name="Image 11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99" y="3954809"/>
            <a:ext cx="82543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à coins arrondis 114"/>
          <p:cNvSpPr/>
          <p:nvPr/>
        </p:nvSpPr>
        <p:spPr>
          <a:xfrm>
            <a:off x="1052108" y="1455228"/>
            <a:ext cx="3349314" cy="3063195"/>
          </a:xfrm>
          <a:prstGeom prst="roundRect">
            <a:avLst/>
          </a:prstGeom>
          <a:ln w="76200" cmpd="sng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ln w="76200" cmpd="sng"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1123156" y="3443523"/>
            <a:ext cx="2384801" cy="99743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123156" y="1521765"/>
            <a:ext cx="3205314" cy="187151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Projet classique = de nombreuses personnes sur un gros domaine métier</a:t>
            </a:r>
          </a:p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583339" y="1455228"/>
            <a:ext cx="3347997" cy="30631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200" b="1" dirty="0" err="1" smtClean="0">
                <a:solidFill>
                  <a:schemeClr val="tx2"/>
                </a:solidFill>
              </a:rPr>
              <a:t>Microservices</a:t>
            </a:r>
            <a:r>
              <a:rPr lang="fr-FR" sz="1200" b="1" dirty="0" smtClean="0">
                <a:solidFill>
                  <a:schemeClr val="tx2"/>
                </a:solidFill>
              </a:rPr>
              <a:t> = domaines métiers plus petits avec équipes indépendantes </a:t>
            </a:r>
            <a:endParaRPr lang="fr-FR" sz="1200" b="1" dirty="0">
              <a:solidFill>
                <a:schemeClr val="tx2"/>
              </a:solidFill>
            </a:endParaRPr>
          </a:p>
        </p:txBody>
      </p:sp>
      <p:pic>
        <p:nvPicPr>
          <p:cNvPr id="100" name="Image 99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54" y="2452491"/>
            <a:ext cx="434400" cy="568373"/>
          </a:xfrm>
          <a:prstGeom prst="rect">
            <a:avLst/>
          </a:prstGeom>
        </p:spPr>
      </p:pic>
      <p:sp>
        <p:nvSpPr>
          <p:cNvPr id="90" name="Rectangle à coins arrondis 89"/>
          <p:cNvSpPr/>
          <p:nvPr/>
        </p:nvSpPr>
        <p:spPr>
          <a:xfrm>
            <a:off x="1052108" y="4769379"/>
            <a:ext cx="2160000" cy="360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Unité de déploiement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586829" y="4769379"/>
            <a:ext cx="2158743" cy="360000"/>
          </a:xfrm>
          <a:prstGeom prst="roundRect">
            <a:avLst/>
          </a:prstGeom>
          <a:ln>
            <a:solidFill>
              <a:srgbClr val="E635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Domaine métier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112" name="Image 111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85" y="2283752"/>
            <a:ext cx="434400" cy="568373"/>
          </a:xfrm>
          <a:prstGeom prst="rect">
            <a:avLst/>
          </a:prstGeom>
        </p:spPr>
      </p:pic>
      <p:pic>
        <p:nvPicPr>
          <p:cNvPr id="113" name="Image 112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79" y="3620370"/>
            <a:ext cx="434400" cy="568373"/>
          </a:xfrm>
          <a:prstGeom prst="rect">
            <a:avLst/>
          </a:prstGeom>
        </p:spPr>
      </p:pic>
      <p:pic>
        <p:nvPicPr>
          <p:cNvPr id="114" name="Image 11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23" y="2736678"/>
            <a:ext cx="434400" cy="568373"/>
          </a:xfrm>
          <a:prstGeom prst="rect">
            <a:avLst/>
          </a:prstGeom>
        </p:spPr>
      </p:pic>
      <p:sp>
        <p:nvSpPr>
          <p:cNvPr id="133" name="Rectangle à coins arrondis 132"/>
          <p:cNvSpPr/>
          <p:nvPr/>
        </p:nvSpPr>
        <p:spPr>
          <a:xfrm>
            <a:off x="4756127" y="2168299"/>
            <a:ext cx="1336173" cy="940789"/>
          </a:xfrm>
          <a:prstGeom prst="roundRect">
            <a:avLst/>
          </a:prstGeom>
          <a:ln>
            <a:solidFill>
              <a:srgbClr val="E635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138" name="Image 137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19" y="2403499"/>
            <a:ext cx="359512" cy="470389"/>
          </a:xfrm>
          <a:prstGeom prst="rect">
            <a:avLst/>
          </a:prstGeom>
        </p:spPr>
      </p:pic>
      <p:sp>
        <p:nvSpPr>
          <p:cNvPr id="146" name="Rectangle à coins arrondis 145"/>
          <p:cNvSpPr/>
          <p:nvPr/>
        </p:nvSpPr>
        <p:spPr>
          <a:xfrm>
            <a:off x="5364066" y="2267886"/>
            <a:ext cx="648304" cy="7529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53" name="Rectangle à coins arrondis 152"/>
          <p:cNvSpPr/>
          <p:nvPr/>
        </p:nvSpPr>
        <p:spPr>
          <a:xfrm>
            <a:off x="6409399" y="2168299"/>
            <a:ext cx="1336173" cy="1073100"/>
          </a:xfrm>
          <a:prstGeom prst="roundRect">
            <a:avLst/>
          </a:prstGeom>
          <a:ln>
            <a:solidFill>
              <a:srgbClr val="E635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154" name="Image 15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62" y="2443317"/>
            <a:ext cx="434400" cy="568373"/>
          </a:xfrm>
          <a:prstGeom prst="rect">
            <a:avLst/>
          </a:prstGeom>
        </p:spPr>
      </p:pic>
      <p:sp>
        <p:nvSpPr>
          <p:cNvPr id="155" name="Rectangle à coins arrondis 154"/>
          <p:cNvSpPr/>
          <p:nvPr/>
        </p:nvSpPr>
        <p:spPr>
          <a:xfrm>
            <a:off x="7017338" y="2267886"/>
            <a:ext cx="648304" cy="55612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56" name="Rectangle à coins arrondis 155"/>
          <p:cNvSpPr/>
          <p:nvPr/>
        </p:nvSpPr>
        <p:spPr>
          <a:xfrm>
            <a:off x="4836056" y="3434162"/>
            <a:ext cx="2166435" cy="940789"/>
          </a:xfrm>
          <a:prstGeom prst="roundRect">
            <a:avLst/>
          </a:prstGeom>
          <a:ln>
            <a:solidFill>
              <a:srgbClr val="E635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157" name="Image 156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19" y="3558367"/>
            <a:ext cx="529176" cy="692379"/>
          </a:xfrm>
          <a:prstGeom prst="rect">
            <a:avLst/>
          </a:prstGeom>
        </p:spPr>
      </p:pic>
      <p:sp>
        <p:nvSpPr>
          <p:cNvPr id="158" name="Rectangle à coins arrondis 157"/>
          <p:cNvSpPr/>
          <p:nvPr/>
        </p:nvSpPr>
        <p:spPr>
          <a:xfrm>
            <a:off x="5506162" y="3533749"/>
            <a:ext cx="648304" cy="7529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59" name="Rectangle à coins arrondis 158"/>
          <p:cNvSpPr/>
          <p:nvPr/>
        </p:nvSpPr>
        <p:spPr>
          <a:xfrm>
            <a:off x="6228362" y="3533749"/>
            <a:ext cx="648304" cy="3115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60" name="Rectangle à coins arrondis 159"/>
          <p:cNvSpPr/>
          <p:nvPr/>
        </p:nvSpPr>
        <p:spPr>
          <a:xfrm>
            <a:off x="6228362" y="3975189"/>
            <a:ext cx="648304" cy="3115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61" name="Rectangle à coins arrondis 160"/>
          <p:cNvSpPr/>
          <p:nvPr/>
        </p:nvSpPr>
        <p:spPr>
          <a:xfrm>
            <a:off x="7017338" y="2865092"/>
            <a:ext cx="648304" cy="3115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62" name="Rectangle à coins arrondis 161"/>
          <p:cNvSpPr/>
          <p:nvPr/>
        </p:nvSpPr>
        <p:spPr>
          <a:xfrm>
            <a:off x="3561242" y="3443523"/>
            <a:ext cx="740586" cy="99743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pic>
        <p:nvPicPr>
          <p:cNvPr id="164" name="Image 16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42" y="3620215"/>
            <a:ext cx="434400" cy="568373"/>
          </a:xfrm>
          <a:prstGeom prst="rect">
            <a:avLst/>
          </a:prstGeom>
        </p:spPr>
      </p:pic>
      <p:pic>
        <p:nvPicPr>
          <p:cNvPr id="165" name="Image 164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85" y="3092797"/>
            <a:ext cx="434400" cy="568373"/>
          </a:xfrm>
          <a:prstGeom prst="rect">
            <a:avLst/>
          </a:prstGeom>
        </p:spPr>
      </p:pic>
      <p:sp>
        <p:nvSpPr>
          <p:cNvPr id="27" name="Rectangle à coins arrondis 26"/>
          <p:cNvSpPr/>
          <p:nvPr/>
        </p:nvSpPr>
        <p:spPr>
          <a:xfrm>
            <a:off x="3916465" y="4769379"/>
            <a:ext cx="115183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Équipe</a:t>
            </a:r>
            <a:endParaRPr lang="fr-FR" sz="1400" b="1" dirty="0">
              <a:solidFill>
                <a:schemeClr val="accent6"/>
              </a:solidFill>
            </a:endParaRPr>
          </a:p>
        </p:txBody>
      </p:sp>
      <p:pic>
        <p:nvPicPr>
          <p:cNvPr id="28" name="Image 27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57" y="4753042"/>
            <a:ext cx="287629" cy="3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9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975197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Groupes d’applications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0" y="1779778"/>
            <a:ext cx="147361" cy="251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00" y="2148149"/>
            <a:ext cx="147361" cy="251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10" y="2070938"/>
            <a:ext cx="147361" cy="251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2" y="3246764"/>
            <a:ext cx="147361" cy="251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92" y="1762588"/>
            <a:ext cx="147361" cy="251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937391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 flipV="1">
            <a:off x="5789771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011071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1"/>
          </p:cNvCxnSpPr>
          <p:nvPr/>
        </p:nvCxnSpPr>
        <p:spPr bwMode="auto">
          <a:xfrm flipV="1">
            <a:off x="5716091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H="1" flipV="1">
            <a:off x="6795353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6434561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0" y="3144996"/>
            <a:ext cx="147361" cy="251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2748447"/>
            <a:ext cx="147361" cy="251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03" y="3372762"/>
            <a:ext cx="147361" cy="251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72" y="2831286"/>
            <a:ext cx="147361" cy="251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3636859"/>
            <a:ext cx="147361" cy="251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8" y="2579290"/>
            <a:ext cx="147361" cy="251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V="1">
            <a:off x="5218284" y="2322934"/>
            <a:ext cx="497807" cy="1049828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5291964" y="3270994"/>
            <a:ext cx="797826" cy="227766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6163471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6163472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6468271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 flipV="1">
            <a:off x="6541951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H="1" flipV="1">
            <a:off x="6721673" y="2014584"/>
            <a:ext cx="147360" cy="94270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795353" y="1888586"/>
            <a:ext cx="953746" cy="690704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942713" y="2831286"/>
            <a:ext cx="806386" cy="541476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6541951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uée 44"/>
          <p:cNvSpPr/>
          <p:nvPr/>
        </p:nvSpPr>
        <p:spPr>
          <a:xfrm>
            <a:off x="5898711" y="2579290"/>
            <a:ext cx="1338723" cy="1491338"/>
          </a:xfrm>
          <a:prstGeom prst="donut">
            <a:avLst>
              <a:gd name="adj" fmla="val 2748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56" name="Connecteur droit avec flèche 55"/>
          <p:cNvCxnSpPr>
            <a:endCxn id="46" idx="2"/>
          </p:cNvCxnSpPr>
          <p:nvPr/>
        </p:nvCxnSpPr>
        <p:spPr bwMode="auto">
          <a:xfrm flipV="1">
            <a:off x="6541951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ouée 67"/>
          <p:cNvSpPr/>
          <p:nvPr/>
        </p:nvSpPr>
        <p:spPr>
          <a:xfrm>
            <a:off x="5291964" y="1653780"/>
            <a:ext cx="1914419" cy="925510"/>
          </a:xfrm>
          <a:prstGeom prst="donut">
            <a:avLst>
              <a:gd name="adj" fmla="val 2748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1867704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Pur point à point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56" y="1779778"/>
            <a:ext cx="147361" cy="251996"/>
          </a:xfrm>
          <a:prstGeom prst="rect">
            <a:avLst/>
          </a:prstGeom>
        </p:spPr>
      </p:pic>
      <p:pic>
        <p:nvPicPr>
          <p:cNvPr id="114" name="Image 11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46" y="2148149"/>
            <a:ext cx="147361" cy="251996"/>
          </a:xfrm>
          <a:prstGeom prst="rect">
            <a:avLst/>
          </a:prstGeom>
        </p:spPr>
      </p:pic>
      <p:pic>
        <p:nvPicPr>
          <p:cNvPr id="115" name="Image 11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6" y="2070938"/>
            <a:ext cx="147361" cy="251996"/>
          </a:xfrm>
          <a:prstGeom prst="rect">
            <a:avLst/>
          </a:prstGeom>
        </p:spPr>
      </p:pic>
      <p:pic>
        <p:nvPicPr>
          <p:cNvPr id="116" name="Image 11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8" y="3246764"/>
            <a:ext cx="147361" cy="251996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8" y="1762588"/>
            <a:ext cx="147361" cy="251996"/>
          </a:xfrm>
          <a:prstGeom prst="rect">
            <a:avLst/>
          </a:prstGeom>
        </p:spPr>
      </p:pic>
      <p:cxnSp>
        <p:nvCxnSpPr>
          <p:cNvPr id="118" name="Connecteur droit avec flèche 117"/>
          <p:cNvCxnSpPr>
            <a:stCxn id="114" idx="1"/>
            <a:endCxn id="113" idx="2"/>
          </p:cNvCxnSpPr>
          <p:nvPr/>
        </p:nvCxnSpPr>
        <p:spPr bwMode="auto">
          <a:xfrm flipH="1" flipV="1">
            <a:off x="2838537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14" idx="2"/>
            <a:endCxn id="115" idx="3"/>
          </p:cNvCxnSpPr>
          <p:nvPr/>
        </p:nvCxnSpPr>
        <p:spPr bwMode="auto">
          <a:xfrm flipH="1" flipV="1">
            <a:off x="2690917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17" idx="1"/>
            <a:endCxn id="113" idx="3"/>
          </p:cNvCxnSpPr>
          <p:nvPr/>
        </p:nvCxnSpPr>
        <p:spPr bwMode="auto">
          <a:xfrm flipH="1">
            <a:off x="2912217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15" idx="0"/>
            <a:endCxn id="113" idx="1"/>
          </p:cNvCxnSpPr>
          <p:nvPr/>
        </p:nvCxnSpPr>
        <p:spPr bwMode="auto">
          <a:xfrm flipV="1">
            <a:off x="2617237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16" idx="0"/>
            <a:endCxn id="138" idx="2"/>
          </p:cNvCxnSpPr>
          <p:nvPr/>
        </p:nvCxnSpPr>
        <p:spPr bwMode="auto">
          <a:xfrm flipH="1" flipV="1">
            <a:off x="3696499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14" idx="3"/>
            <a:endCxn id="117" idx="1"/>
          </p:cNvCxnSpPr>
          <p:nvPr/>
        </p:nvCxnSpPr>
        <p:spPr bwMode="auto">
          <a:xfrm flipV="1">
            <a:off x="3335707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6" y="3144996"/>
            <a:ext cx="147361" cy="251996"/>
          </a:xfrm>
          <a:prstGeom prst="rect">
            <a:avLst/>
          </a:prstGeom>
        </p:spPr>
      </p:pic>
      <p:pic>
        <p:nvPicPr>
          <p:cNvPr id="136" name="Image 13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2748447"/>
            <a:ext cx="147361" cy="251996"/>
          </a:xfrm>
          <a:prstGeom prst="rect">
            <a:avLst/>
          </a:prstGeom>
        </p:spPr>
      </p:pic>
      <p:pic>
        <p:nvPicPr>
          <p:cNvPr id="137" name="Image 13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9" y="3372762"/>
            <a:ext cx="147361" cy="251996"/>
          </a:xfrm>
          <a:prstGeom prst="rect">
            <a:avLst/>
          </a:prstGeom>
        </p:spPr>
      </p:pic>
      <p:pic>
        <p:nvPicPr>
          <p:cNvPr id="138" name="Image 13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18" y="2831286"/>
            <a:ext cx="147361" cy="251996"/>
          </a:xfrm>
          <a:prstGeom prst="rect">
            <a:avLst/>
          </a:prstGeom>
        </p:spPr>
      </p:pic>
      <p:pic>
        <p:nvPicPr>
          <p:cNvPr id="139" name="Image 13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3636859"/>
            <a:ext cx="147361" cy="251996"/>
          </a:xfrm>
          <a:prstGeom prst="rect">
            <a:avLst/>
          </a:prstGeom>
        </p:spPr>
      </p:pic>
      <p:pic>
        <p:nvPicPr>
          <p:cNvPr id="140" name="Image 1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64" y="2579290"/>
            <a:ext cx="147361" cy="251996"/>
          </a:xfrm>
          <a:prstGeom prst="rect">
            <a:avLst/>
          </a:prstGeom>
        </p:spPr>
      </p:pic>
      <p:cxnSp>
        <p:nvCxnSpPr>
          <p:cNvPr id="141" name="Connecteur droit avec flèche 140"/>
          <p:cNvCxnSpPr>
            <a:stCxn id="137" idx="0"/>
            <a:endCxn id="115" idx="2"/>
          </p:cNvCxnSpPr>
          <p:nvPr/>
        </p:nvCxnSpPr>
        <p:spPr bwMode="auto">
          <a:xfrm flipV="1">
            <a:off x="2119430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35" idx="1"/>
            <a:endCxn id="137" idx="3"/>
          </p:cNvCxnSpPr>
          <p:nvPr/>
        </p:nvCxnSpPr>
        <p:spPr bwMode="auto">
          <a:xfrm flipH="1">
            <a:off x="2193110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39" idx="0"/>
            <a:endCxn id="135" idx="2"/>
          </p:cNvCxnSpPr>
          <p:nvPr/>
        </p:nvCxnSpPr>
        <p:spPr bwMode="auto">
          <a:xfrm flipH="1" flipV="1">
            <a:off x="3064617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36" idx="1"/>
          </p:cNvCxnSpPr>
          <p:nvPr/>
        </p:nvCxnSpPr>
        <p:spPr bwMode="auto">
          <a:xfrm flipH="1">
            <a:off x="3064618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39" idx="0"/>
            <a:endCxn id="136" idx="2"/>
          </p:cNvCxnSpPr>
          <p:nvPr/>
        </p:nvCxnSpPr>
        <p:spPr bwMode="auto">
          <a:xfrm flipV="1">
            <a:off x="3369417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8" idx="1"/>
            <a:endCxn id="136" idx="3"/>
          </p:cNvCxnSpPr>
          <p:nvPr/>
        </p:nvCxnSpPr>
        <p:spPr bwMode="auto">
          <a:xfrm flipH="1" flipV="1">
            <a:off x="3443097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38" idx="0"/>
            <a:endCxn id="117" idx="2"/>
          </p:cNvCxnSpPr>
          <p:nvPr/>
        </p:nvCxnSpPr>
        <p:spPr bwMode="auto">
          <a:xfrm flipH="1" flipV="1">
            <a:off x="3622819" y="2014584"/>
            <a:ext cx="73680" cy="8167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40" idx="0"/>
            <a:endCxn id="117" idx="3"/>
          </p:cNvCxnSpPr>
          <p:nvPr/>
        </p:nvCxnSpPr>
        <p:spPr bwMode="auto">
          <a:xfrm flipH="1" flipV="1">
            <a:off x="3696499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16" idx="3"/>
            <a:endCxn id="140" idx="2"/>
          </p:cNvCxnSpPr>
          <p:nvPr/>
        </p:nvCxnSpPr>
        <p:spPr bwMode="auto">
          <a:xfrm flipV="1">
            <a:off x="3843859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39" idx="3"/>
            <a:endCxn id="116" idx="2"/>
          </p:cNvCxnSpPr>
          <p:nvPr/>
        </p:nvCxnSpPr>
        <p:spPr bwMode="auto">
          <a:xfrm flipV="1">
            <a:off x="3443097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endCxn id="138" idx="2"/>
          </p:cNvCxnSpPr>
          <p:nvPr/>
        </p:nvCxnSpPr>
        <p:spPr bwMode="auto">
          <a:xfrm flipV="1">
            <a:off x="3443097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endCxn id="114" idx="2"/>
          </p:cNvCxnSpPr>
          <p:nvPr/>
        </p:nvCxnSpPr>
        <p:spPr bwMode="auto">
          <a:xfrm flipH="1" flipV="1">
            <a:off x="3262027" y="2400145"/>
            <a:ext cx="107390" cy="3483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avec flèche 185"/>
          <p:cNvCxnSpPr>
            <a:stCxn id="135" idx="0"/>
            <a:endCxn id="115" idx="2"/>
          </p:cNvCxnSpPr>
          <p:nvPr/>
        </p:nvCxnSpPr>
        <p:spPr bwMode="auto">
          <a:xfrm flipH="1" flipV="1">
            <a:off x="2617237" y="2322934"/>
            <a:ext cx="447380" cy="8220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40" idx="1"/>
            <a:endCxn id="138" idx="3"/>
          </p:cNvCxnSpPr>
          <p:nvPr/>
        </p:nvCxnSpPr>
        <p:spPr bwMode="auto">
          <a:xfrm flipH="1">
            <a:off x="3770179" y="2705288"/>
            <a:ext cx="806385" cy="25199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39" idx="1"/>
            <a:endCxn id="137" idx="2"/>
          </p:cNvCxnSpPr>
          <p:nvPr/>
        </p:nvCxnSpPr>
        <p:spPr bwMode="auto">
          <a:xfrm flipH="1" flipV="1">
            <a:off x="2119430" y="3624758"/>
            <a:ext cx="1176306" cy="13809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862876" y="954425"/>
            <a:ext cx="3065003" cy="33155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découpé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81" y="3422955"/>
            <a:ext cx="372134" cy="636371"/>
          </a:xfrm>
          <a:prstGeom prst="rect">
            <a:avLst/>
          </a:prstGeom>
        </p:spPr>
      </p:pic>
      <p:sp>
        <p:nvSpPr>
          <p:cNvPr id="112" name="Rectangle à coins arrondis 111"/>
          <p:cNvSpPr/>
          <p:nvPr/>
        </p:nvSpPr>
        <p:spPr>
          <a:xfrm>
            <a:off x="1651702" y="954425"/>
            <a:ext cx="3097330" cy="33155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contenant plusieurs domaines fonctionnels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6" y="1716586"/>
            <a:ext cx="1424652" cy="243623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70" y="2155014"/>
            <a:ext cx="252000" cy="252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15" y="2748447"/>
            <a:ext cx="252000" cy="252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41" y="2719359"/>
            <a:ext cx="252000" cy="252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09" y="2453290"/>
            <a:ext cx="252000" cy="25200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41" y="3170954"/>
            <a:ext cx="252000" cy="252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15" y="3279674"/>
            <a:ext cx="252000" cy="252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41" y="2029014"/>
            <a:ext cx="252000" cy="252000"/>
          </a:xfrm>
          <a:prstGeom prst="rect">
            <a:avLst/>
          </a:prstGeom>
        </p:spPr>
      </p:pic>
      <p:cxnSp>
        <p:nvCxnSpPr>
          <p:cNvPr id="77" name="Connecteur droit avec flèche 76"/>
          <p:cNvCxnSpPr>
            <a:stCxn id="69" idx="0"/>
            <a:endCxn id="67" idx="2"/>
          </p:cNvCxnSpPr>
          <p:nvPr/>
        </p:nvCxnSpPr>
        <p:spPr bwMode="auto">
          <a:xfrm flipH="1" flipV="1">
            <a:off x="3314370" y="2407014"/>
            <a:ext cx="47145" cy="341433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7" idx="3"/>
            <a:endCxn id="76" idx="1"/>
          </p:cNvCxnSpPr>
          <p:nvPr/>
        </p:nvCxnSpPr>
        <p:spPr bwMode="auto">
          <a:xfrm flipV="1">
            <a:off x="3440370" y="2155014"/>
            <a:ext cx="275371" cy="12600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75" idx="0"/>
            <a:endCxn id="69" idx="2"/>
          </p:cNvCxnSpPr>
          <p:nvPr/>
        </p:nvCxnSpPr>
        <p:spPr bwMode="auto">
          <a:xfrm flipH="1" flipV="1">
            <a:off x="3361515" y="3000447"/>
            <a:ext cx="83900" cy="279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0" idx="0"/>
            <a:endCxn id="76" idx="2"/>
          </p:cNvCxnSpPr>
          <p:nvPr/>
        </p:nvCxnSpPr>
        <p:spPr bwMode="auto">
          <a:xfrm flipH="1" flipV="1">
            <a:off x="3841741" y="2281014"/>
            <a:ext cx="126000" cy="43834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1" idx="0"/>
            <a:endCxn id="76" idx="3"/>
          </p:cNvCxnSpPr>
          <p:nvPr/>
        </p:nvCxnSpPr>
        <p:spPr bwMode="auto">
          <a:xfrm flipH="1" flipV="1">
            <a:off x="3967741" y="2155014"/>
            <a:ext cx="193668" cy="29827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3" idx="1"/>
            <a:endCxn id="69" idx="3"/>
          </p:cNvCxnSpPr>
          <p:nvPr/>
        </p:nvCxnSpPr>
        <p:spPr bwMode="auto">
          <a:xfrm flipH="1" flipV="1">
            <a:off x="3487515" y="2874447"/>
            <a:ext cx="228226" cy="42250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3" idx="0"/>
            <a:endCxn id="70" idx="2"/>
          </p:cNvCxnSpPr>
          <p:nvPr/>
        </p:nvCxnSpPr>
        <p:spPr bwMode="auto">
          <a:xfrm flipV="1">
            <a:off x="3841741" y="2971359"/>
            <a:ext cx="126000" cy="19959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59" y="1530328"/>
            <a:ext cx="859690" cy="147012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27" y="2489169"/>
            <a:ext cx="597967" cy="102255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15" y="3666639"/>
            <a:ext cx="252000" cy="252000"/>
          </a:xfrm>
          <a:prstGeom prst="rect">
            <a:avLst/>
          </a:prstGeom>
        </p:spPr>
      </p:pic>
      <p:cxnSp>
        <p:nvCxnSpPr>
          <p:cNvPr id="110" name="Connecteur droit avec flèche 109"/>
          <p:cNvCxnSpPr>
            <a:stCxn id="109" idx="1"/>
            <a:endCxn id="75" idx="2"/>
          </p:cNvCxnSpPr>
          <p:nvPr/>
        </p:nvCxnSpPr>
        <p:spPr bwMode="auto">
          <a:xfrm flipH="1" flipV="1">
            <a:off x="3445415" y="3531674"/>
            <a:ext cx="126000" cy="26096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69" y="1853390"/>
            <a:ext cx="252000" cy="252000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69" y="2338780"/>
            <a:ext cx="252000" cy="252000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69" y="1903014"/>
            <a:ext cx="252000" cy="25200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48" y="3727460"/>
            <a:ext cx="252000" cy="252000"/>
          </a:xfrm>
          <a:prstGeom prst="rect">
            <a:avLst/>
          </a:prstGeom>
        </p:spPr>
      </p:pic>
      <p:pic>
        <p:nvPicPr>
          <p:cNvPr id="158" name="Image 1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29" y="1563048"/>
            <a:ext cx="372134" cy="636371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96" y="1867553"/>
            <a:ext cx="252000" cy="252000"/>
          </a:xfrm>
          <a:prstGeom prst="rect">
            <a:avLst/>
          </a:prstGeom>
        </p:spPr>
      </p:pic>
      <p:pic>
        <p:nvPicPr>
          <p:cNvPr id="160" name="Image 15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60" y="3353316"/>
            <a:ext cx="372134" cy="636371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27" y="3657821"/>
            <a:ext cx="252000" cy="252000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548" y="2874447"/>
            <a:ext cx="252000" cy="2520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01" y="3153674"/>
            <a:ext cx="252000" cy="252000"/>
          </a:xfrm>
          <a:prstGeom prst="rect">
            <a:avLst/>
          </a:prstGeom>
        </p:spPr>
      </p:pic>
      <p:cxnSp>
        <p:nvCxnSpPr>
          <p:cNvPr id="165" name="Connecteur droit avec flèche 164"/>
          <p:cNvCxnSpPr>
            <a:stCxn id="107" idx="2"/>
            <a:endCxn id="42" idx="0"/>
          </p:cNvCxnSpPr>
          <p:nvPr/>
        </p:nvCxnSpPr>
        <p:spPr bwMode="auto">
          <a:xfrm flipH="1">
            <a:off x="5524748" y="3000448"/>
            <a:ext cx="428156" cy="42250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156" idx="2"/>
            <a:endCxn id="155" idx="3"/>
          </p:cNvCxnSpPr>
          <p:nvPr/>
        </p:nvCxnSpPr>
        <p:spPr bwMode="auto">
          <a:xfrm flipH="1">
            <a:off x="6043369" y="2155014"/>
            <a:ext cx="126000" cy="30976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54" idx="2"/>
            <a:endCxn id="155" idx="0"/>
          </p:cNvCxnSpPr>
          <p:nvPr/>
        </p:nvCxnSpPr>
        <p:spPr bwMode="auto">
          <a:xfrm>
            <a:off x="5764969" y="2105390"/>
            <a:ext cx="152400" cy="23339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107" idx="3"/>
            <a:endCxn id="158" idx="1"/>
          </p:cNvCxnSpPr>
          <p:nvPr/>
        </p:nvCxnSpPr>
        <p:spPr bwMode="auto">
          <a:xfrm flipV="1">
            <a:off x="6382749" y="1881234"/>
            <a:ext cx="411280" cy="38415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62" idx="1"/>
            <a:endCxn id="163" idx="0"/>
          </p:cNvCxnSpPr>
          <p:nvPr/>
        </p:nvCxnSpPr>
        <p:spPr bwMode="auto">
          <a:xfrm flipH="1">
            <a:off x="7006701" y="3000447"/>
            <a:ext cx="99847" cy="153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108" idx="2"/>
            <a:endCxn id="160" idx="3"/>
          </p:cNvCxnSpPr>
          <p:nvPr/>
        </p:nvCxnSpPr>
        <p:spPr bwMode="auto">
          <a:xfrm flipH="1">
            <a:off x="6607094" y="3511727"/>
            <a:ext cx="500417" cy="1597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stCxn id="107" idx="2"/>
            <a:endCxn id="160" idx="0"/>
          </p:cNvCxnSpPr>
          <p:nvPr/>
        </p:nvCxnSpPr>
        <p:spPr bwMode="auto">
          <a:xfrm>
            <a:off x="5952904" y="3000448"/>
            <a:ext cx="468123" cy="35286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07" idx="3"/>
            <a:endCxn id="108" idx="1"/>
          </p:cNvCxnSpPr>
          <p:nvPr/>
        </p:nvCxnSpPr>
        <p:spPr bwMode="auto">
          <a:xfrm>
            <a:off x="6382749" y="2265388"/>
            <a:ext cx="425778" cy="73506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47" y="2430069"/>
            <a:ext cx="420403" cy="443869"/>
          </a:xfrm>
          <a:prstGeom prst="rect">
            <a:avLst/>
          </a:prstGeom>
        </p:spPr>
      </p:pic>
      <p:pic>
        <p:nvPicPr>
          <p:cNvPr id="45" name="Image 44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47" y="1642318"/>
            <a:ext cx="531912" cy="69596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826" y="3243668"/>
            <a:ext cx="766759" cy="809557"/>
          </a:xfrm>
          <a:prstGeom prst="rect">
            <a:avLst/>
          </a:prstGeom>
        </p:spPr>
      </p:pic>
      <p:pic>
        <p:nvPicPr>
          <p:cNvPr id="47" name="Image 46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20" y="1873453"/>
            <a:ext cx="970136" cy="126933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40" y="1953409"/>
            <a:ext cx="227331" cy="240020"/>
          </a:xfrm>
          <a:prstGeom prst="rect">
            <a:avLst/>
          </a:prstGeom>
        </p:spPr>
      </p:pic>
      <p:pic>
        <p:nvPicPr>
          <p:cNvPr id="49" name="Image 48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91" y="1571270"/>
            <a:ext cx="287629" cy="37633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47" y="3805094"/>
            <a:ext cx="227331" cy="240020"/>
          </a:xfrm>
          <a:prstGeom prst="rect">
            <a:avLst/>
          </a:prstGeom>
        </p:spPr>
      </p:pic>
      <p:pic>
        <p:nvPicPr>
          <p:cNvPr id="51" name="Image 50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98" y="3422955"/>
            <a:ext cx="287629" cy="37633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461" y="3741071"/>
            <a:ext cx="227331" cy="240020"/>
          </a:xfrm>
          <a:prstGeom prst="rect">
            <a:avLst/>
          </a:prstGeom>
        </p:spPr>
      </p:pic>
      <p:pic>
        <p:nvPicPr>
          <p:cNvPr id="53" name="Image 52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12" y="3358932"/>
            <a:ext cx="287629" cy="37633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80" y="3093203"/>
            <a:ext cx="335974" cy="354727"/>
          </a:xfrm>
          <a:prstGeom prst="rect">
            <a:avLst/>
          </a:prstGeom>
        </p:spPr>
      </p:pic>
      <p:pic>
        <p:nvPicPr>
          <p:cNvPr id="55" name="Image 54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56" y="2506802"/>
            <a:ext cx="425089" cy="5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44</Words>
  <Application>Microsoft Macintosh PowerPoint</Application>
  <PresentationFormat>Présentation à l'écran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modele-LIVRABLE-V0.10.4</vt:lpstr>
      <vt:lpstr>Présentation PowerPoint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90</cp:revision>
  <dcterms:created xsi:type="dcterms:W3CDTF">2014-10-18T00:26:10Z</dcterms:created>
  <dcterms:modified xsi:type="dcterms:W3CDTF">2015-10-07T20:28:36Z</dcterms:modified>
</cp:coreProperties>
</file>