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520" y="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80" y="5705680"/>
            <a:ext cx="648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426365" y="5769036"/>
            <a:ext cx="222118" cy="1252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388519" y="1052736"/>
            <a:ext cx="2738030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472670" y="2520076"/>
            <a:ext cx="7169680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472671" y="3284984"/>
            <a:ext cx="7169679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474788" y="4453817"/>
            <a:ext cx="1296144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 userDrawn="1"/>
        </p:nvGrpSpPr>
        <p:grpSpPr>
          <a:xfrm>
            <a:off x="4572381" y="6556418"/>
            <a:ext cx="4160972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448044" y="6498211"/>
            <a:ext cx="4158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 userDrawn="1"/>
        </p:nvGrpSpPr>
        <p:grpSpPr bwMode="auto">
          <a:xfrm>
            <a:off x="5191125" y="6550322"/>
            <a:ext cx="3444692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0"/>
            <a:ext cx="9144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 userDrawn="1"/>
        </p:nvSpPr>
        <p:spPr>
          <a:xfrm>
            <a:off x="-54167" y="3429961"/>
            <a:ext cx="9252335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54167" y="-32058"/>
            <a:ext cx="9252335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320749" y="243001"/>
            <a:ext cx="8502502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509312" y="1241424"/>
            <a:ext cx="4188471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7830292" y="124661"/>
            <a:ext cx="1785323" cy="589125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8034433" y="166614"/>
            <a:ext cx="1377041" cy="505219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509312" y="548680"/>
            <a:ext cx="7406530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4447456" y="6698254"/>
            <a:ext cx="4260117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622671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3970" y="1519317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3970" y="233877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3970" y="315823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3970" y="3977694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970" y="4797153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80587" y="1519317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180587" y="233877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180587" y="315823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180587" y="3977694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180587" y="4797153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384384" y="1778244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384384" y="2597703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384384" y="341716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384384" y="4236621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384384" y="5056080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093544" y="1778244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093544" y="259770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093544" y="341716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093544" y="4236621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093544" y="5056079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3773782" y="1847088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3773782" y="2684335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3773782" y="3484863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3773782" y="4322110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3773782" y="5123012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8487899" y="1847088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8487899" y="2684335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8487899" y="3484863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8487899" y="4322110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8487899" y="5123012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38" y="1252538"/>
            <a:ext cx="8137525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TextBox 1"/>
          <p:cNvSpPr txBox="1"/>
          <p:nvPr userDrawn="1"/>
        </p:nvSpPr>
        <p:spPr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7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5148065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4000" y="242381"/>
            <a:ext cx="4140007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40" y="1241425"/>
            <a:ext cx="4141786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499992" y="1241425"/>
            <a:ext cx="4142358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4499992" y="242381"/>
            <a:ext cx="414235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4000698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4993002" y="6494124"/>
            <a:ext cx="366792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5148065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4001" y="242381"/>
            <a:ext cx="414000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40" y="1241425"/>
            <a:ext cx="4141786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6350" y="608013"/>
            <a:ext cx="413765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499992" y="1241425"/>
            <a:ext cx="4142358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4499992" y="242381"/>
            <a:ext cx="414235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4000698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4499992" y="608013"/>
            <a:ext cx="413765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993001" y="6494124"/>
            <a:ext cx="3642041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5"/>
            <a:ext cx="9144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5"/>
            <a:ext cx="9144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5191125" y="6550322"/>
            <a:ext cx="3444692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84" r:id="rId11"/>
    <p:sldLayoutId id="2147483808" r:id="rId12"/>
    <p:sldLayoutId id="2147483817" r:id="rId13"/>
    <p:sldLayoutId id="2147483809" r:id="rId14"/>
    <p:sldLayoutId id="2147483882" r:id="rId15"/>
    <p:sldLayoutId id="2147483891" r:id="rId16"/>
    <p:sldLayoutId id="2147483897" r:id="rId17"/>
    <p:sldLayoutId id="2147483898" r:id="rId18"/>
    <p:sldLayoutId id="2147483899" r:id="rId19"/>
    <p:sldLayoutId id="2147483900" r:id="rId20"/>
    <p:sldLayoutId id="2147483901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691095" y="3723870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5975716" y="3723870"/>
            <a:ext cx="359997" cy="359997"/>
          </a:xfrm>
          <a:prstGeom prst="round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61131" y="3723870"/>
            <a:ext cx="359997" cy="359997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029709" y="3723870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Beta</a:t>
            </a: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061211" y="3723870"/>
            <a:ext cx="1758278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Actuelle</a:t>
            </a: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341614" y="3723870"/>
            <a:ext cx="1758278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Maintenance</a:t>
            </a: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cxnSp>
        <p:nvCxnSpPr>
          <p:cNvPr id="51" name="Connecteur droit avec flèche 50"/>
          <p:cNvCxnSpPr/>
          <p:nvPr/>
        </p:nvCxnSpPr>
        <p:spPr bwMode="auto">
          <a:xfrm flipV="1">
            <a:off x="3034143" y="1529280"/>
            <a:ext cx="1637512" cy="86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ZoneTexte 51"/>
          <p:cNvSpPr txBox="1"/>
          <p:nvPr/>
        </p:nvSpPr>
        <p:spPr>
          <a:xfrm>
            <a:off x="4715081" y="1340641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Temps</a:t>
            </a: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grpSp>
        <p:nvGrpSpPr>
          <p:cNvPr id="69" name="Grouper 68"/>
          <p:cNvGrpSpPr/>
          <p:nvPr/>
        </p:nvGrpSpPr>
        <p:grpSpPr>
          <a:xfrm>
            <a:off x="1336506" y="1842094"/>
            <a:ext cx="6470989" cy="360884"/>
            <a:chOff x="1336506" y="1842094"/>
            <a:chExt cx="6470989" cy="36088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792660" y="1842094"/>
              <a:ext cx="359997" cy="359997"/>
            </a:xfrm>
            <a:prstGeom prst="roundRect">
              <a:avLst/>
            </a:prstGeom>
            <a:solidFill>
              <a:schemeClr val="accent3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336506" y="1842094"/>
              <a:ext cx="359997" cy="359997"/>
            </a:xfrm>
            <a:prstGeom prst="roundRect">
              <a:avLst/>
            </a:prstGeom>
            <a:solidFill>
              <a:schemeClr val="accent3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704968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248814" y="1842094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617276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3161122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4529584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4073430" y="1842094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4985738" y="1842981"/>
              <a:ext cx="359997" cy="359997"/>
            </a:xfrm>
            <a:prstGeom prst="roundRect">
              <a:avLst/>
            </a:prstGeom>
            <a:solidFill>
              <a:schemeClr val="accent2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6412719" y="1842981"/>
              <a:ext cx="1394776" cy="3599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dirty="0" smtClean="0">
                  <a:solidFill>
                    <a:srgbClr val="4C4C4C"/>
                  </a:solidFill>
                  <a:latin typeface="+mj-lt"/>
                  <a:cs typeface="Helvetica"/>
                </a:rPr>
                <a:t>Version N-1</a:t>
              </a:r>
              <a:endParaRPr lang="fr-FR" sz="1600" dirty="0" smtClean="0">
                <a:solidFill>
                  <a:srgbClr val="4C4C4C"/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70" name="Grouper 69"/>
          <p:cNvGrpSpPr/>
          <p:nvPr/>
        </p:nvGrpSpPr>
        <p:grpSpPr>
          <a:xfrm>
            <a:off x="1792660" y="2376829"/>
            <a:ext cx="6014835" cy="366689"/>
            <a:chOff x="1792660" y="2389051"/>
            <a:chExt cx="6014835" cy="366689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1792660" y="2389051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04968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248814" y="2389051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617276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161122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529584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073430" y="2389051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4985738" y="2389051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898046" y="2389051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5441892" y="2389051"/>
              <a:ext cx="359997" cy="359997"/>
            </a:xfrm>
            <a:prstGeom prst="roundRect">
              <a:avLst/>
            </a:prstGeom>
            <a:solidFill>
              <a:srgbClr val="FF66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412719" y="2395743"/>
              <a:ext cx="1394776" cy="3599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dirty="0" smtClean="0">
                  <a:solidFill>
                    <a:srgbClr val="4C4C4C"/>
                  </a:solidFill>
                  <a:latin typeface="+mj-lt"/>
                  <a:cs typeface="Helvetica"/>
                </a:rPr>
                <a:t>Version N</a:t>
              </a:r>
              <a:endParaRPr lang="fr-FR" sz="1600" dirty="0" smtClean="0">
                <a:solidFill>
                  <a:srgbClr val="4C4C4C"/>
                </a:solidFill>
                <a:latin typeface="+mj-lt"/>
                <a:cs typeface="Helvetica"/>
              </a:endParaRPr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4073430" y="2917370"/>
            <a:ext cx="3734065" cy="366689"/>
            <a:chOff x="4073430" y="2917370"/>
            <a:chExt cx="3734065" cy="366689"/>
          </a:xfrm>
        </p:grpSpPr>
        <p:sp>
          <p:nvSpPr>
            <p:cNvPr id="35" name="Rectangle à coins arrondis 34"/>
            <p:cNvSpPr/>
            <p:nvPr/>
          </p:nvSpPr>
          <p:spPr>
            <a:xfrm>
              <a:off x="4529584" y="2917370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073430" y="2917370"/>
              <a:ext cx="359997" cy="359997"/>
            </a:xfrm>
            <a:prstGeom prst="roundRect">
              <a:avLst/>
            </a:prstGeom>
            <a:solidFill>
              <a:srgbClr val="FFFF00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4985738" y="2917370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898046" y="2917370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5441892" y="2917370"/>
              <a:ext cx="359997" cy="359997"/>
            </a:xfrm>
            <a:prstGeom prst="roundRect">
              <a:avLst/>
            </a:prstGeom>
            <a:solidFill>
              <a:srgbClr val="71B84E"/>
            </a:solidFill>
            <a:ln w="38100" cmpd="sng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412719" y="2924062"/>
              <a:ext cx="1394776" cy="3599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dirty="0" smtClean="0">
                  <a:solidFill>
                    <a:srgbClr val="4C4C4C"/>
                  </a:solidFill>
                  <a:latin typeface="+mj-lt"/>
                  <a:cs typeface="Helvetica"/>
                </a:rPr>
                <a:t>Version N+1</a:t>
              </a:r>
              <a:endParaRPr lang="fr-FR" sz="1600" dirty="0" smtClean="0">
                <a:solidFill>
                  <a:srgbClr val="4C4C4C"/>
                </a:solidFill>
                <a:latin typeface="+mj-lt"/>
                <a:cs typeface="Helvetica"/>
              </a:endParaRPr>
            </a:p>
          </p:txBody>
        </p:sp>
      </p:grpSp>
      <p:cxnSp>
        <p:nvCxnSpPr>
          <p:cNvPr id="57" name="Connecteur droit avec flèche 56"/>
          <p:cNvCxnSpPr>
            <a:stCxn id="12" idx="2"/>
            <a:endCxn id="23" idx="0"/>
          </p:cNvCxnSpPr>
          <p:nvPr/>
        </p:nvCxnSpPr>
        <p:spPr bwMode="auto">
          <a:xfrm>
            <a:off x="3341121" y="2202091"/>
            <a:ext cx="0" cy="1747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58" name="Connecteur droit avec flèche 57"/>
          <p:cNvCxnSpPr>
            <a:stCxn id="15" idx="2"/>
            <a:endCxn id="37" idx="0"/>
          </p:cNvCxnSpPr>
          <p:nvPr/>
        </p:nvCxnSpPr>
        <p:spPr bwMode="auto">
          <a:xfrm>
            <a:off x="5165737" y="2202978"/>
            <a:ext cx="0" cy="714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65" name="Connecteur droit avec flèche 64"/>
          <p:cNvCxnSpPr/>
          <p:nvPr/>
        </p:nvCxnSpPr>
        <p:spPr bwMode="auto">
          <a:xfrm>
            <a:off x="758231" y="3391472"/>
            <a:ext cx="3338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66" name="ZoneTexte 65"/>
          <p:cNvSpPr txBox="1"/>
          <p:nvPr/>
        </p:nvSpPr>
        <p:spPr>
          <a:xfrm>
            <a:off x="1111362" y="3191319"/>
            <a:ext cx="1958389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Migration normale</a:t>
            </a: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cxnSp>
        <p:nvCxnSpPr>
          <p:cNvPr id="67" name="Connecteur droit avec flèche 66"/>
          <p:cNvCxnSpPr/>
          <p:nvPr/>
        </p:nvCxnSpPr>
        <p:spPr bwMode="auto">
          <a:xfrm>
            <a:off x="752365" y="3903869"/>
            <a:ext cx="3338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1105495" y="3703716"/>
            <a:ext cx="3198945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lnSpc>
                <a:spcPct val="6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Migration maintenance</a:t>
            </a:r>
          </a:p>
          <a:p>
            <a:pPr eaLnBrk="1" hangingPunct="1">
              <a:lnSpc>
                <a:spcPct val="6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(une version sur deux)</a:t>
            </a: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591192"/>
      </p:ext>
    </p:extLst>
  </p:cSld>
  <p:clrMapOvr>
    <a:masterClrMapping/>
  </p:clrMapOvr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23</TotalTime>
  <Words>24</Words>
  <Application>Microsoft Macintosh PowerPoint</Application>
  <PresentationFormat>Présentation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Octo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8</cp:revision>
  <dcterms:created xsi:type="dcterms:W3CDTF">2016-08-15T08:01:01Z</dcterms:created>
  <dcterms:modified xsi:type="dcterms:W3CDTF">2016-08-15T08:24:12Z</dcterms:modified>
</cp:coreProperties>
</file>