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800" r:id="rId1"/>
  </p:sldMasterIdLst>
  <p:notesMasterIdLst>
    <p:notesMasterId r:id="rId4"/>
  </p:notesMasterIdLst>
  <p:handoutMasterIdLst>
    <p:handoutMasterId r:id="rId5"/>
  </p:handoutMasterIdLst>
  <p:sldIdLst>
    <p:sldId id="321" r:id="rId2"/>
    <p:sldId id="322" r:id="rId3"/>
  </p:sldIdLst>
  <p:sldSz cx="12192000" cy="6858000"/>
  <p:notesSz cx="6858000" cy="9144000"/>
  <p:defaultTextStyle>
    <a:defPPr>
      <a:defRPr lang="fr-FR"/>
    </a:defPPr>
    <a:lvl1pPr algn="l" rtl="0" eaLnBrk="0" fontAlgn="base" hangingPunct="0">
      <a:spcBef>
        <a:spcPct val="0"/>
      </a:spcBef>
      <a:spcAft>
        <a:spcPct val="0"/>
      </a:spcAft>
      <a:defRPr sz="2399" kern="1200">
        <a:solidFill>
          <a:schemeClr val="tx1"/>
        </a:solidFill>
        <a:latin typeface="Times" pitchFamily="-104" charset="0"/>
        <a:ea typeface="ＭＳ Ｐゴシック" pitchFamily="-104" charset="-128"/>
        <a:cs typeface="+mn-cs"/>
      </a:defRPr>
    </a:lvl1pPr>
    <a:lvl2pPr marL="457108" algn="l" rtl="0" eaLnBrk="0" fontAlgn="base" hangingPunct="0">
      <a:spcBef>
        <a:spcPct val="0"/>
      </a:spcBef>
      <a:spcAft>
        <a:spcPct val="0"/>
      </a:spcAft>
      <a:defRPr sz="2399" kern="1200">
        <a:solidFill>
          <a:schemeClr val="tx1"/>
        </a:solidFill>
        <a:latin typeface="Times" pitchFamily="-104" charset="0"/>
        <a:ea typeface="ＭＳ Ｐゴシック" pitchFamily="-104" charset="-128"/>
        <a:cs typeface="+mn-cs"/>
      </a:defRPr>
    </a:lvl2pPr>
    <a:lvl3pPr marL="914216" algn="l" rtl="0" eaLnBrk="0" fontAlgn="base" hangingPunct="0">
      <a:spcBef>
        <a:spcPct val="0"/>
      </a:spcBef>
      <a:spcAft>
        <a:spcPct val="0"/>
      </a:spcAft>
      <a:defRPr sz="2399" kern="1200">
        <a:solidFill>
          <a:schemeClr val="tx1"/>
        </a:solidFill>
        <a:latin typeface="Times" pitchFamily="-104" charset="0"/>
        <a:ea typeface="ＭＳ Ｐゴシック" pitchFamily="-104" charset="-128"/>
        <a:cs typeface="+mn-cs"/>
      </a:defRPr>
    </a:lvl3pPr>
    <a:lvl4pPr marL="1371325" algn="l" rtl="0" eaLnBrk="0" fontAlgn="base" hangingPunct="0">
      <a:spcBef>
        <a:spcPct val="0"/>
      </a:spcBef>
      <a:spcAft>
        <a:spcPct val="0"/>
      </a:spcAft>
      <a:defRPr sz="2399" kern="1200">
        <a:solidFill>
          <a:schemeClr val="tx1"/>
        </a:solidFill>
        <a:latin typeface="Times" pitchFamily="-104" charset="0"/>
        <a:ea typeface="ＭＳ Ｐゴシック" pitchFamily="-104" charset="-128"/>
        <a:cs typeface="+mn-cs"/>
      </a:defRPr>
    </a:lvl4pPr>
    <a:lvl5pPr marL="1828433" algn="l" rtl="0" eaLnBrk="0" fontAlgn="base" hangingPunct="0">
      <a:spcBef>
        <a:spcPct val="0"/>
      </a:spcBef>
      <a:spcAft>
        <a:spcPct val="0"/>
      </a:spcAft>
      <a:defRPr sz="2399" kern="1200">
        <a:solidFill>
          <a:schemeClr val="tx1"/>
        </a:solidFill>
        <a:latin typeface="Times" pitchFamily="-104" charset="0"/>
        <a:ea typeface="ＭＳ Ｐゴシック" pitchFamily="-104" charset="-128"/>
        <a:cs typeface="+mn-cs"/>
      </a:defRPr>
    </a:lvl5pPr>
    <a:lvl6pPr marL="2285541" algn="l" defTabSz="914216" rtl="0" eaLnBrk="1" latinLnBrk="0" hangingPunct="1">
      <a:defRPr sz="2399" kern="1200">
        <a:solidFill>
          <a:schemeClr val="tx1"/>
        </a:solidFill>
        <a:latin typeface="Times" pitchFamily="-104" charset="0"/>
        <a:ea typeface="ＭＳ Ｐゴシック" pitchFamily="-104" charset="-128"/>
        <a:cs typeface="+mn-cs"/>
      </a:defRPr>
    </a:lvl6pPr>
    <a:lvl7pPr marL="2742649" algn="l" defTabSz="914216" rtl="0" eaLnBrk="1" latinLnBrk="0" hangingPunct="1">
      <a:defRPr sz="2399" kern="1200">
        <a:solidFill>
          <a:schemeClr val="tx1"/>
        </a:solidFill>
        <a:latin typeface="Times" pitchFamily="-104" charset="0"/>
        <a:ea typeface="ＭＳ Ｐゴシック" pitchFamily="-104" charset="-128"/>
        <a:cs typeface="+mn-cs"/>
      </a:defRPr>
    </a:lvl7pPr>
    <a:lvl8pPr marL="3199757" algn="l" defTabSz="914216" rtl="0" eaLnBrk="1" latinLnBrk="0" hangingPunct="1">
      <a:defRPr sz="2399" kern="1200">
        <a:solidFill>
          <a:schemeClr val="tx1"/>
        </a:solidFill>
        <a:latin typeface="Times" pitchFamily="-104" charset="0"/>
        <a:ea typeface="ＭＳ Ｐゴシック" pitchFamily="-104" charset="-128"/>
        <a:cs typeface="+mn-cs"/>
      </a:defRPr>
    </a:lvl8pPr>
    <a:lvl9pPr marL="3656866" algn="l" defTabSz="914216" rtl="0" eaLnBrk="1" latinLnBrk="0" hangingPunct="1">
      <a:defRPr sz="2399" kern="1200">
        <a:solidFill>
          <a:schemeClr val="tx1"/>
        </a:solidFill>
        <a:latin typeface="Times" pitchFamily="-104" charset="0"/>
        <a:ea typeface="ＭＳ Ｐゴシック" pitchFamily="-104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8D9E0BCB-2DE6-CE4E-A79C-7C9249611D88}">
          <p14:sldIdLst>
            <p14:sldId id="321"/>
            <p14:sldId id="322"/>
          </p14:sldIdLst>
        </p14:section>
        <p14:section name="Listes" id="{449B5F74-9382-FE48-B7F8-187C15760926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10" userDrawn="1">
          <p15:clr>
            <a:srgbClr val="A4A3A4"/>
          </p15:clr>
        </p15:guide>
        <p15:guide id="4" orient="horz" pos="4089" userDrawn="1">
          <p15:clr>
            <a:srgbClr val="A4A3A4"/>
          </p15:clr>
        </p15:guide>
        <p15:guide id="5" orient="horz" pos="4092" userDrawn="1">
          <p15:clr>
            <a:srgbClr val="A4A3A4"/>
          </p15:clr>
        </p15:guide>
        <p15:guide id="6" orient="horz" pos="3981" userDrawn="1">
          <p15:clr>
            <a:srgbClr val="A4A3A4"/>
          </p15:clr>
        </p15:guide>
        <p15:guide id="7" pos="7259" userDrawn="1">
          <p15:clr>
            <a:srgbClr val="A4A3A4"/>
          </p15:clr>
        </p15:guide>
        <p15:guide id="8" pos="424" userDrawn="1">
          <p15:clr>
            <a:srgbClr val="A4A3A4"/>
          </p15:clr>
        </p15:guide>
        <p15:guide id="9" pos="3500" userDrawn="1">
          <p15:clr>
            <a:srgbClr val="A4A3A4"/>
          </p15:clr>
        </p15:guide>
        <p15:guide id="10" pos="1249" userDrawn="1">
          <p15:clr>
            <a:srgbClr val="A4A3A4"/>
          </p15:clr>
        </p15:guide>
        <p15:guide id="11" orient="horz" pos="2295">
          <p15:clr>
            <a:srgbClr val="A4A3A4"/>
          </p15:clr>
        </p15:guide>
        <p15:guide id="12" orient="horz" pos="953">
          <p15:clr>
            <a:srgbClr val="A4A3A4"/>
          </p15:clr>
        </p15:guide>
        <p15:guide id="13" orient="horz" pos="3952">
          <p15:clr>
            <a:srgbClr val="A4A3A4"/>
          </p15:clr>
        </p15:guide>
        <p15:guide id="14" pos="82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49797"/>
    <a:srgbClr val="00FFFF"/>
    <a:srgbClr val="00AFCB"/>
    <a:srgbClr val="0E2356"/>
    <a:srgbClr val="FFFFFF"/>
    <a:srgbClr val="6DC3C3"/>
    <a:srgbClr val="78C6C3"/>
    <a:srgbClr val="71B84E"/>
    <a:srgbClr val="E83943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6F890A9-2807-4EBB-B81D-B2AA78EC7F39}" styleName="Style foncé 2 - Accentuation 5/Accentuation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37CE84F3-28C3-443E-9E96-99CF82512B78}" styleName="Style foncé 1 - Accentuation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Style foncé 1 - Accentuation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Style foncé 1 - Accentuation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Style foncé 1 - Accentuation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27102A9-8310-4765-A935-A1911B00CA55}" styleName="Style léger 1 - Accentuation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485" autoAdjust="0"/>
    <p:restoredTop sz="96227" autoAdjust="0"/>
  </p:normalViewPr>
  <p:slideViewPr>
    <p:cSldViewPr snapToGrid="0" showGuides="1">
      <p:cViewPr>
        <p:scale>
          <a:sx n="160" d="100"/>
          <a:sy n="160" d="100"/>
        </p:scale>
        <p:origin x="-312" y="-24"/>
      </p:cViewPr>
      <p:guideLst>
        <p:guide orient="horz" pos="2160"/>
        <p:guide pos="3840"/>
        <p:guide orient="horz" pos="210"/>
        <p:guide orient="horz" pos="4089"/>
        <p:guide orient="horz" pos="4092"/>
        <p:guide orient="horz" pos="3981"/>
        <p:guide pos="7259"/>
        <p:guide pos="424"/>
        <p:guide pos="3500"/>
        <p:guide pos="1249"/>
        <p:guide orient="horz" pos="2295"/>
        <p:guide orient="horz" pos="953"/>
        <p:guide orient="horz" pos="3952"/>
        <p:guide pos="82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notesViewPr>
    <p:cSldViewPr snapToGrid="0" showGuides="1">
      <p:cViewPr varScale="1">
        <p:scale>
          <a:sx n="63" d="100"/>
          <a:sy n="63" d="100"/>
        </p:scale>
        <p:origin x="3134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handoutMaster" Target="handoutMasters/handout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63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7454628-6EB8-B649-B8F1-151258B4515F}" type="doc">
      <dgm:prSet loTypeId="urn:microsoft.com/office/officeart/2005/8/layout/venn1" loCatId="" qsTypeId="urn:microsoft.com/office/officeart/2005/8/quickstyle/simple4" qsCatId="simple" csTypeId="urn:microsoft.com/office/officeart/2005/8/colors/colorful2" csCatId="colorful" phldr="1"/>
      <dgm:spPr/>
    </dgm:pt>
    <dgm:pt modelId="{CD00A919-06AB-0F40-A1A5-BF62B8C2D8CA}">
      <dgm:prSet phldrT="[Texte]"/>
      <dgm:spPr>
        <a:solidFill>
          <a:srgbClr val="E63527">
            <a:alpha val="74902"/>
          </a:srgbClr>
        </a:solidFill>
      </dgm:spPr>
      <dgm:t>
        <a:bodyPr/>
        <a:lstStyle/>
        <a:p>
          <a:r>
            <a:rPr lang="fr-FR" b="1" dirty="0" smtClean="0">
              <a:solidFill>
                <a:schemeClr val="bg1"/>
              </a:solidFill>
            </a:rPr>
            <a:t>Riche</a:t>
          </a:r>
          <a:endParaRPr lang="fr-FR" b="1" dirty="0">
            <a:solidFill>
              <a:schemeClr val="bg1"/>
            </a:solidFill>
          </a:endParaRPr>
        </a:p>
      </dgm:t>
    </dgm:pt>
    <dgm:pt modelId="{FCC1254A-0FCA-8749-AE01-9F47E4D76228}" type="parTrans" cxnId="{3198ADD8-22E7-9146-BFF3-0F951A0D60F1}">
      <dgm:prSet/>
      <dgm:spPr/>
      <dgm:t>
        <a:bodyPr/>
        <a:lstStyle/>
        <a:p>
          <a:endParaRPr lang="fr-FR"/>
        </a:p>
      </dgm:t>
    </dgm:pt>
    <dgm:pt modelId="{78B7B6A5-18F3-9E47-B2BE-9742D65F4614}" type="sibTrans" cxnId="{3198ADD8-22E7-9146-BFF3-0F951A0D60F1}">
      <dgm:prSet/>
      <dgm:spPr/>
      <dgm:t>
        <a:bodyPr/>
        <a:lstStyle/>
        <a:p>
          <a:endParaRPr lang="fr-FR"/>
        </a:p>
      </dgm:t>
    </dgm:pt>
    <dgm:pt modelId="{AAE58991-8DA8-5342-A22B-DEC3346F7865}">
      <dgm:prSet phldrT="[Texte]"/>
      <dgm:spPr>
        <a:solidFill>
          <a:srgbClr val="00A2D8">
            <a:alpha val="74902"/>
          </a:srgbClr>
        </a:solidFill>
      </dgm:spPr>
      <dgm:t>
        <a:bodyPr/>
        <a:lstStyle/>
        <a:p>
          <a:r>
            <a:rPr lang="fr-FR" b="1" dirty="0" smtClean="0">
              <a:solidFill>
                <a:schemeClr val="bg1"/>
              </a:solidFill>
            </a:rPr>
            <a:t>Cohérente</a:t>
          </a:r>
          <a:endParaRPr lang="fr-FR" b="1" dirty="0">
            <a:solidFill>
              <a:schemeClr val="bg1"/>
            </a:solidFill>
          </a:endParaRPr>
        </a:p>
      </dgm:t>
    </dgm:pt>
    <dgm:pt modelId="{65AC720F-831B-684A-A628-E1E706751D45}" type="sibTrans" cxnId="{ED07310F-7A08-9D4A-AD44-A68AC93E1A59}">
      <dgm:prSet/>
      <dgm:spPr/>
      <dgm:t>
        <a:bodyPr/>
        <a:lstStyle/>
        <a:p>
          <a:endParaRPr lang="fr-FR"/>
        </a:p>
      </dgm:t>
    </dgm:pt>
    <dgm:pt modelId="{3AE02B2C-1E9B-7B41-8021-47DB2D499173}" type="parTrans" cxnId="{ED07310F-7A08-9D4A-AD44-A68AC93E1A59}">
      <dgm:prSet/>
      <dgm:spPr/>
      <dgm:t>
        <a:bodyPr/>
        <a:lstStyle/>
        <a:p>
          <a:endParaRPr lang="fr-FR"/>
        </a:p>
      </dgm:t>
    </dgm:pt>
    <dgm:pt modelId="{58BCAAB8-25B5-5043-A39C-58CAF2200CC4}">
      <dgm:prSet phldrT="[Texte]"/>
      <dgm:spPr>
        <a:solidFill>
          <a:srgbClr val="78B755">
            <a:alpha val="74902"/>
          </a:srgbClr>
        </a:solidFill>
      </dgm:spPr>
      <dgm:t>
        <a:bodyPr/>
        <a:lstStyle/>
        <a:p>
          <a:r>
            <a:rPr lang="fr-FR" b="1" dirty="0" smtClean="0">
              <a:solidFill>
                <a:schemeClr val="bg1"/>
              </a:solidFill>
            </a:rPr>
            <a:t>Minimale</a:t>
          </a:r>
          <a:endParaRPr lang="fr-FR" b="1" dirty="0">
            <a:solidFill>
              <a:schemeClr val="bg1"/>
            </a:solidFill>
          </a:endParaRPr>
        </a:p>
      </dgm:t>
    </dgm:pt>
    <dgm:pt modelId="{E8245067-8E89-B241-B0BD-509112A59054}" type="sibTrans" cxnId="{6922BAE6-6E39-184C-A808-5AC170334A70}">
      <dgm:prSet/>
      <dgm:spPr/>
      <dgm:t>
        <a:bodyPr/>
        <a:lstStyle/>
        <a:p>
          <a:endParaRPr lang="fr-FR"/>
        </a:p>
      </dgm:t>
    </dgm:pt>
    <dgm:pt modelId="{A37E90DE-B713-194C-849D-71908880540B}" type="parTrans" cxnId="{6922BAE6-6E39-184C-A808-5AC170334A70}">
      <dgm:prSet/>
      <dgm:spPr/>
      <dgm:t>
        <a:bodyPr/>
        <a:lstStyle/>
        <a:p>
          <a:endParaRPr lang="fr-FR"/>
        </a:p>
      </dgm:t>
    </dgm:pt>
    <dgm:pt modelId="{16706AA6-BF9C-704A-85C9-662D6D60C4E9}" type="pres">
      <dgm:prSet presAssocID="{07454628-6EB8-B649-B8F1-151258B4515F}" presName="compositeShape" presStyleCnt="0">
        <dgm:presLayoutVars>
          <dgm:chMax val="7"/>
          <dgm:dir/>
          <dgm:resizeHandles val="exact"/>
        </dgm:presLayoutVars>
      </dgm:prSet>
      <dgm:spPr/>
    </dgm:pt>
    <dgm:pt modelId="{6C1BB058-6908-0743-97CD-FC99BAC49090}" type="pres">
      <dgm:prSet presAssocID="{CD00A919-06AB-0F40-A1A5-BF62B8C2D8CA}" presName="circ1" presStyleLbl="vennNode1" presStyleIdx="0" presStyleCnt="3"/>
      <dgm:spPr/>
      <dgm:t>
        <a:bodyPr/>
        <a:lstStyle/>
        <a:p>
          <a:endParaRPr lang="fr-FR"/>
        </a:p>
      </dgm:t>
    </dgm:pt>
    <dgm:pt modelId="{E037AC10-2233-0F49-8ED1-DD86A639C8ED}" type="pres">
      <dgm:prSet presAssocID="{CD00A919-06AB-0F40-A1A5-BF62B8C2D8CA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8E75E97-3297-D242-B6E8-3A02FD6C5AF2}" type="pres">
      <dgm:prSet presAssocID="{58BCAAB8-25B5-5043-A39C-58CAF2200CC4}" presName="circ2" presStyleLbl="vennNode1" presStyleIdx="1" presStyleCnt="3"/>
      <dgm:spPr/>
      <dgm:t>
        <a:bodyPr/>
        <a:lstStyle/>
        <a:p>
          <a:endParaRPr lang="fr-FR"/>
        </a:p>
      </dgm:t>
    </dgm:pt>
    <dgm:pt modelId="{70A3E2A6-7BEA-4041-A841-2C09A45BD649}" type="pres">
      <dgm:prSet presAssocID="{58BCAAB8-25B5-5043-A39C-58CAF2200CC4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31A626E-758E-764F-8E19-2FA76D6CBEF0}" type="pres">
      <dgm:prSet presAssocID="{AAE58991-8DA8-5342-A22B-DEC3346F7865}" presName="circ3" presStyleLbl="vennNode1" presStyleIdx="2" presStyleCnt="3"/>
      <dgm:spPr/>
      <dgm:t>
        <a:bodyPr/>
        <a:lstStyle/>
        <a:p>
          <a:endParaRPr lang="fr-FR"/>
        </a:p>
      </dgm:t>
    </dgm:pt>
    <dgm:pt modelId="{3247627B-D52B-7B47-9BF6-4BB5AFE19750}" type="pres">
      <dgm:prSet presAssocID="{AAE58991-8DA8-5342-A22B-DEC3346F7865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C48C6341-C3E0-ED41-A7FD-E03B045DAAAF}" type="presOf" srcId="{58BCAAB8-25B5-5043-A39C-58CAF2200CC4}" destId="{70A3E2A6-7BEA-4041-A841-2C09A45BD649}" srcOrd="1" destOrd="0" presId="urn:microsoft.com/office/officeart/2005/8/layout/venn1"/>
    <dgm:cxn modelId="{87C16816-6FC7-424E-9BF5-618CC50185F5}" type="presOf" srcId="{CD00A919-06AB-0F40-A1A5-BF62B8C2D8CA}" destId="{6C1BB058-6908-0743-97CD-FC99BAC49090}" srcOrd="0" destOrd="0" presId="urn:microsoft.com/office/officeart/2005/8/layout/venn1"/>
    <dgm:cxn modelId="{2677DCBC-127B-6640-ADB9-A475F485E84C}" type="presOf" srcId="{AAE58991-8DA8-5342-A22B-DEC3346F7865}" destId="{3247627B-D52B-7B47-9BF6-4BB5AFE19750}" srcOrd="1" destOrd="0" presId="urn:microsoft.com/office/officeart/2005/8/layout/venn1"/>
    <dgm:cxn modelId="{27981DBA-F8BF-6E42-975E-71DCF8426291}" type="presOf" srcId="{07454628-6EB8-B649-B8F1-151258B4515F}" destId="{16706AA6-BF9C-704A-85C9-662D6D60C4E9}" srcOrd="0" destOrd="0" presId="urn:microsoft.com/office/officeart/2005/8/layout/venn1"/>
    <dgm:cxn modelId="{0F0AD9C6-01C4-3C4B-BAE0-42819DD5419B}" type="presOf" srcId="{CD00A919-06AB-0F40-A1A5-BF62B8C2D8CA}" destId="{E037AC10-2233-0F49-8ED1-DD86A639C8ED}" srcOrd="1" destOrd="0" presId="urn:microsoft.com/office/officeart/2005/8/layout/venn1"/>
    <dgm:cxn modelId="{3198ADD8-22E7-9146-BFF3-0F951A0D60F1}" srcId="{07454628-6EB8-B649-B8F1-151258B4515F}" destId="{CD00A919-06AB-0F40-A1A5-BF62B8C2D8CA}" srcOrd="0" destOrd="0" parTransId="{FCC1254A-0FCA-8749-AE01-9F47E4D76228}" sibTransId="{78B7B6A5-18F3-9E47-B2BE-9742D65F4614}"/>
    <dgm:cxn modelId="{ED07310F-7A08-9D4A-AD44-A68AC93E1A59}" srcId="{07454628-6EB8-B649-B8F1-151258B4515F}" destId="{AAE58991-8DA8-5342-A22B-DEC3346F7865}" srcOrd="2" destOrd="0" parTransId="{3AE02B2C-1E9B-7B41-8021-47DB2D499173}" sibTransId="{65AC720F-831B-684A-A628-E1E706751D45}"/>
    <dgm:cxn modelId="{6922BAE6-6E39-184C-A808-5AC170334A70}" srcId="{07454628-6EB8-B649-B8F1-151258B4515F}" destId="{58BCAAB8-25B5-5043-A39C-58CAF2200CC4}" srcOrd="1" destOrd="0" parTransId="{A37E90DE-B713-194C-849D-71908880540B}" sibTransId="{E8245067-8E89-B241-B0BD-509112A59054}"/>
    <dgm:cxn modelId="{3E343839-D46C-CB42-86EC-86E9C473A84E}" type="presOf" srcId="{58BCAAB8-25B5-5043-A39C-58CAF2200CC4}" destId="{18E75E97-3297-D242-B6E8-3A02FD6C5AF2}" srcOrd="0" destOrd="0" presId="urn:microsoft.com/office/officeart/2005/8/layout/venn1"/>
    <dgm:cxn modelId="{897916AC-402E-6047-80F1-10AC33A315F8}" type="presOf" srcId="{AAE58991-8DA8-5342-A22B-DEC3346F7865}" destId="{731A626E-758E-764F-8E19-2FA76D6CBEF0}" srcOrd="0" destOrd="0" presId="urn:microsoft.com/office/officeart/2005/8/layout/venn1"/>
    <dgm:cxn modelId="{3D95782A-03D0-DD4E-B75D-876761F11B4D}" type="presParOf" srcId="{16706AA6-BF9C-704A-85C9-662D6D60C4E9}" destId="{6C1BB058-6908-0743-97CD-FC99BAC49090}" srcOrd="0" destOrd="0" presId="urn:microsoft.com/office/officeart/2005/8/layout/venn1"/>
    <dgm:cxn modelId="{B5752715-EED4-454D-BC49-1707B937C4B7}" type="presParOf" srcId="{16706AA6-BF9C-704A-85C9-662D6D60C4E9}" destId="{E037AC10-2233-0F49-8ED1-DD86A639C8ED}" srcOrd="1" destOrd="0" presId="urn:microsoft.com/office/officeart/2005/8/layout/venn1"/>
    <dgm:cxn modelId="{1BF1196C-53D0-A040-B741-A34B8BEE86AE}" type="presParOf" srcId="{16706AA6-BF9C-704A-85C9-662D6D60C4E9}" destId="{18E75E97-3297-D242-B6E8-3A02FD6C5AF2}" srcOrd="2" destOrd="0" presId="urn:microsoft.com/office/officeart/2005/8/layout/venn1"/>
    <dgm:cxn modelId="{8CDDD7D7-B1FD-8B47-B928-D7A4EBE4E2A9}" type="presParOf" srcId="{16706AA6-BF9C-704A-85C9-662D6D60C4E9}" destId="{70A3E2A6-7BEA-4041-A841-2C09A45BD649}" srcOrd="3" destOrd="0" presId="urn:microsoft.com/office/officeart/2005/8/layout/venn1"/>
    <dgm:cxn modelId="{8DA32763-A4C1-A34F-86AA-56D395C8BDF5}" type="presParOf" srcId="{16706AA6-BF9C-704A-85C9-662D6D60C4E9}" destId="{731A626E-758E-764F-8E19-2FA76D6CBEF0}" srcOrd="4" destOrd="0" presId="urn:microsoft.com/office/officeart/2005/8/layout/venn1"/>
    <dgm:cxn modelId="{6E5F0CA6-76E2-C943-A227-7F142E90CCE4}" type="presParOf" srcId="{16706AA6-BF9C-704A-85C9-662D6D60C4E9}" destId="{3247627B-D52B-7B47-9BF6-4BB5AFE19750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1BB058-6908-0743-97CD-FC99BAC49090}">
      <dsp:nvSpPr>
        <dsp:cNvPr id="0" name=""/>
        <dsp:cNvSpPr/>
      </dsp:nvSpPr>
      <dsp:spPr>
        <a:xfrm>
          <a:off x="2898457" y="69730"/>
          <a:ext cx="3347085" cy="3347085"/>
        </a:xfrm>
        <a:prstGeom prst="ellipse">
          <a:avLst/>
        </a:prstGeom>
        <a:solidFill>
          <a:srgbClr val="E63527">
            <a:alpha val="74902"/>
          </a:srgb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100" b="1" kern="1200" dirty="0" smtClean="0">
              <a:solidFill>
                <a:schemeClr val="bg1"/>
              </a:solidFill>
            </a:rPr>
            <a:t>Riche</a:t>
          </a:r>
          <a:endParaRPr lang="fr-FR" sz="3100" b="1" kern="1200" dirty="0">
            <a:solidFill>
              <a:schemeClr val="bg1"/>
            </a:solidFill>
          </a:endParaRPr>
        </a:p>
      </dsp:txBody>
      <dsp:txXfrm>
        <a:off x="3344735" y="655470"/>
        <a:ext cx="2454529" cy="1506188"/>
      </dsp:txXfrm>
    </dsp:sp>
    <dsp:sp modelId="{18E75E97-3297-D242-B6E8-3A02FD6C5AF2}">
      <dsp:nvSpPr>
        <dsp:cNvPr id="0" name=""/>
        <dsp:cNvSpPr/>
      </dsp:nvSpPr>
      <dsp:spPr>
        <a:xfrm>
          <a:off x="4106197" y="2161659"/>
          <a:ext cx="3347085" cy="3347085"/>
        </a:xfrm>
        <a:prstGeom prst="ellipse">
          <a:avLst/>
        </a:prstGeom>
        <a:solidFill>
          <a:srgbClr val="78B755">
            <a:alpha val="74902"/>
          </a:srgb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100" b="1" kern="1200" dirty="0" smtClean="0">
              <a:solidFill>
                <a:schemeClr val="bg1"/>
              </a:solidFill>
            </a:rPr>
            <a:t>Minimale</a:t>
          </a:r>
          <a:endParaRPr lang="fr-FR" sz="3100" b="1" kern="1200" dirty="0">
            <a:solidFill>
              <a:schemeClr val="bg1"/>
            </a:solidFill>
          </a:endParaRPr>
        </a:p>
      </dsp:txBody>
      <dsp:txXfrm>
        <a:off x="5129847" y="3026322"/>
        <a:ext cx="2008251" cy="1840896"/>
      </dsp:txXfrm>
    </dsp:sp>
    <dsp:sp modelId="{731A626E-758E-764F-8E19-2FA76D6CBEF0}">
      <dsp:nvSpPr>
        <dsp:cNvPr id="0" name=""/>
        <dsp:cNvSpPr/>
      </dsp:nvSpPr>
      <dsp:spPr>
        <a:xfrm>
          <a:off x="1690717" y="2161659"/>
          <a:ext cx="3347085" cy="3347085"/>
        </a:xfrm>
        <a:prstGeom prst="ellipse">
          <a:avLst/>
        </a:prstGeom>
        <a:solidFill>
          <a:srgbClr val="00A2D8">
            <a:alpha val="74902"/>
          </a:srgb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100" b="1" kern="1200" dirty="0" smtClean="0">
              <a:solidFill>
                <a:schemeClr val="bg1"/>
              </a:solidFill>
            </a:rPr>
            <a:t>Cohérente</a:t>
          </a:r>
          <a:endParaRPr lang="fr-FR" sz="3100" b="1" kern="1200" dirty="0">
            <a:solidFill>
              <a:schemeClr val="bg1"/>
            </a:solidFill>
          </a:endParaRPr>
        </a:p>
      </dsp:txBody>
      <dsp:txXfrm>
        <a:off x="2005901" y="3026322"/>
        <a:ext cx="2008251" cy="18408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fr-F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fr-FR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fr-FR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3C1C0CE-95D5-4C3B-86A1-38340570E518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873032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74CE4A-3945-476E-9F9F-D25A0475318F}" type="datetimeFigureOut">
              <a:rPr lang="fr-FR" smtClean="0"/>
              <a:pPr/>
              <a:t>18/10/2017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496BEC-0B9D-4342-8B4A-733FD4CFA797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103072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21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08" algn="l" defTabSz="91421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16" algn="l" defTabSz="91421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325" algn="l" defTabSz="91421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433" algn="l" defTabSz="91421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541" algn="l" defTabSz="91421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649" algn="l" defTabSz="91421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757" algn="l" defTabSz="91421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866" algn="l" defTabSz="91421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En-te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texte 7"/>
          <p:cNvSpPr>
            <a:spLocks noGrp="1"/>
          </p:cNvSpPr>
          <p:nvPr>
            <p:ph type="body" sz="quarter" idx="12" hasCustomPrompt="1"/>
          </p:nvPr>
        </p:nvSpPr>
        <p:spPr>
          <a:xfrm>
            <a:off x="1627098" y="5705680"/>
            <a:ext cx="8640000" cy="243600"/>
          </a:xfrm>
          <a:noFill/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000" b="0" i="0" cap="all" baseline="0">
                <a:solidFill>
                  <a:schemeClr val="tx2"/>
                </a:solidFill>
                <a:latin typeface="+mj-lt"/>
                <a:cs typeface="Helvetica" panose="02000500000000000000" pitchFamily="2" charset="0"/>
              </a:defRPr>
            </a:lvl1pPr>
          </a:lstStyle>
          <a:p>
            <a:pPr lvl="0"/>
            <a:r>
              <a:rPr lang="fr-FR" dirty="0"/>
              <a:t>RÉFÉRENCE OCTO - VERSION DU DOCUMENT - DATE</a:t>
            </a:r>
          </a:p>
        </p:txBody>
      </p:sp>
      <p:sp>
        <p:nvSpPr>
          <p:cNvPr id="19" name="Triangle isocèle 18"/>
          <p:cNvSpPr>
            <a:spLocks/>
          </p:cNvSpPr>
          <p:nvPr userDrawn="1"/>
        </p:nvSpPr>
        <p:spPr bwMode="auto">
          <a:xfrm rot="5400000">
            <a:off x="1280376" y="5748158"/>
            <a:ext cx="222118" cy="167029"/>
          </a:xfrm>
          <a:prstGeom prst="triangle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2458"/>
                </a:solidFill>
                <a:effectLst/>
                <a:latin typeface="Helvetica"/>
                <a:cs typeface="Helvetica"/>
              </a:rPr>
              <a:t> </a:t>
            </a:r>
          </a:p>
        </p:txBody>
      </p:sp>
      <p:pic>
        <p:nvPicPr>
          <p:cNvPr id="60" name="Image 59" descr="OCTO_cmjn.eps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" t="1" b="16609"/>
          <a:stretch/>
        </p:blipFill>
        <p:spPr bwMode="black">
          <a:xfrm>
            <a:off x="1186000" y="752942"/>
            <a:ext cx="3586218" cy="1558937"/>
          </a:xfrm>
          <a:prstGeom prst="rect">
            <a:avLst/>
          </a:prstGeom>
        </p:spPr>
      </p:pic>
      <p:sp>
        <p:nvSpPr>
          <p:cNvPr id="61" name="Rectangle 9"/>
          <p:cNvSpPr>
            <a:spLocks noGrp="1" noChangeArrowheads="1"/>
          </p:cNvSpPr>
          <p:nvPr>
            <p:ph type="title" hasCustomPrompt="1"/>
          </p:nvPr>
        </p:nvSpPr>
        <p:spPr bwMode="black">
          <a:xfrm>
            <a:off x="1307920" y="2794396"/>
            <a:ext cx="9636765" cy="74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200" b="1" cap="all" baseline="0">
                <a:solidFill>
                  <a:schemeClr val="tx2"/>
                </a:solidFill>
                <a:latin typeface="+mj-lt"/>
                <a:cs typeface="Helvetica"/>
              </a:defRPr>
            </a:lvl1pPr>
          </a:lstStyle>
          <a:p>
            <a:pPr lvl="0"/>
            <a:r>
              <a:rPr lang="fr-FR" dirty="0"/>
              <a:t>Cliquez pour ajouter un titre</a:t>
            </a:r>
          </a:p>
        </p:txBody>
      </p:sp>
      <p:sp>
        <p:nvSpPr>
          <p:cNvPr id="62" name="Espace réservé du texte 5"/>
          <p:cNvSpPr>
            <a:spLocks noGrp="1"/>
          </p:cNvSpPr>
          <p:nvPr>
            <p:ph type="body" sz="quarter" idx="11"/>
          </p:nvPr>
        </p:nvSpPr>
        <p:spPr>
          <a:xfrm>
            <a:off x="1307920" y="3559305"/>
            <a:ext cx="9636764" cy="792088"/>
          </a:xfrm>
        </p:spPr>
        <p:txBody>
          <a:bodyPr lIns="0" rIns="0" anchor="t">
            <a:normAutofit/>
          </a:bodyPr>
          <a:lstStyle>
            <a:lvl1pPr marL="0" indent="0">
              <a:buFont typeface="Arial"/>
              <a:buNone/>
              <a:defRPr sz="2200" b="0" i="0">
                <a:solidFill>
                  <a:schemeClr val="bg2"/>
                </a:solidFill>
                <a:latin typeface="+mj-lt"/>
                <a:cs typeface="Helvetica"/>
              </a:defRPr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3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1307920" y="4428418"/>
            <a:ext cx="1774670" cy="788742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ts val="384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charset="2"/>
              <a:buNone/>
              <a:tabLst/>
              <a:defRPr/>
            </a:lvl1pPr>
          </a:lstStyle>
          <a:p>
            <a:pPr marL="0" indent="0" algn="ctr" eaLnBrk="1" hangingPunct="1">
              <a:spcBef>
                <a:spcPts val="384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charset="2"/>
              <a:buNone/>
            </a:pPr>
            <a:r>
              <a:rPr lang="fr-FR" sz="1600" dirty="0">
                <a:solidFill>
                  <a:srgbClr val="00A0BF"/>
                </a:solidFill>
                <a:latin typeface="+mn-lt"/>
                <a:cs typeface="Helvetica"/>
              </a:rPr>
              <a:t>Dimension logo client</a:t>
            </a:r>
            <a:r>
              <a:rPr lang="en-GB" dirty="0"/>
              <a:t> 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="" xmlns:a16="http://schemas.microsoft.com/office/drawing/2014/main" id="{DAC2BD3D-F30D-4E09-AF38-DD12CCE211D7}"/>
              </a:ext>
            </a:extLst>
          </p:cNvPr>
          <p:cNvSpPr/>
          <p:nvPr userDrawn="1"/>
        </p:nvSpPr>
        <p:spPr>
          <a:xfrm>
            <a:off x="156432" y="6489807"/>
            <a:ext cx="315503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kumimoji="0" lang="fr-FR" sz="800" b="0" i="0" u="none" strike="noStrike" kern="1200" cap="all" spc="0" normalizeH="0" baseline="0" noProof="1">
                <a:ln>
                  <a:noFill/>
                </a:ln>
                <a:solidFill>
                  <a:srgbClr val="00AFCB"/>
                </a:solidFill>
                <a:effectLst/>
                <a:uLnTx/>
                <a:uFillTx/>
                <a:latin typeface="Arial"/>
                <a:ea typeface="ＭＳ Ｐゴシック" pitchFamily="-104" charset="-128"/>
                <a:cs typeface="+mn-cs"/>
              </a:rPr>
              <a:t>Octo © 2017 - </a:t>
            </a:r>
            <a:r>
              <a:rPr kumimoji="0" lang="fr-FR" sz="700" b="0" i="0" u="none" strike="noStrike" kern="1200" cap="none" spc="0" normalizeH="0" baseline="0" noProof="1">
                <a:ln>
                  <a:noFill/>
                </a:ln>
                <a:solidFill>
                  <a:srgbClr val="00AFCB"/>
                </a:solidFill>
                <a:effectLst/>
                <a:uLnTx/>
                <a:uFillTx/>
                <a:latin typeface="Arial"/>
                <a:ea typeface="ＭＳ Ｐゴシック" pitchFamily="-104" charset="-128"/>
                <a:cs typeface="+mn-cs"/>
              </a:rPr>
              <a:t>Reproduction interdite sans autorisation écrite préalable</a:t>
            </a:r>
            <a:endParaRPr lang="fr-FR" sz="700" cap="none" baseline="0" noProof="1"/>
          </a:p>
        </p:txBody>
      </p:sp>
      <p:grpSp>
        <p:nvGrpSpPr>
          <p:cNvPr id="2" name="Groupe 1">
            <a:extLst>
              <a:ext uri="{FF2B5EF4-FFF2-40B4-BE49-F238E27FC236}">
                <a16:creationId xmlns="" xmlns:a16="http://schemas.microsoft.com/office/drawing/2014/main" id="{678F2DEF-A191-4732-B94A-D825BF029577}"/>
              </a:ext>
            </a:extLst>
          </p:cNvPr>
          <p:cNvGrpSpPr/>
          <p:nvPr userDrawn="1"/>
        </p:nvGrpSpPr>
        <p:grpSpPr>
          <a:xfrm>
            <a:off x="3437469" y="6555783"/>
            <a:ext cx="8109435" cy="84425"/>
            <a:chOff x="3437469" y="6555783"/>
            <a:chExt cx="8109435" cy="84425"/>
          </a:xfrm>
        </p:grpSpPr>
        <p:sp>
          <p:nvSpPr>
            <p:cNvPr id="67" name="Freeform 16">
              <a:extLst>
                <a:ext uri="{FF2B5EF4-FFF2-40B4-BE49-F238E27FC236}">
                  <a16:creationId xmlns="" xmlns:a16="http://schemas.microsoft.com/office/drawing/2014/main" id="{9065C895-ABC2-4BA1-9E70-522ECB4550D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184312" y="6595187"/>
              <a:ext cx="17828" cy="17508"/>
            </a:xfrm>
            <a:custGeom>
              <a:avLst/>
              <a:gdLst>
                <a:gd name="T0" fmla="*/ 3 w 6"/>
                <a:gd name="T1" fmla="*/ 0 h 6"/>
                <a:gd name="T2" fmla="*/ 0 w 6"/>
                <a:gd name="T3" fmla="*/ 3 h 6"/>
                <a:gd name="T4" fmla="*/ 3 w 6"/>
                <a:gd name="T5" fmla="*/ 6 h 6"/>
                <a:gd name="T6" fmla="*/ 6 w 6"/>
                <a:gd name="T7" fmla="*/ 3 h 6"/>
                <a:gd name="T8" fmla="*/ 3 w 6"/>
                <a:gd name="T9" fmla="*/ 0 h 6"/>
                <a:gd name="T10" fmla="*/ 3 w 6"/>
                <a:gd name="T11" fmla="*/ 5 h 6"/>
                <a:gd name="T12" fmla="*/ 1 w 6"/>
                <a:gd name="T13" fmla="*/ 3 h 6"/>
                <a:gd name="T14" fmla="*/ 3 w 6"/>
                <a:gd name="T15" fmla="*/ 1 h 6"/>
                <a:gd name="T16" fmla="*/ 5 w 6"/>
                <a:gd name="T17" fmla="*/ 3 h 6"/>
                <a:gd name="T18" fmla="*/ 3 w 6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4" y="6"/>
                    <a:pt x="6" y="5"/>
                    <a:pt x="6" y="3"/>
                  </a:cubicBezTo>
                  <a:cubicBezTo>
                    <a:pt x="6" y="2"/>
                    <a:pt x="4" y="0"/>
                    <a:pt x="3" y="0"/>
                  </a:cubicBezTo>
                  <a:close/>
                  <a:moveTo>
                    <a:pt x="3" y="5"/>
                  </a:moveTo>
                  <a:cubicBezTo>
                    <a:pt x="2" y="5"/>
                    <a:pt x="1" y="4"/>
                    <a:pt x="1" y="3"/>
                  </a:cubicBezTo>
                  <a:cubicBezTo>
                    <a:pt x="1" y="2"/>
                    <a:pt x="2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68" name="Freeform 17">
              <a:extLst>
                <a:ext uri="{FF2B5EF4-FFF2-40B4-BE49-F238E27FC236}">
                  <a16:creationId xmlns="" xmlns:a16="http://schemas.microsoft.com/office/drawing/2014/main" id="{CB0CBD82-F1C1-4C7E-8E64-786AEECF65D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153749" y="6568924"/>
              <a:ext cx="75134" cy="71284"/>
            </a:xfrm>
            <a:custGeom>
              <a:avLst/>
              <a:gdLst>
                <a:gd name="T0" fmla="*/ 20 w 25"/>
                <a:gd name="T1" fmla="*/ 12 h 24"/>
                <a:gd name="T2" fmla="*/ 13 w 25"/>
                <a:gd name="T3" fmla="*/ 19 h 24"/>
                <a:gd name="T4" fmla="*/ 6 w 25"/>
                <a:gd name="T5" fmla="*/ 12 h 24"/>
                <a:gd name="T6" fmla="*/ 13 w 25"/>
                <a:gd name="T7" fmla="*/ 5 h 24"/>
                <a:gd name="T8" fmla="*/ 20 w 25"/>
                <a:gd name="T9" fmla="*/ 12 h 24"/>
                <a:gd name="T10" fmla="*/ 13 w 25"/>
                <a:gd name="T11" fmla="*/ 0 h 24"/>
                <a:gd name="T12" fmla="*/ 0 w 25"/>
                <a:gd name="T13" fmla="*/ 12 h 24"/>
                <a:gd name="T14" fmla="*/ 13 w 25"/>
                <a:gd name="T15" fmla="*/ 24 h 24"/>
                <a:gd name="T16" fmla="*/ 25 w 25"/>
                <a:gd name="T17" fmla="*/ 12 h 24"/>
                <a:gd name="T18" fmla="*/ 13 w 25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20" y="12"/>
                  </a:moveTo>
                  <a:cubicBezTo>
                    <a:pt x="20" y="16"/>
                    <a:pt x="17" y="19"/>
                    <a:pt x="13" y="19"/>
                  </a:cubicBezTo>
                  <a:cubicBezTo>
                    <a:pt x="9" y="19"/>
                    <a:pt x="6" y="16"/>
                    <a:pt x="6" y="12"/>
                  </a:cubicBezTo>
                  <a:cubicBezTo>
                    <a:pt x="6" y="8"/>
                    <a:pt x="9" y="5"/>
                    <a:pt x="13" y="5"/>
                  </a:cubicBezTo>
                  <a:cubicBezTo>
                    <a:pt x="17" y="5"/>
                    <a:pt x="20" y="8"/>
                    <a:pt x="20" y="12"/>
                  </a:cubicBezTo>
                  <a:close/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3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69" name="Oval 18">
              <a:extLst>
                <a:ext uri="{FF2B5EF4-FFF2-40B4-BE49-F238E27FC236}">
                  <a16:creationId xmlns="" xmlns:a16="http://schemas.microsoft.com/office/drawing/2014/main" id="{A054D83A-47E5-4AD9-A149-0D88C16A719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186859" y="6601439"/>
              <a:ext cx="8914" cy="875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0" name="Oval 19">
              <a:extLst>
                <a:ext uri="{FF2B5EF4-FFF2-40B4-BE49-F238E27FC236}">
                  <a16:creationId xmlns="" xmlns:a16="http://schemas.microsoft.com/office/drawing/2014/main" id="{BAAD1406-02A7-4C5F-A621-CF29B412539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626200" y="6556418"/>
              <a:ext cx="8914" cy="10005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1" name="Oval 20">
              <a:extLst>
                <a:ext uri="{FF2B5EF4-FFF2-40B4-BE49-F238E27FC236}">
                  <a16:creationId xmlns="" xmlns:a16="http://schemas.microsoft.com/office/drawing/2014/main" id="{F1385403-400C-4533-8412-FD1BEF73349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626200" y="6586432"/>
              <a:ext cx="8914" cy="875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2" name="Freeform 21">
              <a:extLst>
                <a:ext uri="{FF2B5EF4-FFF2-40B4-BE49-F238E27FC236}">
                  <a16:creationId xmlns="" xmlns:a16="http://schemas.microsoft.com/office/drawing/2014/main" id="{CBD796B4-7594-4BBD-B9F8-7126C8FA0DA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593090" y="6568924"/>
              <a:ext cx="75134" cy="71284"/>
            </a:xfrm>
            <a:custGeom>
              <a:avLst/>
              <a:gdLst>
                <a:gd name="T0" fmla="*/ 13 w 25"/>
                <a:gd name="T1" fmla="*/ 0 h 24"/>
                <a:gd name="T2" fmla="*/ 0 w 25"/>
                <a:gd name="T3" fmla="*/ 12 h 24"/>
                <a:gd name="T4" fmla="*/ 13 w 25"/>
                <a:gd name="T5" fmla="*/ 24 h 24"/>
                <a:gd name="T6" fmla="*/ 25 w 25"/>
                <a:gd name="T7" fmla="*/ 12 h 24"/>
                <a:gd name="T8" fmla="*/ 13 w 25"/>
                <a:gd name="T9" fmla="*/ 0 h 24"/>
                <a:gd name="T10" fmla="*/ 13 w 25"/>
                <a:gd name="T11" fmla="*/ 19 h 24"/>
                <a:gd name="T12" fmla="*/ 6 w 25"/>
                <a:gd name="T13" fmla="*/ 12 h 24"/>
                <a:gd name="T14" fmla="*/ 13 w 25"/>
                <a:gd name="T15" fmla="*/ 5 h 24"/>
                <a:gd name="T16" fmla="*/ 20 w 25"/>
                <a:gd name="T17" fmla="*/ 12 h 24"/>
                <a:gd name="T18" fmla="*/ 13 w 25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3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3" y="0"/>
                  </a:cubicBezTo>
                  <a:close/>
                  <a:moveTo>
                    <a:pt x="13" y="19"/>
                  </a:moveTo>
                  <a:cubicBezTo>
                    <a:pt x="9" y="19"/>
                    <a:pt x="6" y="16"/>
                    <a:pt x="6" y="12"/>
                  </a:cubicBezTo>
                  <a:cubicBezTo>
                    <a:pt x="6" y="8"/>
                    <a:pt x="9" y="5"/>
                    <a:pt x="13" y="5"/>
                  </a:cubicBezTo>
                  <a:cubicBezTo>
                    <a:pt x="17" y="5"/>
                    <a:pt x="20" y="8"/>
                    <a:pt x="20" y="12"/>
                  </a:cubicBezTo>
                  <a:cubicBezTo>
                    <a:pt x="20" y="16"/>
                    <a:pt x="17" y="19"/>
                    <a:pt x="13" y="19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3" name="Freeform 22">
              <a:extLst>
                <a:ext uri="{FF2B5EF4-FFF2-40B4-BE49-F238E27FC236}">
                  <a16:creationId xmlns="" xmlns:a16="http://schemas.microsoft.com/office/drawing/2014/main" id="{C6469E4C-BA3D-44DA-AF94-2A9931BAD2E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10384" y="6568924"/>
              <a:ext cx="57305" cy="71284"/>
            </a:xfrm>
            <a:custGeom>
              <a:avLst/>
              <a:gdLst>
                <a:gd name="T0" fmla="*/ 0 w 45"/>
                <a:gd name="T1" fmla="*/ 24 h 57"/>
                <a:gd name="T2" fmla="*/ 0 w 45"/>
                <a:gd name="T3" fmla="*/ 33 h 57"/>
                <a:gd name="T4" fmla="*/ 45 w 45"/>
                <a:gd name="T5" fmla="*/ 57 h 57"/>
                <a:gd name="T6" fmla="*/ 45 w 45"/>
                <a:gd name="T7" fmla="*/ 42 h 57"/>
                <a:gd name="T8" fmla="*/ 14 w 45"/>
                <a:gd name="T9" fmla="*/ 28 h 57"/>
                <a:gd name="T10" fmla="*/ 45 w 45"/>
                <a:gd name="T11" fmla="*/ 14 h 57"/>
                <a:gd name="T12" fmla="*/ 45 w 45"/>
                <a:gd name="T13" fmla="*/ 0 h 57"/>
                <a:gd name="T14" fmla="*/ 0 w 45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57">
                  <a:moveTo>
                    <a:pt x="0" y="24"/>
                  </a:moveTo>
                  <a:lnTo>
                    <a:pt x="0" y="33"/>
                  </a:lnTo>
                  <a:lnTo>
                    <a:pt x="45" y="57"/>
                  </a:lnTo>
                  <a:lnTo>
                    <a:pt x="45" y="42"/>
                  </a:lnTo>
                  <a:lnTo>
                    <a:pt x="14" y="28"/>
                  </a:lnTo>
                  <a:lnTo>
                    <a:pt x="45" y="14"/>
                  </a:lnTo>
                  <a:lnTo>
                    <a:pt x="45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4" name="Freeform 23">
              <a:extLst>
                <a:ext uri="{FF2B5EF4-FFF2-40B4-BE49-F238E27FC236}">
                  <a16:creationId xmlns="" xmlns:a16="http://schemas.microsoft.com/office/drawing/2014/main" id="{9006A303-9DC0-4635-8622-87758450354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447917" y="6568924"/>
              <a:ext cx="72587" cy="71284"/>
            </a:xfrm>
            <a:custGeom>
              <a:avLst/>
              <a:gdLst>
                <a:gd name="T0" fmla="*/ 36 w 57"/>
                <a:gd name="T1" fmla="*/ 21 h 57"/>
                <a:gd name="T2" fmla="*/ 36 w 57"/>
                <a:gd name="T3" fmla="*/ 0 h 57"/>
                <a:gd name="T4" fmla="*/ 22 w 57"/>
                <a:gd name="T5" fmla="*/ 0 h 57"/>
                <a:gd name="T6" fmla="*/ 22 w 57"/>
                <a:gd name="T7" fmla="*/ 21 h 57"/>
                <a:gd name="T8" fmla="*/ 0 w 57"/>
                <a:gd name="T9" fmla="*/ 21 h 57"/>
                <a:gd name="T10" fmla="*/ 0 w 57"/>
                <a:gd name="T11" fmla="*/ 35 h 57"/>
                <a:gd name="T12" fmla="*/ 22 w 57"/>
                <a:gd name="T13" fmla="*/ 35 h 57"/>
                <a:gd name="T14" fmla="*/ 22 w 57"/>
                <a:gd name="T15" fmla="*/ 57 h 57"/>
                <a:gd name="T16" fmla="*/ 36 w 57"/>
                <a:gd name="T17" fmla="*/ 57 h 57"/>
                <a:gd name="T18" fmla="*/ 36 w 57"/>
                <a:gd name="T19" fmla="*/ 35 h 57"/>
                <a:gd name="T20" fmla="*/ 57 w 57"/>
                <a:gd name="T21" fmla="*/ 35 h 57"/>
                <a:gd name="T22" fmla="*/ 57 w 57"/>
                <a:gd name="T23" fmla="*/ 21 h 57"/>
                <a:gd name="T24" fmla="*/ 36 w 57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57">
                  <a:moveTo>
                    <a:pt x="36" y="21"/>
                  </a:moveTo>
                  <a:lnTo>
                    <a:pt x="36" y="0"/>
                  </a:lnTo>
                  <a:lnTo>
                    <a:pt x="22" y="0"/>
                  </a:lnTo>
                  <a:lnTo>
                    <a:pt x="22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2" y="35"/>
                  </a:lnTo>
                  <a:lnTo>
                    <a:pt x="22" y="57"/>
                  </a:lnTo>
                  <a:lnTo>
                    <a:pt x="36" y="57"/>
                  </a:lnTo>
                  <a:lnTo>
                    <a:pt x="36" y="35"/>
                  </a:lnTo>
                  <a:lnTo>
                    <a:pt x="57" y="35"/>
                  </a:lnTo>
                  <a:lnTo>
                    <a:pt x="57" y="21"/>
                  </a:lnTo>
                  <a:lnTo>
                    <a:pt x="36" y="21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5" name="Freeform 24">
              <a:extLst>
                <a:ext uri="{FF2B5EF4-FFF2-40B4-BE49-F238E27FC236}">
                  <a16:creationId xmlns="" xmlns:a16="http://schemas.microsoft.com/office/drawing/2014/main" id="{6D80CC9A-0DB2-47E8-9104-F25E3DC9A19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915274" y="6595187"/>
              <a:ext cx="17828" cy="17508"/>
            </a:xfrm>
            <a:custGeom>
              <a:avLst/>
              <a:gdLst>
                <a:gd name="T0" fmla="*/ 3 w 6"/>
                <a:gd name="T1" fmla="*/ 0 h 6"/>
                <a:gd name="T2" fmla="*/ 0 w 6"/>
                <a:gd name="T3" fmla="*/ 3 h 6"/>
                <a:gd name="T4" fmla="*/ 3 w 6"/>
                <a:gd name="T5" fmla="*/ 6 h 6"/>
                <a:gd name="T6" fmla="*/ 6 w 6"/>
                <a:gd name="T7" fmla="*/ 3 h 6"/>
                <a:gd name="T8" fmla="*/ 3 w 6"/>
                <a:gd name="T9" fmla="*/ 0 h 6"/>
                <a:gd name="T10" fmla="*/ 3 w 6"/>
                <a:gd name="T11" fmla="*/ 5 h 6"/>
                <a:gd name="T12" fmla="*/ 1 w 6"/>
                <a:gd name="T13" fmla="*/ 3 h 6"/>
                <a:gd name="T14" fmla="*/ 3 w 6"/>
                <a:gd name="T15" fmla="*/ 1 h 6"/>
                <a:gd name="T16" fmla="*/ 5 w 6"/>
                <a:gd name="T17" fmla="*/ 3 h 6"/>
                <a:gd name="T18" fmla="*/ 3 w 6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5" y="6"/>
                    <a:pt x="6" y="5"/>
                    <a:pt x="6" y="3"/>
                  </a:cubicBezTo>
                  <a:cubicBezTo>
                    <a:pt x="6" y="2"/>
                    <a:pt x="5" y="0"/>
                    <a:pt x="3" y="0"/>
                  </a:cubicBezTo>
                  <a:close/>
                  <a:moveTo>
                    <a:pt x="3" y="5"/>
                  </a:moveTo>
                  <a:cubicBezTo>
                    <a:pt x="2" y="5"/>
                    <a:pt x="1" y="4"/>
                    <a:pt x="1" y="3"/>
                  </a:cubicBezTo>
                  <a:cubicBezTo>
                    <a:pt x="1" y="2"/>
                    <a:pt x="2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6" name="Freeform 25">
              <a:extLst>
                <a:ext uri="{FF2B5EF4-FFF2-40B4-BE49-F238E27FC236}">
                  <a16:creationId xmlns="" xmlns:a16="http://schemas.microsoft.com/office/drawing/2014/main" id="{3BC3D495-807A-42D6-A934-D48D9D15CD5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887258" y="6568924"/>
              <a:ext cx="72587" cy="71284"/>
            </a:xfrm>
            <a:custGeom>
              <a:avLst/>
              <a:gdLst>
                <a:gd name="T0" fmla="*/ 19 w 24"/>
                <a:gd name="T1" fmla="*/ 12 h 24"/>
                <a:gd name="T2" fmla="*/ 12 w 24"/>
                <a:gd name="T3" fmla="*/ 19 h 24"/>
                <a:gd name="T4" fmla="*/ 5 w 24"/>
                <a:gd name="T5" fmla="*/ 12 h 24"/>
                <a:gd name="T6" fmla="*/ 12 w 24"/>
                <a:gd name="T7" fmla="*/ 5 h 24"/>
                <a:gd name="T8" fmla="*/ 19 w 24"/>
                <a:gd name="T9" fmla="*/ 12 h 24"/>
                <a:gd name="T10" fmla="*/ 12 w 24"/>
                <a:gd name="T11" fmla="*/ 0 h 24"/>
                <a:gd name="T12" fmla="*/ 0 w 24"/>
                <a:gd name="T13" fmla="*/ 12 h 24"/>
                <a:gd name="T14" fmla="*/ 12 w 24"/>
                <a:gd name="T15" fmla="*/ 24 h 24"/>
                <a:gd name="T16" fmla="*/ 24 w 24"/>
                <a:gd name="T17" fmla="*/ 12 h 24"/>
                <a:gd name="T18" fmla="*/ 12 w 24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9" y="12"/>
                  </a:moveTo>
                  <a:cubicBezTo>
                    <a:pt x="19" y="16"/>
                    <a:pt x="16" y="19"/>
                    <a:pt x="12" y="19"/>
                  </a:cubicBez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lose/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7" name="Oval 26">
              <a:extLst>
                <a:ext uri="{FF2B5EF4-FFF2-40B4-BE49-F238E27FC236}">
                  <a16:creationId xmlns="" xmlns:a16="http://schemas.microsoft.com/office/drawing/2014/main" id="{F192088B-3ACB-4E40-AE13-B3F6FE6077B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920368" y="6601439"/>
              <a:ext cx="6367" cy="875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8" name="Oval 27">
              <a:extLst>
                <a:ext uri="{FF2B5EF4-FFF2-40B4-BE49-F238E27FC236}">
                  <a16:creationId xmlns="" xmlns:a16="http://schemas.microsoft.com/office/drawing/2014/main" id="{9CB526D3-D1E0-4A63-B591-2C594994540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357163" y="6556418"/>
              <a:ext cx="11461" cy="10005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9" name="Oval 28">
              <a:extLst>
                <a:ext uri="{FF2B5EF4-FFF2-40B4-BE49-F238E27FC236}">
                  <a16:creationId xmlns="" xmlns:a16="http://schemas.microsoft.com/office/drawing/2014/main" id="{BF9FE296-C1E3-46DC-A754-8C4DE7B1699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357163" y="6586432"/>
              <a:ext cx="11461" cy="875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0" name="Freeform 29">
              <a:extLst>
                <a:ext uri="{FF2B5EF4-FFF2-40B4-BE49-F238E27FC236}">
                  <a16:creationId xmlns="" xmlns:a16="http://schemas.microsoft.com/office/drawing/2014/main" id="{454FA7F3-3934-43E7-ACFB-6238D9E36B9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326600" y="6568924"/>
              <a:ext cx="72587" cy="71284"/>
            </a:xfrm>
            <a:custGeom>
              <a:avLst/>
              <a:gdLst>
                <a:gd name="T0" fmla="*/ 12 w 24"/>
                <a:gd name="T1" fmla="*/ 0 h 24"/>
                <a:gd name="T2" fmla="*/ 0 w 24"/>
                <a:gd name="T3" fmla="*/ 12 h 24"/>
                <a:gd name="T4" fmla="*/ 12 w 24"/>
                <a:gd name="T5" fmla="*/ 24 h 24"/>
                <a:gd name="T6" fmla="*/ 24 w 24"/>
                <a:gd name="T7" fmla="*/ 12 h 24"/>
                <a:gd name="T8" fmla="*/ 12 w 24"/>
                <a:gd name="T9" fmla="*/ 0 h 24"/>
                <a:gd name="T10" fmla="*/ 12 w 24"/>
                <a:gd name="T11" fmla="*/ 19 h 24"/>
                <a:gd name="T12" fmla="*/ 5 w 24"/>
                <a:gd name="T13" fmla="*/ 12 h 24"/>
                <a:gd name="T14" fmla="*/ 12 w 24"/>
                <a:gd name="T15" fmla="*/ 5 h 24"/>
                <a:gd name="T16" fmla="*/ 19 w 24"/>
                <a:gd name="T17" fmla="*/ 12 h 24"/>
                <a:gd name="T18" fmla="*/ 12 w 24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  <a:moveTo>
                    <a:pt x="12" y="19"/>
                  </a:move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ubicBezTo>
                    <a:pt x="19" y="16"/>
                    <a:pt x="16" y="19"/>
                    <a:pt x="12" y="19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1" name="Freeform 30">
              <a:extLst>
                <a:ext uri="{FF2B5EF4-FFF2-40B4-BE49-F238E27FC236}">
                  <a16:creationId xmlns="" xmlns:a16="http://schemas.microsoft.com/office/drawing/2014/main" id="{F47E77E9-0D0B-42C1-A8B8-C94B63CC511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41346" y="6568924"/>
              <a:ext cx="57305" cy="71284"/>
            </a:xfrm>
            <a:custGeom>
              <a:avLst/>
              <a:gdLst>
                <a:gd name="T0" fmla="*/ 0 w 45"/>
                <a:gd name="T1" fmla="*/ 24 h 57"/>
                <a:gd name="T2" fmla="*/ 0 w 45"/>
                <a:gd name="T3" fmla="*/ 33 h 57"/>
                <a:gd name="T4" fmla="*/ 45 w 45"/>
                <a:gd name="T5" fmla="*/ 57 h 57"/>
                <a:gd name="T6" fmla="*/ 45 w 45"/>
                <a:gd name="T7" fmla="*/ 42 h 57"/>
                <a:gd name="T8" fmla="*/ 16 w 45"/>
                <a:gd name="T9" fmla="*/ 28 h 57"/>
                <a:gd name="T10" fmla="*/ 45 w 45"/>
                <a:gd name="T11" fmla="*/ 14 h 57"/>
                <a:gd name="T12" fmla="*/ 45 w 45"/>
                <a:gd name="T13" fmla="*/ 0 h 57"/>
                <a:gd name="T14" fmla="*/ 0 w 45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57">
                  <a:moveTo>
                    <a:pt x="0" y="24"/>
                  </a:moveTo>
                  <a:lnTo>
                    <a:pt x="0" y="33"/>
                  </a:lnTo>
                  <a:lnTo>
                    <a:pt x="45" y="57"/>
                  </a:lnTo>
                  <a:lnTo>
                    <a:pt x="45" y="42"/>
                  </a:lnTo>
                  <a:lnTo>
                    <a:pt x="16" y="28"/>
                  </a:lnTo>
                  <a:lnTo>
                    <a:pt x="45" y="14"/>
                  </a:lnTo>
                  <a:lnTo>
                    <a:pt x="45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2" name="Freeform 31">
              <a:extLst>
                <a:ext uri="{FF2B5EF4-FFF2-40B4-BE49-F238E27FC236}">
                  <a16:creationId xmlns="" xmlns:a16="http://schemas.microsoft.com/office/drawing/2014/main" id="{1455675C-67D6-423B-9228-16BEA8E811B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178879" y="6568924"/>
              <a:ext cx="76407" cy="71284"/>
            </a:xfrm>
            <a:custGeom>
              <a:avLst/>
              <a:gdLst>
                <a:gd name="T0" fmla="*/ 36 w 60"/>
                <a:gd name="T1" fmla="*/ 21 h 57"/>
                <a:gd name="T2" fmla="*/ 36 w 60"/>
                <a:gd name="T3" fmla="*/ 0 h 57"/>
                <a:gd name="T4" fmla="*/ 24 w 60"/>
                <a:gd name="T5" fmla="*/ 0 h 57"/>
                <a:gd name="T6" fmla="*/ 24 w 60"/>
                <a:gd name="T7" fmla="*/ 21 h 57"/>
                <a:gd name="T8" fmla="*/ 0 w 60"/>
                <a:gd name="T9" fmla="*/ 21 h 57"/>
                <a:gd name="T10" fmla="*/ 0 w 60"/>
                <a:gd name="T11" fmla="*/ 35 h 57"/>
                <a:gd name="T12" fmla="*/ 24 w 60"/>
                <a:gd name="T13" fmla="*/ 35 h 57"/>
                <a:gd name="T14" fmla="*/ 24 w 60"/>
                <a:gd name="T15" fmla="*/ 57 h 57"/>
                <a:gd name="T16" fmla="*/ 36 w 60"/>
                <a:gd name="T17" fmla="*/ 57 h 57"/>
                <a:gd name="T18" fmla="*/ 36 w 60"/>
                <a:gd name="T19" fmla="*/ 35 h 57"/>
                <a:gd name="T20" fmla="*/ 60 w 60"/>
                <a:gd name="T21" fmla="*/ 35 h 57"/>
                <a:gd name="T22" fmla="*/ 60 w 60"/>
                <a:gd name="T23" fmla="*/ 21 h 57"/>
                <a:gd name="T24" fmla="*/ 36 w 60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0" h="57">
                  <a:moveTo>
                    <a:pt x="36" y="21"/>
                  </a:moveTo>
                  <a:lnTo>
                    <a:pt x="36" y="0"/>
                  </a:lnTo>
                  <a:lnTo>
                    <a:pt x="24" y="0"/>
                  </a:lnTo>
                  <a:lnTo>
                    <a:pt x="24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4" y="35"/>
                  </a:lnTo>
                  <a:lnTo>
                    <a:pt x="24" y="57"/>
                  </a:lnTo>
                  <a:lnTo>
                    <a:pt x="36" y="57"/>
                  </a:lnTo>
                  <a:lnTo>
                    <a:pt x="36" y="35"/>
                  </a:lnTo>
                  <a:lnTo>
                    <a:pt x="60" y="35"/>
                  </a:lnTo>
                  <a:lnTo>
                    <a:pt x="60" y="21"/>
                  </a:lnTo>
                  <a:lnTo>
                    <a:pt x="36" y="21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3" name="Freeform 32">
              <a:extLst>
                <a:ext uri="{FF2B5EF4-FFF2-40B4-BE49-F238E27FC236}">
                  <a16:creationId xmlns="" xmlns:a16="http://schemas.microsoft.com/office/drawing/2014/main" id="{BF526C6B-3E39-4846-A820-77F5A305AE3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740811" y="6568924"/>
              <a:ext cx="75134" cy="71284"/>
            </a:xfrm>
            <a:custGeom>
              <a:avLst/>
              <a:gdLst>
                <a:gd name="T0" fmla="*/ 59 w 59"/>
                <a:gd name="T1" fmla="*/ 28 h 57"/>
                <a:gd name="T2" fmla="*/ 0 w 59"/>
                <a:gd name="T3" fmla="*/ 0 h 57"/>
                <a:gd name="T4" fmla="*/ 0 w 59"/>
                <a:gd name="T5" fmla="*/ 57 h 57"/>
                <a:gd name="T6" fmla="*/ 59 w 59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9" h="57">
                  <a:moveTo>
                    <a:pt x="59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9" y="28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4" name="Freeform 33">
              <a:extLst>
                <a:ext uri="{FF2B5EF4-FFF2-40B4-BE49-F238E27FC236}">
                  <a16:creationId xmlns="" xmlns:a16="http://schemas.microsoft.com/office/drawing/2014/main" id="{0C9F02C9-A3C0-45C7-9185-D3CB68EDE80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648784" y="6595187"/>
              <a:ext cx="15281" cy="17508"/>
            </a:xfrm>
            <a:custGeom>
              <a:avLst/>
              <a:gdLst>
                <a:gd name="T0" fmla="*/ 3 w 5"/>
                <a:gd name="T1" fmla="*/ 0 h 6"/>
                <a:gd name="T2" fmla="*/ 0 w 5"/>
                <a:gd name="T3" fmla="*/ 3 h 6"/>
                <a:gd name="T4" fmla="*/ 3 w 5"/>
                <a:gd name="T5" fmla="*/ 6 h 6"/>
                <a:gd name="T6" fmla="*/ 5 w 5"/>
                <a:gd name="T7" fmla="*/ 3 h 6"/>
                <a:gd name="T8" fmla="*/ 3 w 5"/>
                <a:gd name="T9" fmla="*/ 0 h 6"/>
                <a:gd name="T10" fmla="*/ 3 w 5"/>
                <a:gd name="T11" fmla="*/ 5 h 6"/>
                <a:gd name="T12" fmla="*/ 0 w 5"/>
                <a:gd name="T13" fmla="*/ 3 h 6"/>
                <a:gd name="T14" fmla="*/ 3 w 5"/>
                <a:gd name="T15" fmla="*/ 1 h 6"/>
                <a:gd name="T16" fmla="*/ 5 w 5"/>
                <a:gd name="T17" fmla="*/ 3 h 6"/>
                <a:gd name="T18" fmla="*/ 3 w 5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6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4" y="6"/>
                    <a:pt x="5" y="5"/>
                    <a:pt x="5" y="3"/>
                  </a:cubicBezTo>
                  <a:cubicBezTo>
                    <a:pt x="5" y="2"/>
                    <a:pt x="4" y="0"/>
                    <a:pt x="3" y="0"/>
                  </a:cubicBezTo>
                  <a:close/>
                  <a:moveTo>
                    <a:pt x="3" y="5"/>
                  </a:moveTo>
                  <a:cubicBezTo>
                    <a:pt x="1" y="5"/>
                    <a:pt x="0" y="4"/>
                    <a:pt x="0" y="3"/>
                  </a:cubicBezTo>
                  <a:cubicBezTo>
                    <a:pt x="0" y="2"/>
                    <a:pt x="1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5" name="Freeform 34">
              <a:extLst>
                <a:ext uri="{FF2B5EF4-FFF2-40B4-BE49-F238E27FC236}">
                  <a16:creationId xmlns="" xmlns:a16="http://schemas.microsoft.com/office/drawing/2014/main" id="{90DF2138-1C84-46D4-8778-8585160EF88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618221" y="6568924"/>
              <a:ext cx="75134" cy="71284"/>
            </a:xfrm>
            <a:custGeom>
              <a:avLst/>
              <a:gdLst>
                <a:gd name="T0" fmla="*/ 20 w 25"/>
                <a:gd name="T1" fmla="*/ 12 h 24"/>
                <a:gd name="T2" fmla="*/ 12 w 25"/>
                <a:gd name="T3" fmla="*/ 19 h 24"/>
                <a:gd name="T4" fmla="*/ 5 w 25"/>
                <a:gd name="T5" fmla="*/ 12 h 24"/>
                <a:gd name="T6" fmla="*/ 12 w 25"/>
                <a:gd name="T7" fmla="*/ 5 h 24"/>
                <a:gd name="T8" fmla="*/ 20 w 25"/>
                <a:gd name="T9" fmla="*/ 12 h 24"/>
                <a:gd name="T10" fmla="*/ 12 w 25"/>
                <a:gd name="T11" fmla="*/ 0 h 24"/>
                <a:gd name="T12" fmla="*/ 0 w 25"/>
                <a:gd name="T13" fmla="*/ 12 h 24"/>
                <a:gd name="T14" fmla="*/ 12 w 25"/>
                <a:gd name="T15" fmla="*/ 24 h 24"/>
                <a:gd name="T16" fmla="*/ 25 w 25"/>
                <a:gd name="T17" fmla="*/ 12 h 24"/>
                <a:gd name="T18" fmla="*/ 12 w 25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20" y="12"/>
                  </a:moveTo>
                  <a:cubicBezTo>
                    <a:pt x="20" y="16"/>
                    <a:pt x="16" y="19"/>
                    <a:pt x="12" y="19"/>
                  </a:cubicBezTo>
                  <a:cubicBezTo>
                    <a:pt x="9" y="19"/>
                    <a:pt x="5" y="16"/>
                    <a:pt x="5" y="12"/>
                  </a:cubicBezTo>
                  <a:cubicBezTo>
                    <a:pt x="5" y="8"/>
                    <a:pt x="9" y="5"/>
                    <a:pt x="12" y="5"/>
                  </a:cubicBezTo>
                  <a:cubicBezTo>
                    <a:pt x="16" y="5"/>
                    <a:pt x="20" y="8"/>
                    <a:pt x="20" y="12"/>
                  </a:cubicBezTo>
                  <a:close/>
                  <a:moveTo>
                    <a:pt x="12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2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6" name="Oval 35">
              <a:extLst>
                <a:ext uri="{FF2B5EF4-FFF2-40B4-BE49-F238E27FC236}">
                  <a16:creationId xmlns="" xmlns:a16="http://schemas.microsoft.com/office/drawing/2014/main" id="{0816FF9E-F9A4-45E7-9452-A3AB5C9FC62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651330" y="6601439"/>
              <a:ext cx="8914" cy="875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7" name="Oval 36">
              <a:extLst>
                <a:ext uri="{FF2B5EF4-FFF2-40B4-BE49-F238E27FC236}">
                  <a16:creationId xmlns="" xmlns:a16="http://schemas.microsoft.com/office/drawing/2014/main" id="{C838B80C-7BF6-4D16-B4CE-821D9F501E9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090672" y="6556418"/>
              <a:ext cx="8914" cy="10005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8" name="Oval 37">
              <a:extLst>
                <a:ext uri="{FF2B5EF4-FFF2-40B4-BE49-F238E27FC236}">
                  <a16:creationId xmlns="" xmlns:a16="http://schemas.microsoft.com/office/drawing/2014/main" id="{2664348C-28C6-4FCF-B395-AA547E04787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090672" y="6586432"/>
              <a:ext cx="8914" cy="875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9" name="Freeform 38">
              <a:extLst>
                <a:ext uri="{FF2B5EF4-FFF2-40B4-BE49-F238E27FC236}">
                  <a16:creationId xmlns="" xmlns:a16="http://schemas.microsoft.com/office/drawing/2014/main" id="{C239B007-982E-43A6-8C3C-C7C99840205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057562" y="6568924"/>
              <a:ext cx="75134" cy="71284"/>
            </a:xfrm>
            <a:custGeom>
              <a:avLst/>
              <a:gdLst>
                <a:gd name="T0" fmla="*/ 13 w 25"/>
                <a:gd name="T1" fmla="*/ 0 h 24"/>
                <a:gd name="T2" fmla="*/ 0 w 25"/>
                <a:gd name="T3" fmla="*/ 12 h 24"/>
                <a:gd name="T4" fmla="*/ 13 w 25"/>
                <a:gd name="T5" fmla="*/ 24 h 24"/>
                <a:gd name="T6" fmla="*/ 25 w 25"/>
                <a:gd name="T7" fmla="*/ 12 h 24"/>
                <a:gd name="T8" fmla="*/ 13 w 25"/>
                <a:gd name="T9" fmla="*/ 0 h 24"/>
                <a:gd name="T10" fmla="*/ 13 w 25"/>
                <a:gd name="T11" fmla="*/ 19 h 24"/>
                <a:gd name="T12" fmla="*/ 6 w 25"/>
                <a:gd name="T13" fmla="*/ 12 h 24"/>
                <a:gd name="T14" fmla="*/ 13 w 25"/>
                <a:gd name="T15" fmla="*/ 5 h 24"/>
                <a:gd name="T16" fmla="*/ 20 w 25"/>
                <a:gd name="T17" fmla="*/ 12 h 24"/>
                <a:gd name="T18" fmla="*/ 13 w 25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3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3" y="0"/>
                  </a:cubicBezTo>
                  <a:close/>
                  <a:moveTo>
                    <a:pt x="13" y="19"/>
                  </a:moveTo>
                  <a:cubicBezTo>
                    <a:pt x="9" y="19"/>
                    <a:pt x="6" y="16"/>
                    <a:pt x="6" y="12"/>
                  </a:cubicBezTo>
                  <a:cubicBezTo>
                    <a:pt x="6" y="8"/>
                    <a:pt x="9" y="5"/>
                    <a:pt x="13" y="5"/>
                  </a:cubicBezTo>
                  <a:cubicBezTo>
                    <a:pt x="16" y="5"/>
                    <a:pt x="20" y="8"/>
                    <a:pt x="20" y="12"/>
                  </a:cubicBezTo>
                  <a:cubicBezTo>
                    <a:pt x="20" y="16"/>
                    <a:pt x="16" y="19"/>
                    <a:pt x="13" y="19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0" name="Freeform 39">
              <a:extLst>
                <a:ext uri="{FF2B5EF4-FFF2-40B4-BE49-F238E27FC236}">
                  <a16:creationId xmlns="" xmlns:a16="http://schemas.microsoft.com/office/drawing/2014/main" id="{BD36DE13-21E5-4270-BF53-1A521DC0C34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774855" y="6568924"/>
              <a:ext cx="57305" cy="71284"/>
            </a:xfrm>
            <a:custGeom>
              <a:avLst/>
              <a:gdLst>
                <a:gd name="T0" fmla="*/ 0 w 45"/>
                <a:gd name="T1" fmla="*/ 24 h 57"/>
                <a:gd name="T2" fmla="*/ 0 w 45"/>
                <a:gd name="T3" fmla="*/ 33 h 57"/>
                <a:gd name="T4" fmla="*/ 45 w 45"/>
                <a:gd name="T5" fmla="*/ 57 h 57"/>
                <a:gd name="T6" fmla="*/ 45 w 45"/>
                <a:gd name="T7" fmla="*/ 42 h 57"/>
                <a:gd name="T8" fmla="*/ 14 w 45"/>
                <a:gd name="T9" fmla="*/ 28 h 57"/>
                <a:gd name="T10" fmla="*/ 45 w 45"/>
                <a:gd name="T11" fmla="*/ 14 h 57"/>
                <a:gd name="T12" fmla="*/ 45 w 45"/>
                <a:gd name="T13" fmla="*/ 0 h 57"/>
                <a:gd name="T14" fmla="*/ 0 w 45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57">
                  <a:moveTo>
                    <a:pt x="0" y="24"/>
                  </a:moveTo>
                  <a:lnTo>
                    <a:pt x="0" y="33"/>
                  </a:lnTo>
                  <a:lnTo>
                    <a:pt x="45" y="57"/>
                  </a:lnTo>
                  <a:lnTo>
                    <a:pt x="45" y="42"/>
                  </a:lnTo>
                  <a:lnTo>
                    <a:pt x="14" y="28"/>
                  </a:lnTo>
                  <a:lnTo>
                    <a:pt x="45" y="14"/>
                  </a:lnTo>
                  <a:lnTo>
                    <a:pt x="45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1" name="Freeform 40">
              <a:extLst>
                <a:ext uri="{FF2B5EF4-FFF2-40B4-BE49-F238E27FC236}">
                  <a16:creationId xmlns="" xmlns:a16="http://schemas.microsoft.com/office/drawing/2014/main" id="{10DCD4BD-4788-426E-BDDD-3E1BB6F298D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13662" y="6568924"/>
              <a:ext cx="71313" cy="71284"/>
            </a:xfrm>
            <a:custGeom>
              <a:avLst/>
              <a:gdLst>
                <a:gd name="T0" fmla="*/ 35 w 56"/>
                <a:gd name="T1" fmla="*/ 21 h 57"/>
                <a:gd name="T2" fmla="*/ 35 w 56"/>
                <a:gd name="T3" fmla="*/ 0 h 57"/>
                <a:gd name="T4" fmla="*/ 21 w 56"/>
                <a:gd name="T5" fmla="*/ 0 h 57"/>
                <a:gd name="T6" fmla="*/ 21 w 56"/>
                <a:gd name="T7" fmla="*/ 21 h 57"/>
                <a:gd name="T8" fmla="*/ 0 w 56"/>
                <a:gd name="T9" fmla="*/ 21 h 57"/>
                <a:gd name="T10" fmla="*/ 0 w 56"/>
                <a:gd name="T11" fmla="*/ 35 h 57"/>
                <a:gd name="T12" fmla="*/ 21 w 56"/>
                <a:gd name="T13" fmla="*/ 35 h 57"/>
                <a:gd name="T14" fmla="*/ 21 w 56"/>
                <a:gd name="T15" fmla="*/ 57 h 57"/>
                <a:gd name="T16" fmla="*/ 35 w 56"/>
                <a:gd name="T17" fmla="*/ 57 h 57"/>
                <a:gd name="T18" fmla="*/ 35 w 56"/>
                <a:gd name="T19" fmla="*/ 35 h 57"/>
                <a:gd name="T20" fmla="*/ 56 w 56"/>
                <a:gd name="T21" fmla="*/ 35 h 57"/>
                <a:gd name="T22" fmla="*/ 56 w 56"/>
                <a:gd name="T23" fmla="*/ 21 h 57"/>
                <a:gd name="T24" fmla="*/ 35 w 56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" h="57">
                  <a:moveTo>
                    <a:pt x="35" y="21"/>
                  </a:moveTo>
                  <a:lnTo>
                    <a:pt x="35" y="0"/>
                  </a:lnTo>
                  <a:lnTo>
                    <a:pt x="21" y="0"/>
                  </a:lnTo>
                  <a:lnTo>
                    <a:pt x="21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1" y="35"/>
                  </a:lnTo>
                  <a:lnTo>
                    <a:pt x="21" y="57"/>
                  </a:lnTo>
                  <a:lnTo>
                    <a:pt x="35" y="57"/>
                  </a:lnTo>
                  <a:lnTo>
                    <a:pt x="35" y="35"/>
                  </a:lnTo>
                  <a:lnTo>
                    <a:pt x="56" y="35"/>
                  </a:lnTo>
                  <a:lnTo>
                    <a:pt x="56" y="21"/>
                  </a:lnTo>
                  <a:lnTo>
                    <a:pt x="35" y="21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2" name="Freeform 41">
              <a:extLst>
                <a:ext uri="{FF2B5EF4-FFF2-40B4-BE49-F238E27FC236}">
                  <a16:creationId xmlns="" xmlns:a16="http://schemas.microsoft.com/office/drawing/2014/main" id="{FEF4CBF7-5365-48B8-8E31-9C2E284C94F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474320" y="6568924"/>
              <a:ext cx="72587" cy="71284"/>
            </a:xfrm>
            <a:custGeom>
              <a:avLst/>
              <a:gdLst>
                <a:gd name="T0" fmla="*/ 57 w 57"/>
                <a:gd name="T1" fmla="*/ 28 h 57"/>
                <a:gd name="T2" fmla="*/ 0 w 57"/>
                <a:gd name="T3" fmla="*/ 0 h 57"/>
                <a:gd name="T4" fmla="*/ 0 w 57"/>
                <a:gd name="T5" fmla="*/ 57 h 57"/>
                <a:gd name="T6" fmla="*/ 57 w 57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7" y="28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3" name="Freeform 42">
              <a:extLst>
                <a:ext uri="{FF2B5EF4-FFF2-40B4-BE49-F238E27FC236}">
                  <a16:creationId xmlns="" xmlns:a16="http://schemas.microsoft.com/office/drawing/2014/main" id="{6B4C49B7-3135-4EB2-92F5-D28216A583A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379746" y="6595187"/>
              <a:ext cx="17828" cy="17508"/>
            </a:xfrm>
            <a:custGeom>
              <a:avLst/>
              <a:gdLst>
                <a:gd name="T0" fmla="*/ 3 w 6"/>
                <a:gd name="T1" fmla="*/ 0 h 6"/>
                <a:gd name="T2" fmla="*/ 0 w 6"/>
                <a:gd name="T3" fmla="*/ 3 h 6"/>
                <a:gd name="T4" fmla="*/ 3 w 6"/>
                <a:gd name="T5" fmla="*/ 6 h 6"/>
                <a:gd name="T6" fmla="*/ 6 w 6"/>
                <a:gd name="T7" fmla="*/ 3 h 6"/>
                <a:gd name="T8" fmla="*/ 3 w 6"/>
                <a:gd name="T9" fmla="*/ 0 h 6"/>
                <a:gd name="T10" fmla="*/ 3 w 6"/>
                <a:gd name="T11" fmla="*/ 5 h 6"/>
                <a:gd name="T12" fmla="*/ 1 w 6"/>
                <a:gd name="T13" fmla="*/ 3 h 6"/>
                <a:gd name="T14" fmla="*/ 3 w 6"/>
                <a:gd name="T15" fmla="*/ 1 h 6"/>
                <a:gd name="T16" fmla="*/ 5 w 6"/>
                <a:gd name="T17" fmla="*/ 3 h 6"/>
                <a:gd name="T18" fmla="*/ 3 w 6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5" y="6"/>
                    <a:pt x="6" y="5"/>
                    <a:pt x="6" y="3"/>
                  </a:cubicBezTo>
                  <a:cubicBezTo>
                    <a:pt x="6" y="2"/>
                    <a:pt x="5" y="0"/>
                    <a:pt x="3" y="0"/>
                  </a:cubicBezTo>
                  <a:close/>
                  <a:moveTo>
                    <a:pt x="3" y="5"/>
                  </a:moveTo>
                  <a:cubicBezTo>
                    <a:pt x="2" y="5"/>
                    <a:pt x="1" y="4"/>
                    <a:pt x="1" y="3"/>
                  </a:cubicBezTo>
                  <a:cubicBezTo>
                    <a:pt x="1" y="2"/>
                    <a:pt x="2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4" name="Freeform 43">
              <a:extLst>
                <a:ext uri="{FF2B5EF4-FFF2-40B4-BE49-F238E27FC236}">
                  <a16:creationId xmlns="" xmlns:a16="http://schemas.microsoft.com/office/drawing/2014/main" id="{2D0C9EB9-0F19-4295-8DD0-7C8E2C593D7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353003" y="6568924"/>
              <a:ext cx="71313" cy="71284"/>
            </a:xfrm>
            <a:custGeom>
              <a:avLst/>
              <a:gdLst>
                <a:gd name="T0" fmla="*/ 19 w 24"/>
                <a:gd name="T1" fmla="*/ 12 h 24"/>
                <a:gd name="T2" fmla="*/ 12 w 24"/>
                <a:gd name="T3" fmla="*/ 19 h 24"/>
                <a:gd name="T4" fmla="*/ 5 w 24"/>
                <a:gd name="T5" fmla="*/ 12 h 24"/>
                <a:gd name="T6" fmla="*/ 12 w 24"/>
                <a:gd name="T7" fmla="*/ 5 h 24"/>
                <a:gd name="T8" fmla="*/ 19 w 24"/>
                <a:gd name="T9" fmla="*/ 12 h 24"/>
                <a:gd name="T10" fmla="*/ 12 w 24"/>
                <a:gd name="T11" fmla="*/ 0 h 24"/>
                <a:gd name="T12" fmla="*/ 0 w 24"/>
                <a:gd name="T13" fmla="*/ 12 h 24"/>
                <a:gd name="T14" fmla="*/ 12 w 24"/>
                <a:gd name="T15" fmla="*/ 24 h 24"/>
                <a:gd name="T16" fmla="*/ 24 w 24"/>
                <a:gd name="T17" fmla="*/ 12 h 24"/>
                <a:gd name="T18" fmla="*/ 12 w 24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9" y="12"/>
                  </a:moveTo>
                  <a:cubicBezTo>
                    <a:pt x="19" y="16"/>
                    <a:pt x="16" y="19"/>
                    <a:pt x="12" y="19"/>
                  </a:cubicBez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lose/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5" name="Oval 44">
              <a:extLst>
                <a:ext uri="{FF2B5EF4-FFF2-40B4-BE49-F238E27FC236}">
                  <a16:creationId xmlns="" xmlns:a16="http://schemas.microsoft.com/office/drawing/2014/main" id="{B7D28315-AC60-4F12-9BD7-160A197C807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86113" y="6601439"/>
              <a:ext cx="5094" cy="875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6" name="Oval 45">
              <a:extLst>
                <a:ext uri="{FF2B5EF4-FFF2-40B4-BE49-F238E27FC236}">
                  <a16:creationId xmlns="" xmlns:a16="http://schemas.microsoft.com/office/drawing/2014/main" id="{257E426D-A08D-4A3E-BA02-57BED8CA009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821634" y="6556418"/>
              <a:ext cx="12735" cy="10005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7" name="Oval 46">
              <a:extLst>
                <a:ext uri="{FF2B5EF4-FFF2-40B4-BE49-F238E27FC236}">
                  <a16:creationId xmlns="" xmlns:a16="http://schemas.microsoft.com/office/drawing/2014/main" id="{456DF678-7FF3-40D2-B1C9-CCC326EE155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821634" y="6586432"/>
              <a:ext cx="12735" cy="875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8" name="Freeform 47">
              <a:extLst>
                <a:ext uri="{FF2B5EF4-FFF2-40B4-BE49-F238E27FC236}">
                  <a16:creationId xmlns="" xmlns:a16="http://schemas.microsoft.com/office/drawing/2014/main" id="{0909DE71-F161-4D75-8B0F-C5615F34B22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792345" y="6568924"/>
              <a:ext cx="71313" cy="71284"/>
            </a:xfrm>
            <a:custGeom>
              <a:avLst/>
              <a:gdLst>
                <a:gd name="T0" fmla="*/ 12 w 24"/>
                <a:gd name="T1" fmla="*/ 0 h 24"/>
                <a:gd name="T2" fmla="*/ 0 w 24"/>
                <a:gd name="T3" fmla="*/ 12 h 24"/>
                <a:gd name="T4" fmla="*/ 12 w 24"/>
                <a:gd name="T5" fmla="*/ 24 h 24"/>
                <a:gd name="T6" fmla="*/ 24 w 24"/>
                <a:gd name="T7" fmla="*/ 12 h 24"/>
                <a:gd name="T8" fmla="*/ 12 w 24"/>
                <a:gd name="T9" fmla="*/ 0 h 24"/>
                <a:gd name="T10" fmla="*/ 12 w 24"/>
                <a:gd name="T11" fmla="*/ 19 h 24"/>
                <a:gd name="T12" fmla="*/ 5 w 24"/>
                <a:gd name="T13" fmla="*/ 12 h 24"/>
                <a:gd name="T14" fmla="*/ 12 w 24"/>
                <a:gd name="T15" fmla="*/ 5 h 24"/>
                <a:gd name="T16" fmla="*/ 19 w 24"/>
                <a:gd name="T17" fmla="*/ 12 h 24"/>
                <a:gd name="T18" fmla="*/ 12 w 24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  <a:moveTo>
                    <a:pt x="12" y="19"/>
                  </a:move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ubicBezTo>
                    <a:pt x="19" y="16"/>
                    <a:pt x="16" y="19"/>
                    <a:pt x="12" y="19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9" name="Freeform 48">
              <a:extLst>
                <a:ext uri="{FF2B5EF4-FFF2-40B4-BE49-F238E27FC236}">
                  <a16:creationId xmlns="" xmlns:a16="http://schemas.microsoft.com/office/drawing/2014/main" id="{A5C50A28-7082-4E72-B482-42A519B7677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05818" y="6568924"/>
              <a:ext cx="57305" cy="71284"/>
            </a:xfrm>
            <a:custGeom>
              <a:avLst/>
              <a:gdLst>
                <a:gd name="T0" fmla="*/ 0 w 45"/>
                <a:gd name="T1" fmla="*/ 24 h 57"/>
                <a:gd name="T2" fmla="*/ 0 w 45"/>
                <a:gd name="T3" fmla="*/ 33 h 57"/>
                <a:gd name="T4" fmla="*/ 45 w 45"/>
                <a:gd name="T5" fmla="*/ 57 h 57"/>
                <a:gd name="T6" fmla="*/ 45 w 45"/>
                <a:gd name="T7" fmla="*/ 42 h 57"/>
                <a:gd name="T8" fmla="*/ 14 w 45"/>
                <a:gd name="T9" fmla="*/ 28 h 57"/>
                <a:gd name="T10" fmla="*/ 45 w 45"/>
                <a:gd name="T11" fmla="*/ 14 h 57"/>
                <a:gd name="T12" fmla="*/ 45 w 45"/>
                <a:gd name="T13" fmla="*/ 0 h 57"/>
                <a:gd name="T14" fmla="*/ 0 w 45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57">
                  <a:moveTo>
                    <a:pt x="0" y="24"/>
                  </a:moveTo>
                  <a:lnTo>
                    <a:pt x="0" y="33"/>
                  </a:lnTo>
                  <a:lnTo>
                    <a:pt x="45" y="57"/>
                  </a:lnTo>
                  <a:lnTo>
                    <a:pt x="45" y="42"/>
                  </a:lnTo>
                  <a:lnTo>
                    <a:pt x="14" y="28"/>
                  </a:lnTo>
                  <a:lnTo>
                    <a:pt x="45" y="14"/>
                  </a:lnTo>
                  <a:lnTo>
                    <a:pt x="45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0" name="Freeform 49">
              <a:extLst>
                <a:ext uri="{FF2B5EF4-FFF2-40B4-BE49-F238E27FC236}">
                  <a16:creationId xmlns="" xmlns:a16="http://schemas.microsoft.com/office/drawing/2014/main" id="{2688176B-B99B-40F5-BF5E-B7B9F89F99E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644624" y="6568924"/>
              <a:ext cx="71313" cy="71284"/>
            </a:xfrm>
            <a:custGeom>
              <a:avLst/>
              <a:gdLst>
                <a:gd name="T0" fmla="*/ 35 w 56"/>
                <a:gd name="T1" fmla="*/ 21 h 57"/>
                <a:gd name="T2" fmla="*/ 35 w 56"/>
                <a:gd name="T3" fmla="*/ 0 h 57"/>
                <a:gd name="T4" fmla="*/ 21 w 56"/>
                <a:gd name="T5" fmla="*/ 0 h 57"/>
                <a:gd name="T6" fmla="*/ 21 w 56"/>
                <a:gd name="T7" fmla="*/ 21 h 57"/>
                <a:gd name="T8" fmla="*/ 0 w 56"/>
                <a:gd name="T9" fmla="*/ 21 h 57"/>
                <a:gd name="T10" fmla="*/ 0 w 56"/>
                <a:gd name="T11" fmla="*/ 35 h 57"/>
                <a:gd name="T12" fmla="*/ 21 w 56"/>
                <a:gd name="T13" fmla="*/ 35 h 57"/>
                <a:gd name="T14" fmla="*/ 21 w 56"/>
                <a:gd name="T15" fmla="*/ 57 h 57"/>
                <a:gd name="T16" fmla="*/ 35 w 56"/>
                <a:gd name="T17" fmla="*/ 57 h 57"/>
                <a:gd name="T18" fmla="*/ 35 w 56"/>
                <a:gd name="T19" fmla="*/ 35 h 57"/>
                <a:gd name="T20" fmla="*/ 56 w 56"/>
                <a:gd name="T21" fmla="*/ 35 h 57"/>
                <a:gd name="T22" fmla="*/ 56 w 56"/>
                <a:gd name="T23" fmla="*/ 21 h 57"/>
                <a:gd name="T24" fmla="*/ 35 w 56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" h="57">
                  <a:moveTo>
                    <a:pt x="35" y="21"/>
                  </a:moveTo>
                  <a:lnTo>
                    <a:pt x="35" y="0"/>
                  </a:lnTo>
                  <a:lnTo>
                    <a:pt x="21" y="0"/>
                  </a:lnTo>
                  <a:lnTo>
                    <a:pt x="21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1" y="35"/>
                  </a:lnTo>
                  <a:lnTo>
                    <a:pt x="21" y="57"/>
                  </a:lnTo>
                  <a:lnTo>
                    <a:pt x="35" y="57"/>
                  </a:lnTo>
                  <a:lnTo>
                    <a:pt x="35" y="35"/>
                  </a:lnTo>
                  <a:lnTo>
                    <a:pt x="56" y="35"/>
                  </a:lnTo>
                  <a:lnTo>
                    <a:pt x="56" y="21"/>
                  </a:lnTo>
                  <a:lnTo>
                    <a:pt x="35" y="21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1" name="Freeform 50">
              <a:extLst>
                <a:ext uri="{FF2B5EF4-FFF2-40B4-BE49-F238E27FC236}">
                  <a16:creationId xmlns="" xmlns:a16="http://schemas.microsoft.com/office/drawing/2014/main" id="{1C45397B-8D76-4F97-BEDF-3AC108D950C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05283" y="6568924"/>
              <a:ext cx="72587" cy="71284"/>
            </a:xfrm>
            <a:custGeom>
              <a:avLst/>
              <a:gdLst>
                <a:gd name="T0" fmla="*/ 57 w 57"/>
                <a:gd name="T1" fmla="*/ 28 h 57"/>
                <a:gd name="T2" fmla="*/ 0 w 57"/>
                <a:gd name="T3" fmla="*/ 0 h 57"/>
                <a:gd name="T4" fmla="*/ 0 w 57"/>
                <a:gd name="T5" fmla="*/ 57 h 57"/>
                <a:gd name="T6" fmla="*/ 57 w 57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7" y="28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2" name="Freeform 51">
              <a:extLst>
                <a:ext uri="{FF2B5EF4-FFF2-40B4-BE49-F238E27FC236}">
                  <a16:creationId xmlns="" xmlns:a16="http://schemas.microsoft.com/office/drawing/2014/main" id="{9CFCB0FA-DD87-4C92-B3E1-CFD00475294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113255" y="6595187"/>
              <a:ext cx="15281" cy="17508"/>
            </a:xfrm>
            <a:custGeom>
              <a:avLst/>
              <a:gdLst>
                <a:gd name="T0" fmla="*/ 2 w 5"/>
                <a:gd name="T1" fmla="*/ 0 h 6"/>
                <a:gd name="T2" fmla="*/ 0 w 5"/>
                <a:gd name="T3" fmla="*/ 3 h 6"/>
                <a:gd name="T4" fmla="*/ 2 w 5"/>
                <a:gd name="T5" fmla="*/ 6 h 6"/>
                <a:gd name="T6" fmla="*/ 5 w 5"/>
                <a:gd name="T7" fmla="*/ 3 h 6"/>
                <a:gd name="T8" fmla="*/ 2 w 5"/>
                <a:gd name="T9" fmla="*/ 0 h 6"/>
                <a:gd name="T10" fmla="*/ 2 w 5"/>
                <a:gd name="T11" fmla="*/ 5 h 6"/>
                <a:gd name="T12" fmla="*/ 0 w 5"/>
                <a:gd name="T13" fmla="*/ 3 h 6"/>
                <a:gd name="T14" fmla="*/ 2 w 5"/>
                <a:gd name="T15" fmla="*/ 1 h 6"/>
                <a:gd name="T16" fmla="*/ 5 w 5"/>
                <a:gd name="T17" fmla="*/ 3 h 6"/>
                <a:gd name="T18" fmla="*/ 2 w 5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6">
                  <a:moveTo>
                    <a:pt x="2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4" y="6"/>
                    <a:pt x="5" y="5"/>
                    <a:pt x="5" y="3"/>
                  </a:cubicBezTo>
                  <a:cubicBezTo>
                    <a:pt x="5" y="2"/>
                    <a:pt x="4" y="0"/>
                    <a:pt x="2" y="0"/>
                  </a:cubicBezTo>
                  <a:close/>
                  <a:moveTo>
                    <a:pt x="2" y="5"/>
                  </a:moveTo>
                  <a:cubicBezTo>
                    <a:pt x="1" y="5"/>
                    <a:pt x="0" y="4"/>
                    <a:pt x="0" y="3"/>
                  </a:cubicBezTo>
                  <a:cubicBezTo>
                    <a:pt x="0" y="2"/>
                    <a:pt x="1" y="1"/>
                    <a:pt x="2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2" y="5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3" name="Freeform 52">
              <a:extLst>
                <a:ext uri="{FF2B5EF4-FFF2-40B4-BE49-F238E27FC236}">
                  <a16:creationId xmlns="" xmlns:a16="http://schemas.microsoft.com/office/drawing/2014/main" id="{AD94F72C-CC90-422E-9D08-4CDCDA8BB87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083966" y="6568924"/>
              <a:ext cx="75134" cy="71284"/>
            </a:xfrm>
            <a:custGeom>
              <a:avLst/>
              <a:gdLst>
                <a:gd name="T0" fmla="*/ 19 w 25"/>
                <a:gd name="T1" fmla="*/ 12 h 24"/>
                <a:gd name="T2" fmla="*/ 12 w 25"/>
                <a:gd name="T3" fmla="*/ 19 h 24"/>
                <a:gd name="T4" fmla="*/ 5 w 25"/>
                <a:gd name="T5" fmla="*/ 12 h 24"/>
                <a:gd name="T6" fmla="*/ 12 w 25"/>
                <a:gd name="T7" fmla="*/ 5 h 24"/>
                <a:gd name="T8" fmla="*/ 19 w 25"/>
                <a:gd name="T9" fmla="*/ 12 h 24"/>
                <a:gd name="T10" fmla="*/ 12 w 25"/>
                <a:gd name="T11" fmla="*/ 0 h 24"/>
                <a:gd name="T12" fmla="*/ 0 w 25"/>
                <a:gd name="T13" fmla="*/ 12 h 24"/>
                <a:gd name="T14" fmla="*/ 12 w 25"/>
                <a:gd name="T15" fmla="*/ 24 h 24"/>
                <a:gd name="T16" fmla="*/ 25 w 25"/>
                <a:gd name="T17" fmla="*/ 12 h 24"/>
                <a:gd name="T18" fmla="*/ 12 w 25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19" y="12"/>
                  </a:moveTo>
                  <a:cubicBezTo>
                    <a:pt x="19" y="16"/>
                    <a:pt x="16" y="19"/>
                    <a:pt x="12" y="19"/>
                  </a:cubicBezTo>
                  <a:cubicBezTo>
                    <a:pt x="9" y="19"/>
                    <a:pt x="5" y="16"/>
                    <a:pt x="5" y="12"/>
                  </a:cubicBezTo>
                  <a:cubicBezTo>
                    <a:pt x="5" y="8"/>
                    <a:pt x="9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lose/>
                  <a:moveTo>
                    <a:pt x="12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2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4" name="Oval 53">
              <a:extLst>
                <a:ext uri="{FF2B5EF4-FFF2-40B4-BE49-F238E27FC236}">
                  <a16:creationId xmlns="" xmlns:a16="http://schemas.microsoft.com/office/drawing/2014/main" id="{A541BAA6-0F3B-4A5F-95F1-1190D7CAF2D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117076" y="6601439"/>
              <a:ext cx="8914" cy="875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5" name="Freeform 59">
              <a:extLst>
                <a:ext uri="{FF2B5EF4-FFF2-40B4-BE49-F238E27FC236}">
                  <a16:creationId xmlns="" xmlns:a16="http://schemas.microsoft.com/office/drawing/2014/main" id="{398827D7-5E4B-4CC9-9B4E-26A8F8637B7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38792" y="6568924"/>
              <a:ext cx="72587" cy="71284"/>
            </a:xfrm>
            <a:custGeom>
              <a:avLst/>
              <a:gdLst>
                <a:gd name="T0" fmla="*/ 57 w 57"/>
                <a:gd name="T1" fmla="*/ 28 h 57"/>
                <a:gd name="T2" fmla="*/ 0 w 57"/>
                <a:gd name="T3" fmla="*/ 0 h 57"/>
                <a:gd name="T4" fmla="*/ 0 w 57"/>
                <a:gd name="T5" fmla="*/ 57 h 57"/>
                <a:gd name="T6" fmla="*/ 57 w 57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7" y="28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6" name="Freeform 16">
              <a:extLst>
                <a:ext uri="{FF2B5EF4-FFF2-40B4-BE49-F238E27FC236}">
                  <a16:creationId xmlns="" xmlns:a16="http://schemas.microsoft.com/office/drawing/2014/main" id="{31CE89DB-F37E-4DA9-A8B2-F469E38E28C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468032" y="6595187"/>
              <a:ext cx="17828" cy="17508"/>
            </a:xfrm>
            <a:custGeom>
              <a:avLst/>
              <a:gdLst>
                <a:gd name="T0" fmla="*/ 3 w 6"/>
                <a:gd name="T1" fmla="*/ 0 h 6"/>
                <a:gd name="T2" fmla="*/ 0 w 6"/>
                <a:gd name="T3" fmla="*/ 3 h 6"/>
                <a:gd name="T4" fmla="*/ 3 w 6"/>
                <a:gd name="T5" fmla="*/ 6 h 6"/>
                <a:gd name="T6" fmla="*/ 6 w 6"/>
                <a:gd name="T7" fmla="*/ 3 h 6"/>
                <a:gd name="T8" fmla="*/ 3 w 6"/>
                <a:gd name="T9" fmla="*/ 0 h 6"/>
                <a:gd name="T10" fmla="*/ 3 w 6"/>
                <a:gd name="T11" fmla="*/ 5 h 6"/>
                <a:gd name="T12" fmla="*/ 1 w 6"/>
                <a:gd name="T13" fmla="*/ 3 h 6"/>
                <a:gd name="T14" fmla="*/ 3 w 6"/>
                <a:gd name="T15" fmla="*/ 1 h 6"/>
                <a:gd name="T16" fmla="*/ 5 w 6"/>
                <a:gd name="T17" fmla="*/ 3 h 6"/>
                <a:gd name="T18" fmla="*/ 3 w 6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4" y="6"/>
                    <a:pt x="6" y="5"/>
                    <a:pt x="6" y="3"/>
                  </a:cubicBezTo>
                  <a:cubicBezTo>
                    <a:pt x="6" y="2"/>
                    <a:pt x="4" y="0"/>
                    <a:pt x="3" y="0"/>
                  </a:cubicBezTo>
                  <a:close/>
                  <a:moveTo>
                    <a:pt x="3" y="5"/>
                  </a:moveTo>
                  <a:cubicBezTo>
                    <a:pt x="2" y="5"/>
                    <a:pt x="1" y="4"/>
                    <a:pt x="1" y="3"/>
                  </a:cubicBezTo>
                  <a:cubicBezTo>
                    <a:pt x="1" y="2"/>
                    <a:pt x="2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7" name="Freeform 17">
              <a:extLst>
                <a:ext uri="{FF2B5EF4-FFF2-40B4-BE49-F238E27FC236}">
                  <a16:creationId xmlns="" xmlns:a16="http://schemas.microsoft.com/office/drawing/2014/main" id="{FFEF1B2B-4687-411D-B1E8-4B4F075B972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437469" y="6568924"/>
              <a:ext cx="75134" cy="71284"/>
            </a:xfrm>
            <a:custGeom>
              <a:avLst/>
              <a:gdLst>
                <a:gd name="T0" fmla="*/ 20 w 25"/>
                <a:gd name="T1" fmla="*/ 12 h 24"/>
                <a:gd name="T2" fmla="*/ 13 w 25"/>
                <a:gd name="T3" fmla="*/ 19 h 24"/>
                <a:gd name="T4" fmla="*/ 6 w 25"/>
                <a:gd name="T5" fmla="*/ 12 h 24"/>
                <a:gd name="T6" fmla="*/ 13 w 25"/>
                <a:gd name="T7" fmla="*/ 5 h 24"/>
                <a:gd name="T8" fmla="*/ 20 w 25"/>
                <a:gd name="T9" fmla="*/ 12 h 24"/>
                <a:gd name="T10" fmla="*/ 13 w 25"/>
                <a:gd name="T11" fmla="*/ 0 h 24"/>
                <a:gd name="T12" fmla="*/ 0 w 25"/>
                <a:gd name="T13" fmla="*/ 12 h 24"/>
                <a:gd name="T14" fmla="*/ 13 w 25"/>
                <a:gd name="T15" fmla="*/ 24 h 24"/>
                <a:gd name="T16" fmla="*/ 25 w 25"/>
                <a:gd name="T17" fmla="*/ 12 h 24"/>
                <a:gd name="T18" fmla="*/ 13 w 25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20" y="12"/>
                  </a:moveTo>
                  <a:cubicBezTo>
                    <a:pt x="20" y="16"/>
                    <a:pt x="17" y="19"/>
                    <a:pt x="13" y="19"/>
                  </a:cubicBezTo>
                  <a:cubicBezTo>
                    <a:pt x="9" y="19"/>
                    <a:pt x="6" y="16"/>
                    <a:pt x="6" y="12"/>
                  </a:cubicBezTo>
                  <a:cubicBezTo>
                    <a:pt x="6" y="8"/>
                    <a:pt x="9" y="5"/>
                    <a:pt x="13" y="5"/>
                  </a:cubicBezTo>
                  <a:cubicBezTo>
                    <a:pt x="17" y="5"/>
                    <a:pt x="20" y="8"/>
                    <a:pt x="20" y="12"/>
                  </a:cubicBezTo>
                  <a:close/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3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8" name="Oval 18">
              <a:extLst>
                <a:ext uri="{FF2B5EF4-FFF2-40B4-BE49-F238E27FC236}">
                  <a16:creationId xmlns="" xmlns:a16="http://schemas.microsoft.com/office/drawing/2014/main" id="{8B436B09-C989-48F9-B988-02257B53AD9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470579" y="6601439"/>
              <a:ext cx="8914" cy="875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9" name="Oval 19">
              <a:extLst>
                <a:ext uri="{FF2B5EF4-FFF2-40B4-BE49-F238E27FC236}">
                  <a16:creationId xmlns="" xmlns:a16="http://schemas.microsoft.com/office/drawing/2014/main" id="{80142D17-F659-4531-B720-7EE9C9EADBB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909920" y="6556418"/>
              <a:ext cx="8914" cy="10005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0" name="Oval 20">
              <a:extLst>
                <a:ext uri="{FF2B5EF4-FFF2-40B4-BE49-F238E27FC236}">
                  <a16:creationId xmlns="" xmlns:a16="http://schemas.microsoft.com/office/drawing/2014/main" id="{FBB8A711-39DF-4380-BF61-2E5362E1FFD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909920" y="6586432"/>
              <a:ext cx="8914" cy="875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1" name="Freeform 21">
              <a:extLst>
                <a:ext uri="{FF2B5EF4-FFF2-40B4-BE49-F238E27FC236}">
                  <a16:creationId xmlns="" xmlns:a16="http://schemas.microsoft.com/office/drawing/2014/main" id="{CEE46B9B-39A5-407E-96F7-BEC712CCD44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876810" y="6568924"/>
              <a:ext cx="75134" cy="71284"/>
            </a:xfrm>
            <a:custGeom>
              <a:avLst/>
              <a:gdLst>
                <a:gd name="T0" fmla="*/ 13 w 25"/>
                <a:gd name="T1" fmla="*/ 0 h 24"/>
                <a:gd name="T2" fmla="*/ 0 w 25"/>
                <a:gd name="T3" fmla="*/ 12 h 24"/>
                <a:gd name="T4" fmla="*/ 13 w 25"/>
                <a:gd name="T5" fmla="*/ 24 h 24"/>
                <a:gd name="T6" fmla="*/ 25 w 25"/>
                <a:gd name="T7" fmla="*/ 12 h 24"/>
                <a:gd name="T8" fmla="*/ 13 w 25"/>
                <a:gd name="T9" fmla="*/ 0 h 24"/>
                <a:gd name="T10" fmla="*/ 13 w 25"/>
                <a:gd name="T11" fmla="*/ 19 h 24"/>
                <a:gd name="T12" fmla="*/ 6 w 25"/>
                <a:gd name="T13" fmla="*/ 12 h 24"/>
                <a:gd name="T14" fmla="*/ 13 w 25"/>
                <a:gd name="T15" fmla="*/ 5 h 24"/>
                <a:gd name="T16" fmla="*/ 20 w 25"/>
                <a:gd name="T17" fmla="*/ 12 h 24"/>
                <a:gd name="T18" fmla="*/ 13 w 25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3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3" y="0"/>
                  </a:cubicBezTo>
                  <a:close/>
                  <a:moveTo>
                    <a:pt x="13" y="19"/>
                  </a:moveTo>
                  <a:cubicBezTo>
                    <a:pt x="9" y="19"/>
                    <a:pt x="6" y="16"/>
                    <a:pt x="6" y="12"/>
                  </a:cubicBezTo>
                  <a:cubicBezTo>
                    <a:pt x="6" y="8"/>
                    <a:pt x="9" y="5"/>
                    <a:pt x="13" y="5"/>
                  </a:cubicBezTo>
                  <a:cubicBezTo>
                    <a:pt x="17" y="5"/>
                    <a:pt x="20" y="8"/>
                    <a:pt x="20" y="12"/>
                  </a:cubicBezTo>
                  <a:cubicBezTo>
                    <a:pt x="20" y="16"/>
                    <a:pt x="17" y="19"/>
                    <a:pt x="13" y="19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2" name="Freeform 22">
              <a:extLst>
                <a:ext uri="{FF2B5EF4-FFF2-40B4-BE49-F238E27FC236}">
                  <a16:creationId xmlns="" xmlns:a16="http://schemas.microsoft.com/office/drawing/2014/main" id="{B25FFA47-BB93-444D-9D87-7E8002DB136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94104" y="6568924"/>
              <a:ext cx="57305" cy="71284"/>
            </a:xfrm>
            <a:custGeom>
              <a:avLst/>
              <a:gdLst>
                <a:gd name="T0" fmla="*/ 0 w 45"/>
                <a:gd name="T1" fmla="*/ 24 h 57"/>
                <a:gd name="T2" fmla="*/ 0 w 45"/>
                <a:gd name="T3" fmla="*/ 33 h 57"/>
                <a:gd name="T4" fmla="*/ 45 w 45"/>
                <a:gd name="T5" fmla="*/ 57 h 57"/>
                <a:gd name="T6" fmla="*/ 45 w 45"/>
                <a:gd name="T7" fmla="*/ 42 h 57"/>
                <a:gd name="T8" fmla="*/ 14 w 45"/>
                <a:gd name="T9" fmla="*/ 28 h 57"/>
                <a:gd name="T10" fmla="*/ 45 w 45"/>
                <a:gd name="T11" fmla="*/ 14 h 57"/>
                <a:gd name="T12" fmla="*/ 45 w 45"/>
                <a:gd name="T13" fmla="*/ 0 h 57"/>
                <a:gd name="T14" fmla="*/ 0 w 45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57">
                  <a:moveTo>
                    <a:pt x="0" y="24"/>
                  </a:moveTo>
                  <a:lnTo>
                    <a:pt x="0" y="33"/>
                  </a:lnTo>
                  <a:lnTo>
                    <a:pt x="45" y="57"/>
                  </a:lnTo>
                  <a:lnTo>
                    <a:pt x="45" y="42"/>
                  </a:lnTo>
                  <a:lnTo>
                    <a:pt x="14" y="28"/>
                  </a:lnTo>
                  <a:lnTo>
                    <a:pt x="45" y="14"/>
                  </a:lnTo>
                  <a:lnTo>
                    <a:pt x="45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3" name="Freeform 23">
              <a:extLst>
                <a:ext uri="{FF2B5EF4-FFF2-40B4-BE49-F238E27FC236}">
                  <a16:creationId xmlns="" xmlns:a16="http://schemas.microsoft.com/office/drawing/2014/main" id="{57D81572-471F-4DD4-BFD7-F52634FCD6B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731637" y="6568924"/>
              <a:ext cx="72587" cy="71284"/>
            </a:xfrm>
            <a:custGeom>
              <a:avLst/>
              <a:gdLst>
                <a:gd name="T0" fmla="*/ 36 w 57"/>
                <a:gd name="T1" fmla="*/ 21 h 57"/>
                <a:gd name="T2" fmla="*/ 36 w 57"/>
                <a:gd name="T3" fmla="*/ 0 h 57"/>
                <a:gd name="T4" fmla="*/ 22 w 57"/>
                <a:gd name="T5" fmla="*/ 0 h 57"/>
                <a:gd name="T6" fmla="*/ 22 w 57"/>
                <a:gd name="T7" fmla="*/ 21 h 57"/>
                <a:gd name="T8" fmla="*/ 0 w 57"/>
                <a:gd name="T9" fmla="*/ 21 h 57"/>
                <a:gd name="T10" fmla="*/ 0 w 57"/>
                <a:gd name="T11" fmla="*/ 35 h 57"/>
                <a:gd name="T12" fmla="*/ 22 w 57"/>
                <a:gd name="T13" fmla="*/ 35 h 57"/>
                <a:gd name="T14" fmla="*/ 22 w 57"/>
                <a:gd name="T15" fmla="*/ 57 h 57"/>
                <a:gd name="T16" fmla="*/ 36 w 57"/>
                <a:gd name="T17" fmla="*/ 57 h 57"/>
                <a:gd name="T18" fmla="*/ 36 w 57"/>
                <a:gd name="T19" fmla="*/ 35 h 57"/>
                <a:gd name="T20" fmla="*/ 57 w 57"/>
                <a:gd name="T21" fmla="*/ 35 h 57"/>
                <a:gd name="T22" fmla="*/ 57 w 57"/>
                <a:gd name="T23" fmla="*/ 21 h 57"/>
                <a:gd name="T24" fmla="*/ 36 w 57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57">
                  <a:moveTo>
                    <a:pt x="36" y="21"/>
                  </a:moveTo>
                  <a:lnTo>
                    <a:pt x="36" y="0"/>
                  </a:lnTo>
                  <a:lnTo>
                    <a:pt x="22" y="0"/>
                  </a:lnTo>
                  <a:lnTo>
                    <a:pt x="22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2" y="35"/>
                  </a:lnTo>
                  <a:lnTo>
                    <a:pt x="22" y="57"/>
                  </a:lnTo>
                  <a:lnTo>
                    <a:pt x="36" y="57"/>
                  </a:lnTo>
                  <a:lnTo>
                    <a:pt x="36" y="35"/>
                  </a:lnTo>
                  <a:lnTo>
                    <a:pt x="57" y="35"/>
                  </a:lnTo>
                  <a:lnTo>
                    <a:pt x="57" y="21"/>
                  </a:lnTo>
                  <a:lnTo>
                    <a:pt x="36" y="21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4" name="Freeform 32">
              <a:extLst>
                <a:ext uri="{FF2B5EF4-FFF2-40B4-BE49-F238E27FC236}">
                  <a16:creationId xmlns="" xmlns:a16="http://schemas.microsoft.com/office/drawing/2014/main" id="{8B260146-1C5C-4799-B962-0EC3A860390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24531" y="6568924"/>
              <a:ext cx="75134" cy="71284"/>
            </a:xfrm>
            <a:custGeom>
              <a:avLst/>
              <a:gdLst>
                <a:gd name="T0" fmla="*/ 59 w 59"/>
                <a:gd name="T1" fmla="*/ 28 h 57"/>
                <a:gd name="T2" fmla="*/ 0 w 59"/>
                <a:gd name="T3" fmla="*/ 0 h 57"/>
                <a:gd name="T4" fmla="*/ 0 w 59"/>
                <a:gd name="T5" fmla="*/ 57 h 57"/>
                <a:gd name="T6" fmla="*/ 59 w 59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9" h="57">
                  <a:moveTo>
                    <a:pt x="59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9" y="28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5" name="Oval 19">
              <a:extLst>
                <a:ext uri="{FF2B5EF4-FFF2-40B4-BE49-F238E27FC236}">
                  <a16:creationId xmlns="" xmlns:a16="http://schemas.microsoft.com/office/drawing/2014/main" id="{7C923CC3-6F4E-4752-A190-BF63B2EFE02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543344" y="6555783"/>
              <a:ext cx="8914" cy="10005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6" name="Oval 20">
              <a:extLst>
                <a:ext uri="{FF2B5EF4-FFF2-40B4-BE49-F238E27FC236}">
                  <a16:creationId xmlns="" xmlns:a16="http://schemas.microsoft.com/office/drawing/2014/main" id="{1B596F2D-2DFC-4AB8-A265-163C8B0832A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543344" y="6585797"/>
              <a:ext cx="8914" cy="875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7" name="Freeform 21">
              <a:extLst>
                <a:ext uri="{FF2B5EF4-FFF2-40B4-BE49-F238E27FC236}">
                  <a16:creationId xmlns="" xmlns:a16="http://schemas.microsoft.com/office/drawing/2014/main" id="{637068CE-C49E-4AA2-87B8-E353EE2D4AF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510234" y="6568289"/>
              <a:ext cx="75134" cy="71284"/>
            </a:xfrm>
            <a:custGeom>
              <a:avLst/>
              <a:gdLst>
                <a:gd name="T0" fmla="*/ 13 w 25"/>
                <a:gd name="T1" fmla="*/ 0 h 24"/>
                <a:gd name="T2" fmla="*/ 0 w 25"/>
                <a:gd name="T3" fmla="*/ 12 h 24"/>
                <a:gd name="T4" fmla="*/ 13 w 25"/>
                <a:gd name="T5" fmla="*/ 24 h 24"/>
                <a:gd name="T6" fmla="*/ 25 w 25"/>
                <a:gd name="T7" fmla="*/ 12 h 24"/>
                <a:gd name="T8" fmla="*/ 13 w 25"/>
                <a:gd name="T9" fmla="*/ 0 h 24"/>
                <a:gd name="T10" fmla="*/ 13 w 25"/>
                <a:gd name="T11" fmla="*/ 19 h 24"/>
                <a:gd name="T12" fmla="*/ 6 w 25"/>
                <a:gd name="T13" fmla="*/ 12 h 24"/>
                <a:gd name="T14" fmla="*/ 13 w 25"/>
                <a:gd name="T15" fmla="*/ 5 h 24"/>
                <a:gd name="T16" fmla="*/ 20 w 25"/>
                <a:gd name="T17" fmla="*/ 12 h 24"/>
                <a:gd name="T18" fmla="*/ 13 w 25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3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3" y="0"/>
                  </a:cubicBezTo>
                  <a:close/>
                  <a:moveTo>
                    <a:pt x="13" y="19"/>
                  </a:moveTo>
                  <a:cubicBezTo>
                    <a:pt x="9" y="19"/>
                    <a:pt x="6" y="16"/>
                    <a:pt x="6" y="12"/>
                  </a:cubicBezTo>
                  <a:cubicBezTo>
                    <a:pt x="6" y="8"/>
                    <a:pt x="9" y="5"/>
                    <a:pt x="13" y="5"/>
                  </a:cubicBezTo>
                  <a:cubicBezTo>
                    <a:pt x="17" y="5"/>
                    <a:pt x="20" y="8"/>
                    <a:pt x="20" y="12"/>
                  </a:cubicBezTo>
                  <a:cubicBezTo>
                    <a:pt x="20" y="16"/>
                    <a:pt x="17" y="19"/>
                    <a:pt x="13" y="19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8" name="Freeform 22">
              <a:extLst>
                <a:ext uri="{FF2B5EF4-FFF2-40B4-BE49-F238E27FC236}">
                  <a16:creationId xmlns="" xmlns:a16="http://schemas.microsoft.com/office/drawing/2014/main" id="{069A3881-93BD-4E60-BF20-F2818A52825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27528" y="6568289"/>
              <a:ext cx="57305" cy="71284"/>
            </a:xfrm>
            <a:custGeom>
              <a:avLst/>
              <a:gdLst>
                <a:gd name="T0" fmla="*/ 0 w 45"/>
                <a:gd name="T1" fmla="*/ 24 h 57"/>
                <a:gd name="T2" fmla="*/ 0 w 45"/>
                <a:gd name="T3" fmla="*/ 33 h 57"/>
                <a:gd name="T4" fmla="*/ 45 w 45"/>
                <a:gd name="T5" fmla="*/ 57 h 57"/>
                <a:gd name="T6" fmla="*/ 45 w 45"/>
                <a:gd name="T7" fmla="*/ 42 h 57"/>
                <a:gd name="T8" fmla="*/ 14 w 45"/>
                <a:gd name="T9" fmla="*/ 28 h 57"/>
                <a:gd name="T10" fmla="*/ 45 w 45"/>
                <a:gd name="T11" fmla="*/ 14 h 57"/>
                <a:gd name="T12" fmla="*/ 45 w 45"/>
                <a:gd name="T13" fmla="*/ 0 h 57"/>
                <a:gd name="T14" fmla="*/ 0 w 45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57">
                  <a:moveTo>
                    <a:pt x="0" y="24"/>
                  </a:moveTo>
                  <a:lnTo>
                    <a:pt x="0" y="33"/>
                  </a:lnTo>
                  <a:lnTo>
                    <a:pt x="45" y="57"/>
                  </a:lnTo>
                  <a:lnTo>
                    <a:pt x="45" y="42"/>
                  </a:lnTo>
                  <a:lnTo>
                    <a:pt x="14" y="28"/>
                  </a:lnTo>
                  <a:lnTo>
                    <a:pt x="45" y="14"/>
                  </a:lnTo>
                  <a:lnTo>
                    <a:pt x="45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9" name="Freeform 23">
              <a:extLst>
                <a:ext uri="{FF2B5EF4-FFF2-40B4-BE49-F238E27FC236}">
                  <a16:creationId xmlns="" xmlns:a16="http://schemas.microsoft.com/office/drawing/2014/main" id="{B2B6DFD8-E966-4026-898C-E3A47DF288B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365061" y="6568289"/>
              <a:ext cx="72587" cy="71284"/>
            </a:xfrm>
            <a:custGeom>
              <a:avLst/>
              <a:gdLst>
                <a:gd name="T0" fmla="*/ 36 w 57"/>
                <a:gd name="T1" fmla="*/ 21 h 57"/>
                <a:gd name="T2" fmla="*/ 36 w 57"/>
                <a:gd name="T3" fmla="*/ 0 h 57"/>
                <a:gd name="T4" fmla="*/ 22 w 57"/>
                <a:gd name="T5" fmla="*/ 0 h 57"/>
                <a:gd name="T6" fmla="*/ 22 w 57"/>
                <a:gd name="T7" fmla="*/ 21 h 57"/>
                <a:gd name="T8" fmla="*/ 0 w 57"/>
                <a:gd name="T9" fmla="*/ 21 h 57"/>
                <a:gd name="T10" fmla="*/ 0 w 57"/>
                <a:gd name="T11" fmla="*/ 35 h 57"/>
                <a:gd name="T12" fmla="*/ 22 w 57"/>
                <a:gd name="T13" fmla="*/ 35 h 57"/>
                <a:gd name="T14" fmla="*/ 22 w 57"/>
                <a:gd name="T15" fmla="*/ 57 h 57"/>
                <a:gd name="T16" fmla="*/ 36 w 57"/>
                <a:gd name="T17" fmla="*/ 57 h 57"/>
                <a:gd name="T18" fmla="*/ 36 w 57"/>
                <a:gd name="T19" fmla="*/ 35 h 57"/>
                <a:gd name="T20" fmla="*/ 57 w 57"/>
                <a:gd name="T21" fmla="*/ 35 h 57"/>
                <a:gd name="T22" fmla="*/ 57 w 57"/>
                <a:gd name="T23" fmla="*/ 21 h 57"/>
                <a:gd name="T24" fmla="*/ 36 w 57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57">
                  <a:moveTo>
                    <a:pt x="36" y="21"/>
                  </a:moveTo>
                  <a:lnTo>
                    <a:pt x="36" y="0"/>
                  </a:lnTo>
                  <a:lnTo>
                    <a:pt x="22" y="0"/>
                  </a:lnTo>
                  <a:lnTo>
                    <a:pt x="22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2" y="35"/>
                  </a:lnTo>
                  <a:lnTo>
                    <a:pt x="22" y="57"/>
                  </a:lnTo>
                  <a:lnTo>
                    <a:pt x="36" y="57"/>
                  </a:lnTo>
                  <a:lnTo>
                    <a:pt x="36" y="35"/>
                  </a:lnTo>
                  <a:lnTo>
                    <a:pt x="57" y="35"/>
                  </a:lnTo>
                  <a:lnTo>
                    <a:pt x="57" y="21"/>
                  </a:lnTo>
                  <a:lnTo>
                    <a:pt x="36" y="21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0" name="Freeform 24">
              <a:extLst>
                <a:ext uri="{FF2B5EF4-FFF2-40B4-BE49-F238E27FC236}">
                  <a16:creationId xmlns="" xmlns:a16="http://schemas.microsoft.com/office/drawing/2014/main" id="{4CC6BB82-26BA-4E04-92CC-A742A94845F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832418" y="6594552"/>
              <a:ext cx="17828" cy="17508"/>
            </a:xfrm>
            <a:custGeom>
              <a:avLst/>
              <a:gdLst>
                <a:gd name="T0" fmla="*/ 3 w 6"/>
                <a:gd name="T1" fmla="*/ 0 h 6"/>
                <a:gd name="T2" fmla="*/ 0 w 6"/>
                <a:gd name="T3" fmla="*/ 3 h 6"/>
                <a:gd name="T4" fmla="*/ 3 w 6"/>
                <a:gd name="T5" fmla="*/ 6 h 6"/>
                <a:gd name="T6" fmla="*/ 6 w 6"/>
                <a:gd name="T7" fmla="*/ 3 h 6"/>
                <a:gd name="T8" fmla="*/ 3 w 6"/>
                <a:gd name="T9" fmla="*/ 0 h 6"/>
                <a:gd name="T10" fmla="*/ 3 w 6"/>
                <a:gd name="T11" fmla="*/ 5 h 6"/>
                <a:gd name="T12" fmla="*/ 1 w 6"/>
                <a:gd name="T13" fmla="*/ 3 h 6"/>
                <a:gd name="T14" fmla="*/ 3 w 6"/>
                <a:gd name="T15" fmla="*/ 1 h 6"/>
                <a:gd name="T16" fmla="*/ 5 w 6"/>
                <a:gd name="T17" fmla="*/ 3 h 6"/>
                <a:gd name="T18" fmla="*/ 3 w 6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5" y="6"/>
                    <a:pt x="6" y="5"/>
                    <a:pt x="6" y="3"/>
                  </a:cubicBezTo>
                  <a:cubicBezTo>
                    <a:pt x="6" y="2"/>
                    <a:pt x="5" y="0"/>
                    <a:pt x="3" y="0"/>
                  </a:cubicBezTo>
                  <a:close/>
                  <a:moveTo>
                    <a:pt x="3" y="5"/>
                  </a:moveTo>
                  <a:cubicBezTo>
                    <a:pt x="2" y="5"/>
                    <a:pt x="1" y="4"/>
                    <a:pt x="1" y="3"/>
                  </a:cubicBezTo>
                  <a:cubicBezTo>
                    <a:pt x="1" y="2"/>
                    <a:pt x="2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1" name="Freeform 25">
              <a:extLst>
                <a:ext uri="{FF2B5EF4-FFF2-40B4-BE49-F238E27FC236}">
                  <a16:creationId xmlns="" xmlns:a16="http://schemas.microsoft.com/office/drawing/2014/main" id="{0098E8EA-80AF-4EDD-8F73-6EA773EAFE5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804402" y="6568289"/>
              <a:ext cx="72587" cy="71284"/>
            </a:xfrm>
            <a:custGeom>
              <a:avLst/>
              <a:gdLst>
                <a:gd name="T0" fmla="*/ 19 w 24"/>
                <a:gd name="T1" fmla="*/ 12 h 24"/>
                <a:gd name="T2" fmla="*/ 12 w 24"/>
                <a:gd name="T3" fmla="*/ 19 h 24"/>
                <a:gd name="T4" fmla="*/ 5 w 24"/>
                <a:gd name="T5" fmla="*/ 12 h 24"/>
                <a:gd name="T6" fmla="*/ 12 w 24"/>
                <a:gd name="T7" fmla="*/ 5 h 24"/>
                <a:gd name="T8" fmla="*/ 19 w 24"/>
                <a:gd name="T9" fmla="*/ 12 h 24"/>
                <a:gd name="T10" fmla="*/ 12 w 24"/>
                <a:gd name="T11" fmla="*/ 0 h 24"/>
                <a:gd name="T12" fmla="*/ 0 w 24"/>
                <a:gd name="T13" fmla="*/ 12 h 24"/>
                <a:gd name="T14" fmla="*/ 12 w 24"/>
                <a:gd name="T15" fmla="*/ 24 h 24"/>
                <a:gd name="T16" fmla="*/ 24 w 24"/>
                <a:gd name="T17" fmla="*/ 12 h 24"/>
                <a:gd name="T18" fmla="*/ 12 w 24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9" y="12"/>
                  </a:moveTo>
                  <a:cubicBezTo>
                    <a:pt x="19" y="16"/>
                    <a:pt x="16" y="19"/>
                    <a:pt x="12" y="19"/>
                  </a:cubicBez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lose/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2" name="Oval 26">
              <a:extLst>
                <a:ext uri="{FF2B5EF4-FFF2-40B4-BE49-F238E27FC236}">
                  <a16:creationId xmlns="" xmlns:a16="http://schemas.microsoft.com/office/drawing/2014/main" id="{E1529FE8-F9A3-4096-878C-7E750DDDD80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837512" y="6600804"/>
              <a:ext cx="6367" cy="875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3" name="Oval 27">
              <a:extLst>
                <a:ext uri="{FF2B5EF4-FFF2-40B4-BE49-F238E27FC236}">
                  <a16:creationId xmlns="" xmlns:a16="http://schemas.microsoft.com/office/drawing/2014/main" id="{4502A066-105F-411C-8755-35B97FC85DE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274307" y="6555783"/>
              <a:ext cx="11461" cy="10005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4" name="Oval 28">
              <a:extLst>
                <a:ext uri="{FF2B5EF4-FFF2-40B4-BE49-F238E27FC236}">
                  <a16:creationId xmlns="" xmlns:a16="http://schemas.microsoft.com/office/drawing/2014/main" id="{A2279562-1031-4CE7-80AA-1364AE4EC75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274307" y="6585797"/>
              <a:ext cx="11461" cy="875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5" name="Freeform 29">
              <a:extLst>
                <a:ext uri="{FF2B5EF4-FFF2-40B4-BE49-F238E27FC236}">
                  <a16:creationId xmlns="" xmlns:a16="http://schemas.microsoft.com/office/drawing/2014/main" id="{79585C2B-CCF8-453C-B1A0-CBEDD05B318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243744" y="6568289"/>
              <a:ext cx="72587" cy="71284"/>
            </a:xfrm>
            <a:custGeom>
              <a:avLst/>
              <a:gdLst>
                <a:gd name="T0" fmla="*/ 12 w 24"/>
                <a:gd name="T1" fmla="*/ 0 h 24"/>
                <a:gd name="T2" fmla="*/ 0 w 24"/>
                <a:gd name="T3" fmla="*/ 12 h 24"/>
                <a:gd name="T4" fmla="*/ 12 w 24"/>
                <a:gd name="T5" fmla="*/ 24 h 24"/>
                <a:gd name="T6" fmla="*/ 24 w 24"/>
                <a:gd name="T7" fmla="*/ 12 h 24"/>
                <a:gd name="T8" fmla="*/ 12 w 24"/>
                <a:gd name="T9" fmla="*/ 0 h 24"/>
                <a:gd name="T10" fmla="*/ 12 w 24"/>
                <a:gd name="T11" fmla="*/ 19 h 24"/>
                <a:gd name="T12" fmla="*/ 5 w 24"/>
                <a:gd name="T13" fmla="*/ 12 h 24"/>
                <a:gd name="T14" fmla="*/ 12 w 24"/>
                <a:gd name="T15" fmla="*/ 5 h 24"/>
                <a:gd name="T16" fmla="*/ 19 w 24"/>
                <a:gd name="T17" fmla="*/ 12 h 24"/>
                <a:gd name="T18" fmla="*/ 12 w 24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  <a:moveTo>
                    <a:pt x="12" y="19"/>
                  </a:move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ubicBezTo>
                    <a:pt x="19" y="16"/>
                    <a:pt x="16" y="19"/>
                    <a:pt x="12" y="19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6" name="Freeform 30">
              <a:extLst>
                <a:ext uri="{FF2B5EF4-FFF2-40B4-BE49-F238E27FC236}">
                  <a16:creationId xmlns="" xmlns:a16="http://schemas.microsoft.com/office/drawing/2014/main" id="{08A41A4E-2A02-48E0-B5EC-DB60F70F2B4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958490" y="6568289"/>
              <a:ext cx="57305" cy="71284"/>
            </a:xfrm>
            <a:custGeom>
              <a:avLst/>
              <a:gdLst>
                <a:gd name="T0" fmla="*/ 0 w 45"/>
                <a:gd name="T1" fmla="*/ 24 h 57"/>
                <a:gd name="T2" fmla="*/ 0 w 45"/>
                <a:gd name="T3" fmla="*/ 33 h 57"/>
                <a:gd name="T4" fmla="*/ 45 w 45"/>
                <a:gd name="T5" fmla="*/ 57 h 57"/>
                <a:gd name="T6" fmla="*/ 45 w 45"/>
                <a:gd name="T7" fmla="*/ 42 h 57"/>
                <a:gd name="T8" fmla="*/ 16 w 45"/>
                <a:gd name="T9" fmla="*/ 28 h 57"/>
                <a:gd name="T10" fmla="*/ 45 w 45"/>
                <a:gd name="T11" fmla="*/ 14 h 57"/>
                <a:gd name="T12" fmla="*/ 45 w 45"/>
                <a:gd name="T13" fmla="*/ 0 h 57"/>
                <a:gd name="T14" fmla="*/ 0 w 45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57">
                  <a:moveTo>
                    <a:pt x="0" y="24"/>
                  </a:moveTo>
                  <a:lnTo>
                    <a:pt x="0" y="33"/>
                  </a:lnTo>
                  <a:lnTo>
                    <a:pt x="45" y="57"/>
                  </a:lnTo>
                  <a:lnTo>
                    <a:pt x="45" y="42"/>
                  </a:lnTo>
                  <a:lnTo>
                    <a:pt x="16" y="28"/>
                  </a:lnTo>
                  <a:lnTo>
                    <a:pt x="45" y="14"/>
                  </a:lnTo>
                  <a:lnTo>
                    <a:pt x="45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7" name="Freeform 31">
              <a:extLst>
                <a:ext uri="{FF2B5EF4-FFF2-40B4-BE49-F238E27FC236}">
                  <a16:creationId xmlns="" xmlns:a16="http://schemas.microsoft.com/office/drawing/2014/main" id="{1F12F1A3-82B8-431D-8B1B-EA52BF91B42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096023" y="6568289"/>
              <a:ext cx="76407" cy="71284"/>
            </a:xfrm>
            <a:custGeom>
              <a:avLst/>
              <a:gdLst>
                <a:gd name="T0" fmla="*/ 36 w 60"/>
                <a:gd name="T1" fmla="*/ 21 h 57"/>
                <a:gd name="T2" fmla="*/ 36 w 60"/>
                <a:gd name="T3" fmla="*/ 0 h 57"/>
                <a:gd name="T4" fmla="*/ 24 w 60"/>
                <a:gd name="T5" fmla="*/ 0 h 57"/>
                <a:gd name="T6" fmla="*/ 24 w 60"/>
                <a:gd name="T7" fmla="*/ 21 h 57"/>
                <a:gd name="T8" fmla="*/ 0 w 60"/>
                <a:gd name="T9" fmla="*/ 21 h 57"/>
                <a:gd name="T10" fmla="*/ 0 w 60"/>
                <a:gd name="T11" fmla="*/ 35 h 57"/>
                <a:gd name="T12" fmla="*/ 24 w 60"/>
                <a:gd name="T13" fmla="*/ 35 h 57"/>
                <a:gd name="T14" fmla="*/ 24 w 60"/>
                <a:gd name="T15" fmla="*/ 57 h 57"/>
                <a:gd name="T16" fmla="*/ 36 w 60"/>
                <a:gd name="T17" fmla="*/ 57 h 57"/>
                <a:gd name="T18" fmla="*/ 36 w 60"/>
                <a:gd name="T19" fmla="*/ 35 h 57"/>
                <a:gd name="T20" fmla="*/ 60 w 60"/>
                <a:gd name="T21" fmla="*/ 35 h 57"/>
                <a:gd name="T22" fmla="*/ 60 w 60"/>
                <a:gd name="T23" fmla="*/ 21 h 57"/>
                <a:gd name="T24" fmla="*/ 36 w 60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0" h="57">
                  <a:moveTo>
                    <a:pt x="36" y="21"/>
                  </a:moveTo>
                  <a:lnTo>
                    <a:pt x="36" y="0"/>
                  </a:lnTo>
                  <a:lnTo>
                    <a:pt x="24" y="0"/>
                  </a:lnTo>
                  <a:lnTo>
                    <a:pt x="24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4" y="35"/>
                  </a:lnTo>
                  <a:lnTo>
                    <a:pt x="24" y="57"/>
                  </a:lnTo>
                  <a:lnTo>
                    <a:pt x="36" y="57"/>
                  </a:lnTo>
                  <a:lnTo>
                    <a:pt x="36" y="35"/>
                  </a:lnTo>
                  <a:lnTo>
                    <a:pt x="60" y="35"/>
                  </a:lnTo>
                  <a:lnTo>
                    <a:pt x="60" y="21"/>
                  </a:lnTo>
                  <a:lnTo>
                    <a:pt x="36" y="21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8" name="Freeform 32">
              <a:extLst>
                <a:ext uri="{FF2B5EF4-FFF2-40B4-BE49-F238E27FC236}">
                  <a16:creationId xmlns="" xmlns:a16="http://schemas.microsoft.com/office/drawing/2014/main" id="{C210EF49-A2D6-42BD-9995-5AB7E7CC54A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657955" y="6568289"/>
              <a:ext cx="75134" cy="71284"/>
            </a:xfrm>
            <a:custGeom>
              <a:avLst/>
              <a:gdLst>
                <a:gd name="T0" fmla="*/ 59 w 59"/>
                <a:gd name="T1" fmla="*/ 28 h 57"/>
                <a:gd name="T2" fmla="*/ 0 w 59"/>
                <a:gd name="T3" fmla="*/ 0 h 57"/>
                <a:gd name="T4" fmla="*/ 0 w 59"/>
                <a:gd name="T5" fmla="*/ 57 h 57"/>
                <a:gd name="T6" fmla="*/ 59 w 59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9" h="57">
                  <a:moveTo>
                    <a:pt x="59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9" y="28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9" name="Freeform 33">
              <a:extLst>
                <a:ext uri="{FF2B5EF4-FFF2-40B4-BE49-F238E27FC236}">
                  <a16:creationId xmlns="" xmlns:a16="http://schemas.microsoft.com/office/drawing/2014/main" id="{5873E10C-24EC-4A32-9017-D26A13C045D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565928" y="6594552"/>
              <a:ext cx="15281" cy="17508"/>
            </a:xfrm>
            <a:custGeom>
              <a:avLst/>
              <a:gdLst>
                <a:gd name="T0" fmla="*/ 3 w 5"/>
                <a:gd name="T1" fmla="*/ 0 h 6"/>
                <a:gd name="T2" fmla="*/ 0 w 5"/>
                <a:gd name="T3" fmla="*/ 3 h 6"/>
                <a:gd name="T4" fmla="*/ 3 w 5"/>
                <a:gd name="T5" fmla="*/ 6 h 6"/>
                <a:gd name="T6" fmla="*/ 5 w 5"/>
                <a:gd name="T7" fmla="*/ 3 h 6"/>
                <a:gd name="T8" fmla="*/ 3 w 5"/>
                <a:gd name="T9" fmla="*/ 0 h 6"/>
                <a:gd name="T10" fmla="*/ 3 w 5"/>
                <a:gd name="T11" fmla="*/ 5 h 6"/>
                <a:gd name="T12" fmla="*/ 0 w 5"/>
                <a:gd name="T13" fmla="*/ 3 h 6"/>
                <a:gd name="T14" fmla="*/ 3 w 5"/>
                <a:gd name="T15" fmla="*/ 1 h 6"/>
                <a:gd name="T16" fmla="*/ 5 w 5"/>
                <a:gd name="T17" fmla="*/ 3 h 6"/>
                <a:gd name="T18" fmla="*/ 3 w 5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6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4" y="6"/>
                    <a:pt x="5" y="5"/>
                    <a:pt x="5" y="3"/>
                  </a:cubicBezTo>
                  <a:cubicBezTo>
                    <a:pt x="5" y="2"/>
                    <a:pt x="4" y="0"/>
                    <a:pt x="3" y="0"/>
                  </a:cubicBezTo>
                  <a:close/>
                  <a:moveTo>
                    <a:pt x="3" y="5"/>
                  </a:moveTo>
                  <a:cubicBezTo>
                    <a:pt x="1" y="5"/>
                    <a:pt x="0" y="4"/>
                    <a:pt x="0" y="3"/>
                  </a:cubicBezTo>
                  <a:cubicBezTo>
                    <a:pt x="0" y="2"/>
                    <a:pt x="1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0" name="Freeform 34">
              <a:extLst>
                <a:ext uri="{FF2B5EF4-FFF2-40B4-BE49-F238E27FC236}">
                  <a16:creationId xmlns="" xmlns:a16="http://schemas.microsoft.com/office/drawing/2014/main" id="{A4EA6405-2393-47CF-9773-1D2A3BFDF5A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535365" y="6568289"/>
              <a:ext cx="75134" cy="71284"/>
            </a:xfrm>
            <a:custGeom>
              <a:avLst/>
              <a:gdLst>
                <a:gd name="T0" fmla="*/ 20 w 25"/>
                <a:gd name="T1" fmla="*/ 12 h 24"/>
                <a:gd name="T2" fmla="*/ 12 w 25"/>
                <a:gd name="T3" fmla="*/ 19 h 24"/>
                <a:gd name="T4" fmla="*/ 5 w 25"/>
                <a:gd name="T5" fmla="*/ 12 h 24"/>
                <a:gd name="T6" fmla="*/ 12 w 25"/>
                <a:gd name="T7" fmla="*/ 5 h 24"/>
                <a:gd name="T8" fmla="*/ 20 w 25"/>
                <a:gd name="T9" fmla="*/ 12 h 24"/>
                <a:gd name="T10" fmla="*/ 12 w 25"/>
                <a:gd name="T11" fmla="*/ 0 h 24"/>
                <a:gd name="T12" fmla="*/ 0 w 25"/>
                <a:gd name="T13" fmla="*/ 12 h 24"/>
                <a:gd name="T14" fmla="*/ 12 w 25"/>
                <a:gd name="T15" fmla="*/ 24 h 24"/>
                <a:gd name="T16" fmla="*/ 25 w 25"/>
                <a:gd name="T17" fmla="*/ 12 h 24"/>
                <a:gd name="T18" fmla="*/ 12 w 25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20" y="12"/>
                  </a:moveTo>
                  <a:cubicBezTo>
                    <a:pt x="20" y="16"/>
                    <a:pt x="16" y="19"/>
                    <a:pt x="12" y="19"/>
                  </a:cubicBezTo>
                  <a:cubicBezTo>
                    <a:pt x="9" y="19"/>
                    <a:pt x="5" y="16"/>
                    <a:pt x="5" y="12"/>
                  </a:cubicBezTo>
                  <a:cubicBezTo>
                    <a:pt x="5" y="8"/>
                    <a:pt x="9" y="5"/>
                    <a:pt x="12" y="5"/>
                  </a:cubicBezTo>
                  <a:cubicBezTo>
                    <a:pt x="16" y="5"/>
                    <a:pt x="20" y="8"/>
                    <a:pt x="20" y="12"/>
                  </a:cubicBezTo>
                  <a:close/>
                  <a:moveTo>
                    <a:pt x="12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2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1" name="Oval 35">
              <a:extLst>
                <a:ext uri="{FF2B5EF4-FFF2-40B4-BE49-F238E27FC236}">
                  <a16:creationId xmlns="" xmlns:a16="http://schemas.microsoft.com/office/drawing/2014/main" id="{4500B5CF-8A87-4C94-98C2-D9AE9216488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568474" y="6600804"/>
              <a:ext cx="8914" cy="875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2" name="Oval 36">
              <a:extLst>
                <a:ext uri="{FF2B5EF4-FFF2-40B4-BE49-F238E27FC236}">
                  <a16:creationId xmlns="" xmlns:a16="http://schemas.microsoft.com/office/drawing/2014/main" id="{52349474-5EA9-4794-9B60-A8170A71791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07816" y="6555783"/>
              <a:ext cx="8914" cy="10005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3" name="Oval 37">
              <a:extLst>
                <a:ext uri="{FF2B5EF4-FFF2-40B4-BE49-F238E27FC236}">
                  <a16:creationId xmlns="" xmlns:a16="http://schemas.microsoft.com/office/drawing/2014/main" id="{38C75585-D619-4E9A-A4CB-1FA8B388ABA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07816" y="6585797"/>
              <a:ext cx="8914" cy="875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4" name="Freeform 38">
              <a:extLst>
                <a:ext uri="{FF2B5EF4-FFF2-40B4-BE49-F238E27FC236}">
                  <a16:creationId xmlns="" xmlns:a16="http://schemas.microsoft.com/office/drawing/2014/main" id="{B7DDAA9C-A34D-47EE-96C6-EAD14E1A8A9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974706" y="6568289"/>
              <a:ext cx="75134" cy="71284"/>
            </a:xfrm>
            <a:custGeom>
              <a:avLst/>
              <a:gdLst>
                <a:gd name="T0" fmla="*/ 13 w 25"/>
                <a:gd name="T1" fmla="*/ 0 h 24"/>
                <a:gd name="T2" fmla="*/ 0 w 25"/>
                <a:gd name="T3" fmla="*/ 12 h 24"/>
                <a:gd name="T4" fmla="*/ 13 w 25"/>
                <a:gd name="T5" fmla="*/ 24 h 24"/>
                <a:gd name="T6" fmla="*/ 25 w 25"/>
                <a:gd name="T7" fmla="*/ 12 h 24"/>
                <a:gd name="T8" fmla="*/ 13 w 25"/>
                <a:gd name="T9" fmla="*/ 0 h 24"/>
                <a:gd name="T10" fmla="*/ 13 w 25"/>
                <a:gd name="T11" fmla="*/ 19 h 24"/>
                <a:gd name="T12" fmla="*/ 6 w 25"/>
                <a:gd name="T13" fmla="*/ 12 h 24"/>
                <a:gd name="T14" fmla="*/ 13 w 25"/>
                <a:gd name="T15" fmla="*/ 5 h 24"/>
                <a:gd name="T16" fmla="*/ 20 w 25"/>
                <a:gd name="T17" fmla="*/ 12 h 24"/>
                <a:gd name="T18" fmla="*/ 13 w 25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3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3" y="0"/>
                  </a:cubicBezTo>
                  <a:close/>
                  <a:moveTo>
                    <a:pt x="13" y="19"/>
                  </a:moveTo>
                  <a:cubicBezTo>
                    <a:pt x="9" y="19"/>
                    <a:pt x="6" y="16"/>
                    <a:pt x="6" y="12"/>
                  </a:cubicBezTo>
                  <a:cubicBezTo>
                    <a:pt x="6" y="8"/>
                    <a:pt x="9" y="5"/>
                    <a:pt x="13" y="5"/>
                  </a:cubicBezTo>
                  <a:cubicBezTo>
                    <a:pt x="16" y="5"/>
                    <a:pt x="20" y="8"/>
                    <a:pt x="20" y="12"/>
                  </a:cubicBezTo>
                  <a:cubicBezTo>
                    <a:pt x="20" y="16"/>
                    <a:pt x="16" y="19"/>
                    <a:pt x="13" y="19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5" name="Freeform 39">
              <a:extLst>
                <a:ext uri="{FF2B5EF4-FFF2-40B4-BE49-F238E27FC236}">
                  <a16:creationId xmlns="" xmlns:a16="http://schemas.microsoft.com/office/drawing/2014/main" id="{45DCF87A-1373-46DA-A54B-100EC39BA36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91999" y="6568289"/>
              <a:ext cx="57305" cy="71284"/>
            </a:xfrm>
            <a:custGeom>
              <a:avLst/>
              <a:gdLst>
                <a:gd name="T0" fmla="*/ 0 w 45"/>
                <a:gd name="T1" fmla="*/ 24 h 57"/>
                <a:gd name="T2" fmla="*/ 0 w 45"/>
                <a:gd name="T3" fmla="*/ 33 h 57"/>
                <a:gd name="T4" fmla="*/ 45 w 45"/>
                <a:gd name="T5" fmla="*/ 57 h 57"/>
                <a:gd name="T6" fmla="*/ 45 w 45"/>
                <a:gd name="T7" fmla="*/ 42 h 57"/>
                <a:gd name="T8" fmla="*/ 14 w 45"/>
                <a:gd name="T9" fmla="*/ 28 h 57"/>
                <a:gd name="T10" fmla="*/ 45 w 45"/>
                <a:gd name="T11" fmla="*/ 14 h 57"/>
                <a:gd name="T12" fmla="*/ 45 w 45"/>
                <a:gd name="T13" fmla="*/ 0 h 57"/>
                <a:gd name="T14" fmla="*/ 0 w 45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57">
                  <a:moveTo>
                    <a:pt x="0" y="24"/>
                  </a:moveTo>
                  <a:lnTo>
                    <a:pt x="0" y="33"/>
                  </a:lnTo>
                  <a:lnTo>
                    <a:pt x="45" y="57"/>
                  </a:lnTo>
                  <a:lnTo>
                    <a:pt x="45" y="42"/>
                  </a:lnTo>
                  <a:lnTo>
                    <a:pt x="14" y="28"/>
                  </a:lnTo>
                  <a:lnTo>
                    <a:pt x="45" y="14"/>
                  </a:lnTo>
                  <a:lnTo>
                    <a:pt x="45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6" name="Freeform 40">
              <a:extLst>
                <a:ext uri="{FF2B5EF4-FFF2-40B4-BE49-F238E27FC236}">
                  <a16:creationId xmlns="" xmlns:a16="http://schemas.microsoft.com/office/drawing/2014/main" id="{A3F944FA-8AC6-49DF-A0E8-0EF7E7B6D00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30806" y="6568289"/>
              <a:ext cx="71313" cy="71284"/>
            </a:xfrm>
            <a:custGeom>
              <a:avLst/>
              <a:gdLst>
                <a:gd name="T0" fmla="*/ 35 w 56"/>
                <a:gd name="T1" fmla="*/ 21 h 57"/>
                <a:gd name="T2" fmla="*/ 35 w 56"/>
                <a:gd name="T3" fmla="*/ 0 h 57"/>
                <a:gd name="T4" fmla="*/ 21 w 56"/>
                <a:gd name="T5" fmla="*/ 0 h 57"/>
                <a:gd name="T6" fmla="*/ 21 w 56"/>
                <a:gd name="T7" fmla="*/ 21 h 57"/>
                <a:gd name="T8" fmla="*/ 0 w 56"/>
                <a:gd name="T9" fmla="*/ 21 h 57"/>
                <a:gd name="T10" fmla="*/ 0 w 56"/>
                <a:gd name="T11" fmla="*/ 35 h 57"/>
                <a:gd name="T12" fmla="*/ 21 w 56"/>
                <a:gd name="T13" fmla="*/ 35 h 57"/>
                <a:gd name="T14" fmla="*/ 21 w 56"/>
                <a:gd name="T15" fmla="*/ 57 h 57"/>
                <a:gd name="T16" fmla="*/ 35 w 56"/>
                <a:gd name="T17" fmla="*/ 57 h 57"/>
                <a:gd name="T18" fmla="*/ 35 w 56"/>
                <a:gd name="T19" fmla="*/ 35 h 57"/>
                <a:gd name="T20" fmla="*/ 56 w 56"/>
                <a:gd name="T21" fmla="*/ 35 h 57"/>
                <a:gd name="T22" fmla="*/ 56 w 56"/>
                <a:gd name="T23" fmla="*/ 21 h 57"/>
                <a:gd name="T24" fmla="*/ 35 w 56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" h="57">
                  <a:moveTo>
                    <a:pt x="35" y="21"/>
                  </a:moveTo>
                  <a:lnTo>
                    <a:pt x="35" y="0"/>
                  </a:lnTo>
                  <a:lnTo>
                    <a:pt x="21" y="0"/>
                  </a:lnTo>
                  <a:lnTo>
                    <a:pt x="21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1" y="35"/>
                  </a:lnTo>
                  <a:lnTo>
                    <a:pt x="21" y="57"/>
                  </a:lnTo>
                  <a:lnTo>
                    <a:pt x="35" y="57"/>
                  </a:lnTo>
                  <a:lnTo>
                    <a:pt x="35" y="35"/>
                  </a:lnTo>
                  <a:lnTo>
                    <a:pt x="56" y="35"/>
                  </a:lnTo>
                  <a:lnTo>
                    <a:pt x="56" y="21"/>
                  </a:lnTo>
                  <a:lnTo>
                    <a:pt x="35" y="21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7" name="Freeform 41">
              <a:extLst>
                <a:ext uri="{FF2B5EF4-FFF2-40B4-BE49-F238E27FC236}">
                  <a16:creationId xmlns="" xmlns:a16="http://schemas.microsoft.com/office/drawing/2014/main" id="{58BD42BD-CDB4-495C-8089-4AFDA226135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391464" y="6568289"/>
              <a:ext cx="72587" cy="71284"/>
            </a:xfrm>
            <a:custGeom>
              <a:avLst/>
              <a:gdLst>
                <a:gd name="T0" fmla="*/ 57 w 57"/>
                <a:gd name="T1" fmla="*/ 28 h 57"/>
                <a:gd name="T2" fmla="*/ 0 w 57"/>
                <a:gd name="T3" fmla="*/ 0 h 57"/>
                <a:gd name="T4" fmla="*/ 0 w 57"/>
                <a:gd name="T5" fmla="*/ 57 h 57"/>
                <a:gd name="T6" fmla="*/ 57 w 57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7" y="28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8" name="Freeform 42">
              <a:extLst>
                <a:ext uri="{FF2B5EF4-FFF2-40B4-BE49-F238E27FC236}">
                  <a16:creationId xmlns="" xmlns:a16="http://schemas.microsoft.com/office/drawing/2014/main" id="{ED8607BF-F0B5-4AA1-92D7-03C93A5B2E8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296890" y="6594552"/>
              <a:ext cx="17828" cy="17508"/>
            </a:xfrm>
            <a:custGeom>
              <a:avLst/>
              <a:gdLst>
                <a:gd name="T0" fmla="*/ 3 w 6"/>
                <a:gd name="T1" fmla="*/ 0 h 6"/>
                <a:gd name="T2" fmla="*/ 0 w 6"/>
                <a:gd name="T3" fmla="*/ 3 h 6"/>
                <a:gd name="T4" fmla="*/ 3 w 6"/>
                <a:gd name="T5" fmla="*/ 6 h 6"/>
                <a:gd name="T6" fmla="*/ 6 w 6"/>
                <a:gd name="T7" fmla="*/ 3 h 6"/>
                <a:gd name="T8" fmla="*/ 3 w 6"/>
                <a:gd name="T9" fmla="*/ 0 h 6"/>
                <a:gd name="T10" fmla="*/ 3 w 6"/>
                <a:gd name="T11" fmla="*/ 5 h 6"/>
                <a:gd name="T12" fmla="*/ 1 w 6"/>
                <a:gd name="T13" fmla="*/ 3 h 6"/>
                <a:gd name="T14" fmla="*/ 3 w 6"/>
                <a:gd name="T15" fmla="*/ 1 h 6"/>
                <a:gd name="T16" fmla="*/ 5 w 6"/>
                <a:gd name="T17" fmla="*/ 3 h 6"/>
                <a:gd name="T18" fmla="*/ 3 w 6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5" y="6"/>
                    <a:pt x="6" y="5"/>
                    <a:pt x="6" y="3"/>
                  </a:cubicBezTo>
                  <a:cubicBezTo>
                    <a:pt x="6" y="2"/>
                    <a:pt x="5" y="0"/>
                    <a:pt x="3" y="0"/>
                  </a:cubicBezTo>
                  <a:close/>
                  <a:moveTo>
                    <a:pt x="3" y="5"/>
                  </a:moveTo>
                  <a:cubicBezTo>
                    <a:pt x="2" y="5"/>
                    <a:pt x="1" y="4"/>
                    <a:pt x="1" y="3"/>
                  </a:cubicBezTo>
                  <a:cubicBezTo>
                    <a:pt x="1" y="2"/>
                    <a:pt x="2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9" name="Freeform 43">
              <a:extLst>
                <a:ext uri="{FF2B5EF4-FFF2-40B4-BE49-F238E27FC236}">
                  <a16:creationId xmlns="" xmlns:a16="http://schemas.microsoft.com/office/drawing/2014/main" id="{F138961B-D07B-48A4-94C8-AABA2E25EDF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270147" y="6568289"/>
              <a:ext cx="71313" cy="71284"/>
            </a:xfrm>
            <a:custGeom>
              <a:avLst/>
              <a:gdLst>
                <a:gd name="T0" fmla="*/ 19 w 24"/>
                <a:gd name="T1" fmla="*/ 12 h 24"/>
                <a:gd name="T2" fmla="*/ 12 w 24"/>
                <a:gd name="T3" fmla="*/ 19 h 24"/>
                <a:gd name="T4" fmla="*/ 5 w 24"/>
                <a:gd name="T5" fmla="*/ 12 h 24"/>
                <a:gd name="T6" fmla="*/ 12 w 24"/>
                <a:gd name="T7" fmla="*/ 5 h 24"/>
                <a:gd name="T8" fmla="*/ 19 w 24"/>
                <a:gd name="T9" fmla="*/ 12 h 24"/>
                <a:gd name="T10" fmla="*/ 12 w 24"/>
                <a:gd name="T11" fmla="*/ 0 h 24"/>
                <a:gd name="T12" fmla="*/ 0 w 24"/>
                <a:gd name="T13" fmla="*/ 12 h 24"/>
                <a:gd name="T14" fmla="*/ 12 w 24"/>
                <a:gd name="T15" fmla="*/ 24 h 24"/>
                <a:gd name="T16" fmla="*/ 24 w 24"/>
                <a:gd name="T17" fmla="*/ 12 h 24"/>
                <a:gd name="T18" fmla="*/ 12 w 24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9" y="12"/>
                  </a:moveTo>
                  <a:cubicBezTo>
                    <a:pt x="19" y="16"/>
                    <a:pt x="16" y="19"/>
                    <a:pt x="12" y="19"/>
                  </a:cubicBez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lose/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0" name="Oval 44">
              <a:extLst>
                <a:ext uri="{FF2B5EF4-FFF2-40B4-BE49-F238E27FC236}">
                  <a16:creationId xmlns="" xmlns:a16="http://schemas.microsoft.com/office/drawing/2014/main" id="{3C9AEC7F-17DD-40C8-8BA3-890A8BC8B31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303257" y="6600804"/>
              <a:ext cx="5094" cy="875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1" name="Oval 45">
              <a:extLst>
                <a:ext uri="{FF2B5EF4-FFF2-40B4-BE49-F238E27FC236}">
                  <a16:creationId xmlns="" xmlns:a16="http://schemas.microsoft.com/office/drawing/2014/main" id="{6A53FD15-15C8-45DF-9CD6-8E8F037DF00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738778" y="6555783"/>
              <a:ext cx="12735" cy="10005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2" name="Oval 46">
              <a:extLst>
                <a:ext uri="{FF2B5EF4-FFF2-40B4-BE49-F238E27FC236}">
                  <a16:creationId xmlns="" xmlns:a16="http://schemas.microsoft.com/office/drawing/2014/main" id="{6F27F538-B87A-43A8-9A8C-4938EF5D5B5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738778" y="6585797"/>
              <a:ext cx="12735" cy="875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3" name="Freeform 47">
              <a:extLst>
                <a:ext uri="{FF2B5EF4-FFF2-40B4-BE49-F238E27FC236}">
                  <a16:creationId xmlns="" xmlns:a16="http://schemas.microsoft.com/office/drawing/2014/main" id="{7F7D42BF-6F3B-4325-89AB-32AB8B52CF9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709489" y="6568289"/>
              <a:ext cx="71313" cy="71284"/>
            </a:xfrm>
            <a:custGeom>
              <a:avLst/>
              <a:gdLst>
                <a:gd name="T0" fmla="*/ 12 w 24"/>
                <a:gd name="T1" fmla="*/ 0 h 24"/>
                <a:gd name="T2" fmla="*/ 0 w 24"/>
                <a:gd name="T3" fmla="*/ 12 h 24"/>
                <a:gd name="T4" fmla="*/ 12 w 24"/>
                <a:gd name="T5" fmla="*/ 24 h 24"/>
                <a:gd name="T6" fmla="*/ 24 w 24"/>
                <a:gd name="T7" fmla="*/ 12 h 24"/>
                <a:gd name="T8" fmla="*/ 12 w 24"/>
                <a:gd name="T9" fmla="*/ 0 h 24"/>
                <a:gd name="T10" fmla="*/ 12 w 24"/>
                <a:gd name="T11" fmla="*/ 19 h 24"/>
                <a:gd name="T12" fmla="*/ 5 w 24"/>
                <a:gd name="T13" fmla="*/ 12 h 24"/>
                <a:gd name="T14" fmla="*/ 12 w 24"/>
                <a:gd name="T15" fmla="*/ 5 h 24"/>
                <a:gd name="T16" fmla="*/ 19 w 24"/>
                <a:gd name="T17" fmla="*/ 12 h 24"/>
                <a:gd name="T18" fmla="*/ 12 w 24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  <a:moveTo>
                    <a:pt x="12" y="19"/>
                  </a:move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ubicBezTo>
                    <a:pt x="19" y="16"/>
                    <a:pt x="16" y="19"/>
                    <a:pt x="12" y="19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4" name="Freeform 48">
              <a:extLst>
                <a:ext uri="{FF2B5EF4-FFF2-40B4-BE49-F238E27FC236}">
                  <a16:creationId xmlns="" xmlns:a16="http://schemas.microsoft.com/office/drawing/2014/main" id="{8C38543B-9677-4974-8072-F151BC92DEC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422962" y="6568289"/>
              <a:ext cx="57305" cy="71284"/>
            </a:xfrm>
            <a:custGeom>
              <a:avLst/>
              <a:gdLst>
                <a:gd name="T0" fmla="*/ 0 w 45"/>
                <a:gd name="T1" fmla="*/ 24 h 57"/>
                <a:gd name="T2" fmla="*/ 0 w 45"/>
                <a:gd name="T3" fmla="*/ 33 h 57"/>
                <a:gd name="T4" fmla="*/ 45 w 45"/>
                <a:gd name="T5" fmla="*/ 57 h 57"/>
                <a:gd name="T6" fmla="*/ 45 w 45"/>
                <a:gd name="T7" fmla="*/ 42 h 57"/>
                <a:gd name="T8" fmla="*/ 14 w 45"/>
                <a:gd name="T9" fmla="*/ 28 h 57"/>
                <a:gd name="T10" fmla="*/ 45 w 45"/>
                <a:gd name="T11" fmla="*/ 14 h 57"/>
                <a:gd name="T12" fmla="*/ 45 w 45"/>
                <a:gd name="T13" fmla="*/ 0 h 57"/>
                <a:gd name="T14" fmla="*/ 0 w 45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57">
                  <a:moveTo>
                    <a:pt x="0" y="24"/>
                  </a:moveTo>
                  <a:lnTo>
                    <a:pt x="0" y="33"/>
                  </a:lnTo>
                  <a:lnTo>
                    <a:pt x="45" y="57"/>
                  </a:lnTo>
                  <a:lnTo>
                    <a:pt x="45" y="42"/>
                  </a:lnTo>
                  <a:lnTo>
                    <a:pt x="14" y="28"/>
                  </a:lnTo>
                  <a:lnTo>
                    <a:pt x="45" y="14"/>
                  </a:lnTo>
                  <a:lnTo>
                    <a:pt x="45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5" name="Freeform 49">
              <a:extLst>
                <a:ext uri="{FF2B5EF4-FFF2-40B4-BE49-F238E27FC236}">
                  <a16:creationId xmlns="" xmlns:a16="http://schemas.microsoft.com/office/drawing/2014/main" id="{7994DEF7-5380-47F3-ABDE-576FEAC0046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561768" y="6568289"/>
              <a:ext cx="71313" cy="71284"/>
            </a:xfrm>
            <a:custGeom>
              <a:avLst/>
              <a:gdLst>
                <a:gd name="T0" fmla="*/ 35 w 56"/>
                <a:gd name="T1" fmla="*/ 21 h 57"/>
                <a:gd name="T2" fmla="*/ 35 w 56"/>
                <a:gd name="T3" fmla="*/ 0 h 57"/>
                <a:gd name="T4" fmla="*/ 21 w 56"/>
                <a:gd name="T5" fmla="*/ 0 h 57"/>
                <a:gd name="T6" fmla="*/ 21 w 56"/>
                <a:gd name="T7" fmla="*/ 21 h 57"/>
                <a:gd name="T8" fmla="*/ 0 w 56"/>
                <a:gd name="T9" fmla="*/ 21 h 57"/>
                <a:gd name="T10" fmla="*/ 0 w 56"/>
                <a:gd name="T11" fmla="*/ 35 h 57"/>
                <a:gd name="T12" fmla="*/ 21 w 56"/>
                <a:gd name="T13" fmla="*/ 35 h 57"/>
                <a:gd name="T14" fmla="*/ 21 w 56"/>
                <a:gd name="T15" fmla="*/ 57 h 57"/>
                <a:gd name="T16" fmla="*/ 35 w 56"/>
                <a:gd name="T17" fmla="*/ 57 h 57"/>
                <a:gd name="T18" fmla="*/ 35 w 56"/>
                <a:gd name="T19" fmla="*/ 35 h 57"/>
                <a:gd name="T20" fmla="*/ 56 w 56"/>
                <a:gd name="T21" fmla="*/ 35 h 57"/>
                <a:gd name="T22" fmla="*/ 56 w 56"/>
                <a:gd name="T23" fmla="*/ 21 h 57"/>
                <a:gd name="T24" fmla="*/ 35 w 56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" h="57">
                  <a:moveTo>
                    <a:pt x="35" y="21"/>
                  </a:moveTo>
                  <a:lnTo>
                    <a:pt x="35" y="0"/>
                  </a:lnTo>
                  <a:lnTo>
                    <a:pt x="21" y="0"/>
                  </a:lnTo>
                  <a:lnTo>
                    <a:pt x="21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1" y="35"/>
                  </a:lnTo>
                  <a:lnTo>
                    <a:pt x="21" y="57"/>
                  </a:lnTo>
                  <a:lnTo>
                    <a:pt x="35" y="57"/>
                  </a:lnTo>
                  <a:lnTo>
                    <a:pt x="35" y="35"/>
                  </a:lnTo>
                  <a:lnTo>
                    <a:pt x="56" y="35"/>
                  </a:lnTo>
                  <a:lnTo>
                    <a:pt x="56" y="21"/>
                  </a:lnTo>
                  <a:lnTo>
                    <a:pt x="35" y="21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6" name="Freeform 50">
              <a:extLst>
                <a:ext uri="{FF2B5EF4-FFF2-40B4-BE49-F238E27FC236}">
                  <a16:creationId xmlns="" xmlns:a16="http://schemas.microsoft.com/office/drawing/2014/main" id="{17DCE0A4-9C75-4788-9C8E-0DABB3645BC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122427" y="6568289"/>
              <a:ext cx="72587" cy="71284"/>
            </a:xfrm>
            <a:custGeom>
              <a:avLst/>
              <a:gdLst>
                <a:gd name="T0" fmla="*/ 57 w 57"/>
                <a:gd name="T1" fmla="*/ 28 h 57"/>
                <a:gd name="T2" fmla="*/ 0 w 57"/>
                <a:gd name="T3" fmla="*/ 0 h 57"/>
                <a:gd name="T4" fmla="*/ 0 w 57"/>
                <a:gd name="T5" fmla="*/ 57 h 57"/>
                <a:gd name="T6" fmla="*/ 57 w 57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7" y="28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7" name="Freeform 51">
              <a:extLst>
                <a:ext uri="{FF2B5EF4-FFF2-40B4-BE49-F238E27FC236}">
                  <a16:creationId xmlns="" xmlns:a16="http://schemas.microsoft.com/office/drawing/2014/main" id="{62929493-B65E-4CB7-8690-A93FB82CC36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030399" y="6594552"/>
              <a:ext cx="15281" cy="17508"/>
            </a:xfrm>
            <a:custGeom>
              <a:avLst/>
              <a:gdLst>
                <a:gd name="T0" fmla="*/ 2 w 5"/>
                <a:gd name="T1" fmla="*/ 0 h 6"/>
                <a:gd name="T2" fmla="*/ 0 w 5"/>
                <a:gd name="T3" fmla="*/ 3 h 6"/>
                <a:gd name="T4" fmla="*/ 2 w 5"/>
                <a:gd name="T5" fmla="*/ 6 h 6"/>
                <a:gd name="T6" fmla="*/ 5 w 5"/>
                <a:gd name="T7" fmla="*/ 3 h 6"/>
                <a:gd name="T8" fmla="*/ 2 w 5"/>
                <a:gd name="T9" fmla="*/ 0 h 6"/>
                <a:gd name="T10" fmla="*/ 2 w 5"/>
                <a:gd name="T11" fmla="*/ 5 h 6"/>
                <a:gd name="T12" fmla="*/ 0 w 5"/>
                <a:gd name="T13" fmla="*/ 3 h 6"/>
                <a:gd name="T14" fmla="*/ 2 w 5"/>
                <a:gd name="T15" fmla="*/ 1 h 6"/>
                <a:gd name="T16" fmla="*/ 5 w 5"/>
                <a:gd name="T17" fmla="*/ 3 h 6"/>
                <a:gd name="T18" fmla="*/ 2 w 5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6">
                  <a:moveTo>
                    <a:pt x="2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4" y="6"/>
                    <a:pt x="5" y="5"/>
                    <a:pt x="5" y="3"/>
                  </a:cubicBezTo>
                  <a:cubicBezTo>
                    <a:pt x="5" y="2"/>
                    <a:pt x="4" y="0"/>
                    <a:pt x="2" y="0"/>
                  </a:cubicBezTo>
                  <a:close/>
                  <a:moveTo>
                    <a:pt x="2" y="5"/>
                  </a:moveTo>
                  <a:cubicBezTo>
                    <a:pt x="1" y="5"/>
                    <a:pt x="0" y="4"/>
                    <a:pt x="0" y="3"/>
                  </a:cubicBezTo>
                  <a:cubicBezTo>
                    <a:pt x="0" y="2"/>
                    <a:pt x="1" y="1"/>
                    <a:pt x="2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2" y="5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8" name="Freeform 52">
              <a:extLst>
                <a:ext uri="{FF2B5EF4-FFF2-40B4-BE49-F238E27FC236}">
                  <a16:creationId xmlns="" xmlns:a16="http://schemas.microsoft.com/office/drawing/2014/main" id="{FEDABFB9-DC39-4D40-833B-F0DC4C323FA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001110" y="6568289"/>
              <a:ext cx="75134" cy="71284"/>
            </a:xfrm>
            <a:custGeom>
              <a:avLst/>
              <a:gdLst>
                <a:gd name="T0" fmla="*/ 19 w 25"/>
                <a:gd name="T1" fmla="*/ 12 h 24"/>
                <a:gd name="T2" fmla="*/ 12 w 25"/>
                <a:gd name="T3" fmla="*/ 19 h 24"/>
                <a:gd name="T4" fmla="*/ 5 w 25"/>
                <a:gd name="T5" fmla="*/ 12 h 24"/>
                <a:gd name="T6" fmla="*/ 12 w 25"/>
                <a:gd name="T7" fmla="*/ 5 h 24"/>
                <a:gd name="T8" fmla="*/ 19 w 25"/>
                <a:gd name="T9" fmla="*/ 12 h 24"/>
                <a:gd name="T10" fmla="*/ 12 w 25"/>
                <a:gd name="T11" fmla="*/ 0 h 24"/>
                <a:gd name="T12" fmla="*/ 0 w 25"/>
                <a:gd name="T13" fmla="*/ 12 h 24"/>
                <a:gd name="T14" fmla="*/ 12 w 25"/>
                <a:gd name="T15" fmla="*/ 24 h 24"/>
                <a:gd name="T16" fmla="*/ 25 w 25"/>
                <a:gd name="T17" fmla="*/ 12 h 24"/>
                <a:gd name="T18" fmla="*/ 12 w 25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19" y="12"/>
                  </a:moveTo>
                  <a:cubicBezTo>
                    <a:pt x="19" y="16"/>
                    <a:pt x="16" y="19"/>
                    <a:pt x="12" y="19"/>
                  </a:cubicBezTo>
                  <a:cubicBezTo>
                    <a:pt x="9" y="19"/>
                    <a:pt x="5" y="16"/>
                    <a:pt x="5" y="12"/>
                  </a:cubicBezTo>
                  <a:cubicBezTo>
                    <a:pt x="5" y="8"/>
                    <a:pt x="9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lose/>
                  <a:moveTo>
                    <a:pt x="12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2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9" name="Oval 53">
              <a:extLst>
                <a:ext uri="{FF2B5EF4-FFF2-40B4-BE49-F238E27FC236}">
                  <a16:creationId xmlns="" xmlns:a16="http://schemas.microsoft.com/office/drawing/2014/main" id="{6B653D4A-C953-43A2-9107-7E72CFF0CBF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034220" y="6600804"/>
              <a:ext cx="8914" cy="875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50" name="Freeform 59">
              <a:extLst>
                <a:ext uri="{FF2B5EF4-FFF2-40B4-BE49-F238E27FC236}">
                  <a16:creationId xmlns="" xmlns:a16="http://schemas.microsoft.com/office/drawing/2014/main" id="{8CD747EA-E5F0-4F59-B06A-3C2F8EB82D3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855936" y="6568289"/>
              <a:ext cx="72587" cy="71284"/>
            </a:xfrm>
            <a:custGeom>
              <a:avLst/>
              <a:gdLst>
                <a:gd name="T0" fmla="*/ 57 w 57"/>
                <a:gd name="T1" fmla="*/ 28 h 57"/>
                <a:gd name="T2" fmla="*/ 0 w 57"/>
                <a:gd name="T3" fmla="*/ 0 h 57"/>
                <a:gd name="T4" fmla="*/ 0 w 57"/>
                <a:gd name="T5" fmla="*/ 57 h 57"/>
                <a:gd name="T6" fmla="*/ 57 w 57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7" y="28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51" name="Oval 36">
              <a:extLst>
                <a:ext uri="{FF2B5EF4-FFF2-40B4-BE49-F238E27FC236}">
                  <a16:creationId xmlns="" xmlns:a16="http://schemas.microsoft.com/office/drawing/2014/main" id="{10F7AD51-029F-42B4-8DB5-7BF27590897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07816" y="6555783"/>
              <a:ext cx="8914" cy="10005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52" name="Oval 37">
              <a:extLst>
                <a:ext uri="{FF2B5EF4-FFF2-40B4-BE49-F238E27FC236}">
                  <a16:creationId xmlns="" xmlns:a16="http://schemas.microsoft.com/office/drawing/2014/main" id="{D9280BDF-6D7B-4D2B-A354-0FC46252E37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07816" y="6585797"/>
              <a:ext cx="8914" cy="875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53" name="Freeform 38">
              <a:extLst>
                <a:ext uri="{FF2B5EF4-FFF2-40B4-BE49-F238E27FC236}">
                  <a16:creationId xmlns="" xmlns:a16="http://schemas.microsoft.com/office/drawing/2014/main" id="{CE3D67F3-9339-4FED-863B-B211037D171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974706" y="6568289"/>
              <a:ext cx="75134" cy="71284"/>
            </a:xfrm>
            <a:custGeom>
              <a:avLst/>
              <a:gdLst>
                <a:gd name="T0" fmla="*/ 13 w 25"/>
                <a:gd name="T1" fmla="*/ 0 h 24"/>
                <a:gd name="T2" fmla="*/ 0 w 25"/>
                <a:gd name="T3" fmla="*/ 12 h 24"/>
                <a:gd name="T4" fmla="*/ 13 w 25"/>
                <a:gd name="T5" fmla="*/ 24 h 24"/>
                <a:gd name="T6" fmla="*/ 25 w 25"/>
                <a:gd name="T7" fmla="*/ 12 h 24"/>
                <a:gd name="T8" fmla="*/ 13 w 25"/>
                <a:gd name="T9" fmla="*/ 0 h 24"/>
                <a:gd name="T10" fmla="*/ 13 w 25"/>
                <a:gd name="T11" fmla="*/ 19 h 24"/>
                <a:gd name="T12" fmla="*/ 6 w 25"/>
                <a:gd name="T13" fmla="*/ 12 h 24"/>
                <a:gd name="T14" fmla="*/ 13 w 25"/>
                <a:gd name="T15" fmla="*/ 5 h 24"/>
                <a:gd name="T16" fmla="*/ 20 w 25"/>
                <a:gd name="T17" fmla="*/ 12 h 24"/>
                <a:gd name="T18" fmla="*/ 13 w 25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3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3" y="0"/>
                  </a:cubicBezTo>
                  <a:close/>
                  <a:moveTo>
                    <a:pt x="13" y="19"/>
                  </a:moveTo>
                  <a:cubicBezTo>
                    <a:pt x="9" y="19"/>
                    <a:pt x="6" y="16"/>
                    <a:pt x="6" y="12"/>
                  </a:cubicBezTo>
                  <a:cubicBezTo>
                    <a:pt x="6" y="8"/>
                    <a:pt x="9" y="5"/>
                    <a:pt x="13" y="5"/>
                  </a:cubicBezTo>
                  <a:cubicBezTo>
                    <a:pt x="16" y="5"/>
                    <a:pt x="20" y="8"/>
                    <a:pt x="20" y="12"/>
                  </a:cubicBezTo>
                  <a:cubicBezTo>
                    <a:pt x="20" y="16"/>
                    <a:pt x="16" y="19"/>
                    <a:pt x="13" y="19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54" name="Freeform 39">
              <a:extLst>
                <a:ext uri="{FF2B5EF4-FFF2-40B4-BE49-F238E27FC236}">
                  <a16:creationId xmlns="" xmlns:a16="http://schemas.microsoft.com/office/drawing/2014/main" id="{D2E8443D-1FF6-476A-968D-1CC7BC78287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91999" y="6568289"/>
              <a:ext cx="57305" cy="71284"/>
            </a:xfrm>
            <a:custGeom>
              <a:avLst/>
              <a:gdLst>
                <a:gd name="T0" fmla="*/ 0 w 45"/>
                <a:gd name="T1" fmla="*/ 24 h 57"/>
                <a:gd name="T2" fmla="*/ 0 w 45"/>
                <a:gd name="T3" fmla="*/ 33 h 57"/>
                <a:gd name="T4" fmla="*/ 45 w 45"/>
                <a:gd name="T5" fmla="*/ 57 h 57"/>
                <a:gd name="T6" fmla="*/ 45 w 45"/>
                <a:gd name="T7" fmla="*/ 42 h 57"/>
                <a:gd name="T8" fmla="*/ 14 w 45"/>
                <a:gd name="T9" fmla="*/ 28 h 57"/>
                <a:gd name="T10" fmla="*/ 45 w 45"/>
                <a:gd name="T11" fmla="*/ 14 h 57"/>
                <a:gd name="T12" fmla="*/ 45 w 45"/>
                <a:gd name="T13" fmla="*/ 0 h 57"/>
                <a:gd name="T14" fmla="*/ 0 w 45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57">
                  <a:moveTo>
                    <a:pt x="0" y="24"/>
                  </a:moveTo>
                  <a:lnTo>
                    <a:pt x="0" y="33"/>
                  </a:lnTo>
                  <a:lnTo>
                    <a:pt x="45" y="57"/>
                  </a:lnTo>
                  <a:lnTo>
                    <a:pt x="45" y="42"/>
                  </a:lnTo>
                  <a:lnTo>
                    <a:pt x="14" y="28"/>
                  </a:lnTo>
                  <a:lnTo>
                    <a:pt x="45" y="14"/>
                  </a:lnTo>
                  <a:lnTo>
                    <a:pt x="45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55" name="Freeform 40">
              <a:extLst>
                <a:ext uri="{FF2B5EF4-FFF2-40B4-BE49-F238E27FC236}">
                  <a16:creationId xmlns="" xmlns:a16="http://schemas.microsoft.com/office/drawing/2014/main" id="{8BD89819-F099-4420-9B06-E54E9B89BA7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30806" y="6568289"/>
              <a:ext cx="71313" cy="71284"/>
            </a:xfrm>
            <a:custGeom>
              <a:avLst/>
              <a:gdLst>
                <a:gd name="T0" fmla="*/ 35 w 56"/>
                <a:gd name="T1" fmla="*/ 21 h 57"/>
                <a:gd name="T2" fmla="*/ 35 w 56"/>
                <a:gd name="T3" fmla="*/ 0 h 57"/>
                <a:gd name="T4" fmla="*/ 21 w 56"/>
                <a:gd name="T5" fmla="*/ 0 h 57"/>
                <a:gd name="T6" fmla="*/ 21 w 56"/>
                <a:gd name="T7" fmla="*/ 21 h 57"/>
                <a:gd name="T8" fmla="*/ 0 w 56"/>
                <a:gd name="T9" fmla="*/ 21 h 57"/>
                <a:gd name="T10" fmla="*/ 0 w 56"/>
                <a:gd name="T11" fmla="*/ 35 h 57"/>
                <a:gd name="T12" fmla="*/ 21 w 56"/>
                <a:gd name="T13" fmla="*/ 35 h 57"/>
                <a:gd name="T14" fmla="*/ 21 w 56"/>
                <a:gd name="T15" fmla="*/ 57 h 57"/>
                <a:gd name="T16" fmla="*/ 35 w 56"/>
                <a:gd name="T17" fmla="*/ 57 h 57"/>
                <a:gd name="T18" fmla="*/ 35 w 56"/>
                <a:gd name="T19" fmla="*/ 35 h 57"/>
                <a:gd name="T20" fmla="*/ 56 w 56"/>
                <a:gd name="T21" fmla="*/ 35 h 57"/>
                <a:gd name="T22" fmla="*/ 56 w 56"/>
                <a:gd name="T23" fmla="*/ 21 h 57"/>
                <a:gd name="T24" fmla="*/ 35 w 56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" h="57">
                  <a:moveTo>
                    <a:pt x="35" y="21"/>
                  </a:moveTo>
                  <a:lnTo>
                    <a:pt x="35" y="0"/>
                  </a:lnTo>
                  <a:lnTo>
                    <a:pt x="21" y="0"/>
                  </a:lnTo>
                  <a:lnTo>
                    <a:pt x="21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1" y="35"/>
                  </a:lnTo>
                  <a:lnTo>
                    <a:pt x="21" y="57"/>
                  </a:lnTo>
                  <a:lnTo>
                    <a:pt x="35" y="57"/>
                  </a:lnTo>
                  <a:lnTo>
                    <a:pt x="35" y="35"/>
                  </a:lnTo>
                  <a:lnTo>
                    <a:pt x="56" y="35"/>
                  </a:lnTo>
                  <a:lnTo>
                    <a:pt x="56" y="21"/>
                  </a:lnTo>
                  <a:lnTo>
                    <a:pt x="35" y="21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56" name="Freeform 42">
              <a:extLst>
                <a:ext uri="{FF2B5EF4-FFF2-40B4-BE49-F238E27FC236}">
                  <a16:creationId xmlns="" xmlns:a16="http://schemas.microsoft.com/office/drawing/2014/main" id="{1B5A5428-AC51-480A-A5AF-C1F800660E1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296890" y="6594552"/>
              <a:ext cx="17828" cy="17508"/>
            </a:xfrm>
            <a:custGeom>
              <a:avLst/>
              <a:gdLst>
                <a:gd name="T0" fmla="*/ 3 w 6"/>
                <a:gd name="T1" fmla="*/ 0 h 6"/>
                <a:gd name="T2" fmla="*/ 0 w 6"/>
                <a:gd name="T3" fmla="*/ 3 h 6"/>
                <a:gd name="T4" fmla="*/ 3 w 6"/>
                <a:gd name="T5" fmla="*/ 6 h 6"/>
                <a:gd name="T6" fmla="*/ 6 w 6"/>
                <a:gd name="T7" fmla="*/ 3 h 6"/>
                <a:gd name="T8" fmla="*/ 3 w 6"/>
                <a:gd name="T9" fmla="*/ 0 h 6"/>
                <a:gd name="T10" fmla="*/ 3 w 6"/>
                <a:gd name="T11" fmla="*/ 5 h 6"/>
                <a:gd name="T12" fmla="*/ 1 w 6"/>
                <a:gd name="T13" fmla="*/ 3 h 6"/>
                <a:gd name="T14" fmla="*/ 3 w 6"/>
                <a:gd name="T15" fmla="*/ 1 h 6"/>
                <a:gd name="T16" fmla="*/ 5 w 6"/>
                <a:gd name="T17" fmla="*/ 3 h 6"/>
                <a:gd name="T18" fmla="*/ 3 w 6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5" y="6"/>
                    <a:pt x="6" y="5"/>
                    <a:pt x="6" y="3"/>
                  </a:cubicBezTo>
                  <a:cubicBezTo>
                    <a:pt x="6" y="2"/>
                    <a:pt x="5" y="0"/>
                    <a:pt x="3" y="0"/>
                  </a:cubicBezTo>
                  <a:close/>
                  <a:moveTo>
                    <a:pt x="3" y="5"/>
                  </a:moveTo>
                  <a:cubicBezTo>
                    <a:pt x="2" y="5"/>
                    <a:pt x="1" y="4"/>
                    <a:pt x="1" y="3"/>
                  </a:cubicBezTo>
                  <a:cubicBezTo>
                    <a:pt x="1" y="2"/>
                    <a:pt x="2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57" name="Freeform 43">
              <a:extLst>
                <a:ext uri="{FF2B5EF4-FFF2-40B4-BE49-F238E27FC236}">
                  <a16:creationId xmlns="" xmlns:a16="http://schemas.microsoft.com/office/drawing/2014/main" id="{A0582DC2-0448-442A-9329-464DC716C4B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270147" y="6568289"/>
              <a:ext cx="71313" cy="71284"/>
            </a:xfrm>
            <a:custGeom>
              <a:avLst/>
              <a:gdLst>
                <a:gd name="T0" fmla="*/ 19 w 24"/>
                <a:gd name="T1" fmla="*/ 12 h 24"/>
                <a:gd name="T2" fmla="*/ 12 w 24"/>
                <a:gd name="T3" fmla="*/ 19 h 24"/>
                <a:gd name="T4" fmla="*/ 5 w 24"/>
                <a:gd name="T5" fmla="*/ 12 h 24"/>
                <a:gd name="T6" fmla="*/ 12 w 24"/>
                <a:gd name="T7" fmla="*/ 5 h 24"/>
                <a:gd name="T8" fmla="*/ 19 w 24"/>
                <a:gd name="T9" fmla="*/ 12 h 24"/>
                <a:gd name="T10" fmla="*/ 12 w 24"/>
                <a:gd name="T11" fmla="*/ 0 h 24"/>
                <a:gd name="T12" fmla="*/ 0 w 24"/>
                <a:gd name="T13" fmla="*/ 12 h 24"/>
                <a:gd name="T14" fmla="*/ 12 w 24"/>
                <a:gd name="T15" fmla="*/ 24 h 24"/>
                <a:gd name="T16" fmla="*/ 24 w 24"/>
                <a:gd name="T17" fmla="*/ 12 h 24"/>
                <a:gd name="T18" fmla="*/ 12 w 24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9" y="12"/>
                  </a:moveTo>
                  <a:cubicBezTo>
                    <a:pt x="19" y="16"/>
                    <a:pt x="16" y="19"/>
                    <a:pt x="12" y="19"/>
                  </a:cubicBez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lose/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58" name="Oval 44">
              <a:extLst>
                <a:ext uri="{FF2B5EF4-FFF2-40B4-BE49-F238E27FC236}">
                  <a16:creationId xmlns="" xmlns:a16="http://schemas.microsoft.com/office/drawing/2014/main" id="{97BE47FE-FDA2-41C0-B9F1-A213ECF2429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303257" y="6600804"/>
              <a:ext cx="5094" cy="875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59" name="Oval 45">
              <a:extLst>
                <a:ext uri="{FF2B5EF4-FFF2-40B4-BE49-F238E27FC236}">
                  <a16:creationId xmlns="" xmlns:a16="http://schemas.microsoft.com/office/drawing/2014/main" id="{D5899F79-6CE3-4AD9-86BF-0B6DDC2A59A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738778" y="6555783"/>
              <a:ext cx="12735" cy="10005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0" name="Oval 46">
              <a:extLst>
                <a:ext uri="{FF2B5EF4-FFF2-40B4-BE49-F238E27FC236}">
                  <a16:creationId xmlns="" xmlns:a16="http://schemas.microsoft.com/office/drawing/2014/main" id="{C22A3B75-2830-4AE9-AB66-C0582C36FE5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738778" y="6585797"/>
              <a:ext cx="12735" cy="875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1" name="Freeform 47">
              <a:extLst>
                <a:ext uri="{FF2B5EF4-FFF2-40B4-BE49-F238E27FC236}">
                  <a16:creationId xmlns="" xmlns:a16="http://schemas.microsoft.com/office/drawing/2014/main" id="{EF8799BE-5C87-40F2-A886-5032A5E5B45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709489" y="6568289"/>
              <a:ext cx="71313" cy="71284"/>
            </a:xfrm>
            <a:custGeom>
              <a:avLst/>
              <a:gdLst>
                <a:gd name="T0" fmla="*/ 12 w 24"/>
                <a:gd name="T1" fmla="*/ 0 h 24"/>
                <a:gd name="T2" fmla="*/ 0 w 24"/>
                <a:gd name="T3" fmla="*/ 12 h 24"/>
                <a:gd name="T4" fmla="*/ 12 w 24"/>
                <a:gd name="T5" fmla="*/ 24 h 24"/>
                <a:gd name="T6" fmla="*/ 24 w 24"/>
                <a:gd name="T7" fmla="*/ 12 h 24"/>
                <a:gd name="T8" fmla="*/ 12 w 24"/>
                <a:gd name="T9" fmla="*/ 0 h 24"/>
                <a:gd name="T10" fmla="*/ 12 w 24"/>
                <a:gd name="T11" fmla="*/ 19 h 24"/>
                <a:gd name="T12" fmla="*/ 5 w 24"/>
                <a:gd name="T13" fmla="*/ 12 h 24"/>
                <a:gd name="T14" fmla="*/ 12 w 24"/>
                <a:gd name="T15" fmla="*/ 5 h 24"/>
                <a:gd name="T16" fmla="*/ 19 w 24"/>
                <a:gd name="T17" fmla="*/ 12 h 24"/>
                <a:gd name="T18" fmla="*/ 12 w 24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  <a:moveTo>
                    <a:pt x="12" y="19"/>
                  </a:move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ubicBezTo>
                    <a:pt x="19" y="16"/>
                    <a:pt x="16" y="19"/>
                    <a:pt x="12" y="19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2" name="Freeform 48">
              <a:extLst>
                <a:ext uri="{FF2B5EF4-FFF2-40B4-BE49-F238E27FC236}">
                  <a16:creationId xmlns="" xmlns:a16="http://schemas.microsoft.com/office/drawing/2014/main" id="{347F1E26-4D33-4A10-BE19-EF4B66B0866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422962" y="6568289"/>
              <a:ext cx="57305" cy="71284"/>
            </a:xfrm>
            <a:custGeom>
              <a:avLst/>
              <a:gdLst>
                <a:gd name="T0" fmla="*/ 0 w 45"/>
                <a:gd name="T1" fmla="*/ 24 h 57"/>
                <a:gd name="T2" fmla="*/ 0 w 45"/>
                <a:gd name="T3" fmla="*/ 33 h 57"/>
                <a:gd name="T4" fmla="*/ 45 w 45"/>
                <a:gd name="T5" fmla="*/ 57 h 57"/>
                <a:gd name="T6" fmla="*/ 45 w 45"/>
                <a:gd name="T7" fmla="*/ 42 h 57"/>
                <a:gd name="T8" fmla="*/ 14 w 45"/>
                <a:gd name="T9" fmla="*/ 28 h 57"/>
                <a:gd name="T10" fmla="*/ 45 w 45"/>
                <a:gd name="T11" fmla="*/ 14 h 57"/>
                <a:gd name="T12" fmla="*/ 45 w 45"/>
                <a:gd name="T13" fmla="*/ 0 h 57"/>
                <a:gd name="T14" fmla="*/ 0 w 45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57">
                  <a:moveTo>
                    <a:pt x="0" y="24"/>
                  </a:moveTo>
                  <a:lnTo>
                    <a:pt x="0" y="33"/>
                  </a:lnTo>
                  <a:lnTo>
                    <a:pt x="45" y="57"/>
                  </a:lnTo>
                  <a:lnTo>
                    <a:pt x="45" y="42"/>
                  </a:lnTo>
                  <a:lnTo>
                    <a:pt x="14" y="28"/>
                  </a:lnTo>
                  <a:lnTo>
                    <a:pt x="45" y="14"/>
                  </a:lnTo>
                  <a:lnTo>
                    <a:pt x="45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3" name="Freeform 49">
              <a:extLst>
                <a:ext uri="{FF2B5EF4-FFF2-40B4-BE49-F238E27FC236}">
                  <a16:creationId xmlns="" xmlns:a16="http://schemas.microsoft.com/office/drawing/2014/main" id="{D6D48CD1-E763-4A75-903E-9C091755C84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561768" y="6568289"/>
              <a:ext cx="71313" cy="71284"/>
            </a:xfrm>
            <a:custGeom>
              <a:avLst/>
              <a:gdLst>
                <a:gd name="T0" fmla="*/ 35 w 56"/>
                <a:gd name="T1" fmla="*/ 21 h 57"/>
                <a:gd name="T2" fmla="*/ 35 w 56"/>
                <a:gd name="T3" fmla="*/ 0 h 57"/>
                <a:gd name="T4" fmla="*/ 21 w 56"/>
                <a:gd name="T5" fmla="*/ 0 h 57"/>
                <a:gd name="T6" fmla="*/ 21 w 56"/>
                <a:gd name="T7" fmla="*/ 21 h 57"/>
                <a:gd name="T8" fmla="*/ 0 w 56"/>
                <a:gd name="T9" fmla="*/ 21 h 57"/>
                <a:gd name="T10" fmla="*/ 0 w 56"/>
                <a:gd name="T11" fmla="*/ 35 h 57"/>
                <a:gd name="T12" fmla="*/ 21 w 56"/>
                <a:gd name="T13" fmla="*/ 35 h 57"/>
                <a:gd name="T14" fmla="*/ 21 w 56"/>
                <a:gd name="T15" fmla="*/ 57 h 57"/>
                <a:gd name="T16" fmla="*/ 35 w 56"/>
                <a:gd name="T17" fmla="*/ 57 h 57"/>
                <a:gd name="T18" fmla="*/ 35 w 56"/>
                <a:gd name="T19" fmla="*/ 35 h 57"/>
                <a:gd name="T20" fmla="*/ 56 w 56"/>
                <a:gd name="T21" fmla="*/ 35 h 57"/>
                <a:gd name="T22" fmla="*/ 56 w 56"/>
                <a:gd name="T23" fmla="*/ 21 h 57"/>
                <a:gd name="T24" fmla="*/ 35 w 56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" h="57">
                  <a:moveTo>
                    <a:pt x="35" y="21"/>
                  </a:moveTo>
                  <a:lnTo>
                    <a:pt x="35" y="0"/>
                  </a:lnTo>
                  <a:lnTo>
                    <a:pt x="21" y="0"/>
                  </a:lnTo>
                  <a:lnTo>
                    <a:pt x="21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1" y="35"/>
                  </a:lnTo>
                  <a:lnTo>
                    <a:pt x="21" y="57"/>
                  </a:lnTo>
                  <a:lnTo>
                    <a:pt x="35" y="57"/>
                  </a:lnTo>
                  <a:lnTo>
                    <a:pt x="35" y="35"/>
                  </a:lnTo>
                  <a:lnTo>
                    <a:pt x="56" y="35"/>
                  </a:lnTo>
                  <a:lnTo>
                    <a:pt x="56" y="21"/>
                  </a:lnTo>
                  <a:lnTo>
                    <a:pt x="35" y="21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4" name="Freeform 50">
              <a:extLst>
                <a:ext uri="{FF2B5EF4-FFF2-40B4-BE49-F238E27FC236}">
                  <a16:creationId xmlns="" xmlns:a16="http://schemas.microsoft.com/office/drawing/2014/main" id="{10EDCAE1-2F88-4E8A-9E87-5EA06CB1414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122427" y="6568289"/>
              <a:ext cx="72587" cy="71284"/>
            </a:xfrm>
            <a:custGeom>
              <a:avLst/>
              <a:gdLst>
                <a:gd name="T0" fmla="*/ 57 w 57"/>
                <a:gd name="T1" fmla="*/ 28 h 57"/>
                <a:gd name="T2" fmla="*/ 0 w 57"/>
                <a:gd name="T3" fmla="*/ 0 h 57"/>
                <a:gd name="T4" fmla="*/ 0 w 57"/>
                <a:gd name="T5" fmla="*/ 57 h 57"/>
                <a:gd name="T6" fmla="*/ 57 w 57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7" y="28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5" name="Freeform 51">
              <a:extLst>
                <a:ext uri="{FF2B5EF4-FFF2-40B4-BE49-F238E27FC236}">
                  <a16:creationId xmlns="" xmlns:a16="http://schemas.microsoft.com/office/drawing/2014/main" id="{B0318F65-29A9-4E99-A7B5-202839DB1F5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030399" y="6594552"/>
              <a:ext cx="15281" cy="17508"/>
            </a:xfrm>
            <a:custGeom>
              <a:avLst/>
              <a:gdLst>
                <a:gd name="T0" fmla="*/ 2 w 5"/>
                <a:gd name="T1" fmla="*/ 0 h 6"/>
                <a:gd name="T2" fmla="*/ 0 w 5"/>
                <a:gd name="T3" fmla="*/ 3 h 6"/>
                <a:gd name="T4" fmla="*/ 2 w 5"/>
                <a:gd name="T5" fmla="*/ 6 h 6"/>
                <a:gd name="T6" fmla="*/ 5 w 5"/>
                <a:gd name="T7" fmla="*/ 3 h 6"/>
                <a:gd name="T8" fmla="*/ 2 w 5"/>
                <a:gd name="T9" fmla="*/ 0 h 6"/>
                <a:gd name="T10" fmla="*/ 2 w 5"/>
                <a:gd name="T11" fmla="*/ 5 h 6"/>
                <a:gd name="T12" fmla="*/ 0 w 5"/>
                <a:gd name="T13" fmla="*/ 3 h 6"/>
                <a:gd name="T14" fmla="*/ 2 w 5"/>
                <a:gd name="T15" fmla="*/ 1 h 6"/>
                <a:gd name="T16" fmla="*/ 5 w 5"/>
                <a:gd name="T17" fmla="*/ 3 h 6"/>
                <a:gd name="T18" fmla="*/ 2 w 5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6">
                  <a:moveTo>
                    <a:pt x="2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4" y="6"/>
                    <a:pt x="5" y="5"/>
                    <a:pt x="5" y="3"/>
                  </a:cubicBezTo>
                  <a:cubicBezTo>
                    <a:pt x="5" y="2"/>
                    <a:pt x="4" y="0"/>
                    <a:pt x="2" y="0"/>
                  </a:cubicBezTo>
                  <a:close/>
                  <a:moveTo>
                    <a:pt x="2" y="5"/>
                  </a:moveTo>
                  <a:cubicBezTo>
                    <a:pt x="1" y="5"/>
                    <a:pt x="0" y="4"/>
                    <a:pt x="0" y="3"/>
                  </a:cubicBezTo>
                  <a:cubicBezTo>
                    <a:pt x="0" y="2"/>
                    <a:pt x="1" y="1"/>
                    <a:pt x="2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2" y="5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6" name="Freeform 52">
              <a:extLst>
                <a:ext uri="{FF2B5EF4-FFF2-40B4-BE49-F238E27FC236}">
                  <a16:creationId xmlns="" xmlns:a16="http://schemas.microsoft.com/office/drawing/2014/main" id="{6B27258F-A3C7-41C7-8167-AAAF9E125D7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001110" y="6568289"/>
              <a:ext cx="75134" cy="71284"/>
            </a:xfrm>
            <a:custGeom>
              <a:avLst/>
              <a:gdLst>
                <a:gd name="T0" fmla="*/ 19 w 25"/>
                <a:gd name="T1" fmla="*/ 12 h 24"/>
                <a:gd name="T2" fmla="*/ 12 w 25"/>
                <a:gd name="T3" fmla="*/ 19 h 24"/>
                <a:gd name="T4" fmla="*/ 5 w 25"/>
                <a:gd name="T5" fmla="*/ 12 h 24"/>
                <a:gd name="T6" fmla="*/ 12 w 25"/>
                <a:gd name="T7" fmla="*/ 5 h 24"/>
                <a:gd name="T8" fmla="*/ 19 w 25"/>
                <a:gd name="T9" fmla="*/ 12 h 24"/>
                <a:gd name="T10" fmla="*/ 12 w 25"/>
                <a:gd name="T11" fmla="*/ 0 h 24"/>
                <a:gd name="T12" fmla="*/ 0 w 25"/>
                <a:gd name="T13" fmla="*/ 12 h 24"/>
                <a:gd name="T14" fmla="*/ 12 w 25"/>
                <a:gd name="T15" fmla="*/ 24 h 24"/>
                <a:gd name="T16" fmla="*/ 25 w 25"/>
                <a:gd name="T17" fmla="*/ 12 h 24"/>
                <a:gd name="T18" fmla="*/ 12 w 25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19" y="12"/>
                  </a:moveTo>
                  <a:cubicBezTo>
                    <a:pt x="19" y="16"/>
                    <a:pt x="16" y="19"/>
                    <a:pt x="12" y="19"/>
                  </a:cubicBezTo>
                  <a:cubicBezTo>
                    <a:pt x="9" y="19"/>
                    <a:pt x="5" y="16"/>
                    <a:pt x="5" y="12"/>
                  </a:cubicBezTo>
                  <a:cubicBezTo>
                    <a:pt x="5" y="8"/>
                    <a:pt x="9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lose/>
                  <a:moveTo>
                    <a:pt x="12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2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7" name="Oval 53">
              <a:extLst>
                <a:ext uri="{FF2B5EF4-FFF2-40B4-BE49-F238E27FC236}">
                  <a16:creationId xmlns="" xmlns:a16="http://schemas.microsoft.com/office/drawing/2014/main" id="{1FA0DF60-A1CC-498E-98F2-A4F6D304E07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034220" y="6600804"/>
              <a:ext cx="8914" cy="875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8" name="Freeform 59">
              <a:extLst>
                <a:ext uri="{FF2B5EF4-FFF2-40B4-BE49-F238E27FC236}">
                  <a16:creationId xmlns="" xmlns:a16="http://schemas.microsoft.com/office/drawing/2014/main" id="{37CCC26D-B56E-4372-85DE-4EDE8753634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855936" y="6568289"/>
              <a:ext cx="72587" cy="71284"/>
            </a:xfrm>
            <a:custGeom>
              <a:avLst/>
              <a:gdLst>
                <a:gd name="T0" fmla="*/ 57 w 57"/>
                <a:gd name="T1" fmla="*/ 28 h 57"/>
                <a:gd name="T2" fmla="*/ 0 w 57"/>
                <a:gd name="T3" fmla="*/ 0 h 57"/>
                <a:gd name="T4" fmla="*/ 0 w 57"/>
                <a:gd name="T5" fmla="*/ 57 h 57"/>
                <a:gd name="T6" fmla="*/ 57 w 57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7" y="28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0" name="Oval 36">
              <a:extLst>
                <a:ext uri="{FF2B5EF4-FFF2-40B4-BE49-F238E27FC236}">
                  <a16:creationId xmlns="" xmlns:a16="http://schemas.microsoft.com/office/drawing/2014/main" id="{B078A5C1-B480-412F-9782-8B910D78F00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478476" y="6555783"/>
              <a:ext cx="8914" cy="10005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1" name="Oval 37">
              <a:extLst>
                <a:ext uri="{FF2B5EF4-FFF2-40B4-BE49-F238E27FC236}">
                  <a16:creationId xmlns="" xmlns:a16="http://schemas.microsoft.com/office/drawing/2014/main" id="{05D72483-40FA-4A62-ABDE-31385CA0475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478476" y="6585797"/>
              <a:ext cx="8914" cy="875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2" name="Freeform 38">
              <a:extLst>
                <a:ext uri="{FF2B5EF4-FFF2-40B4-BE49-F238E27FC236}">
                  <a16:creationId xmlns="" xmlns:a16="http://schemas.microsoft.com/office/drawing/2014/main" id="{CBFBB7C8-E2B9-44C2-BF9D-07C57E716BB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445366" y="6568289"/>
              <a:ext cx="75134" cy="71284"/>
            </a:xfrm>
            <a:custGeom>
              <a:avLst/>
              <a:gdLst>
                <a:gd name="T0" fmla="*/ 13 w 25"/>
                <a:gd name="T1" fmla="*/ 0 h 24"/>
                <a:gd name="T2" fmla="*/ 0 w 25"/>
                <a:gd name="T3" fmla="*/ 12 h 24"/>
                <a:gd name="T4" fmla="*/ 13 w 25"/>
                <a:gd name="T5" fmla="*/ 24 h 24"/>
                <a:gd name="T6" fmla="*/ 25 w 25"/>
                <a:gd name="T7" fmla="*/ 12 h 24"/>
                <a:gd name="T8" fmla="*/ 13 w 25"/>
                <a:gd name="T9" fmla="*/ 0 h 24"/>
                <a:gd name="T10" fmla="*/ 13 w 25"/>
                <a:gd name="T11" fmla="*/ 19 h 24"/>
                <a:gd name="T12" fmla="*/ 6 w 25"/>
                <a:gd name="T13" fmla="*/ 12 h 24"/>
                <a:gd name="T14" fmla="*/ 13 w 25"/>
                <a:gd name="T15" fmla="*/ 5 h 24"/>
                <a:gd name="T16" fmla="*/ 20 w 25"/>
                <a:gd name="T17" fmla="*/ 12 h 24"/>
                <a:gd name="T18" fmla="*/ 13 w 25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3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3" y="0"/>
                  </a:cubicBezTo>
                  <a:close/>
                  <a:moveTo>
                    <a:pt x="13" y="19"/>
                  </a:moveTo>
                  <a:cubicBezTo>
                    <a:pt x="9" y="19"/>
                    <a:pt x="6" y="16"/>
                    <a:pt x="6" y="12"/>
                  </a:cubicBezTo>
                  <a:cubicBezTo>
                    <a:pt x="6" y="8"/>
                    <a:pt x="9" y="5"/>
                    <a:pt x="13" y="5"/>
                  </a:cubicBezTo>
                  <a:cubicBezTo>
                    <a:pt x="16" y="5"/>
                    <a:pt x="20" y="8"/>
                    <a:pt x="20" y="12"/>
                  </a:cubicBezTo>
                  <a:cubicBezTo>
                    <a:pt x="20" y="16"/>
                    <a:pt x="16" y="19"/>
                    <a:pt x="13" y="19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3" name="Freeform 39">
              <a:extLst>
                <a:ext uri="{FF2B5EF4-FFF2-40B4-BE49-F238E27FC236}">
                  <a16:creationId xmlns="" xmlns:a16="http://schemas.microsoft.com/office/drawing/2014/main" id="{D16F4513-1E27-47D2-9F97-04F24C3CBC7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162659" y="6568289"/>
              <a:ext cx="57305" cy="71284"/>
            </a:xfrm>
            <a:custGeom>
              <a:avLst/>
              <a:gdLst>
                <a:gd name="T0" fmla="*/ 0 w 45"/>
                <a:gd name="T1" fmla="*/ 24 h 57"/>
                <a:gd name="T2" fmla="*/ 0 w 45"/>
                <a:gd name="T3" fmla="*/ 33 h 57"/>
                <a:gd name="T4" fmla="*/ 45 w 45"/>
                <a:gd name="T5" fmla="*/ 57 h 57"/>
                <a:gd name="T6" fmla="*/ 45 w 45"/>
                <a:gd name="T7" fmla="*/ 42 h 57"/>
                <a:gd name="T8" fmla="*/ 14 w 45"/>
                <a:gd name="T9" fmla="*/ 28 h 57"/>
                <a:gd name="T10" fmla="*/ 45 w 45"/>
                <a:gd name="T11" fmla="*/ 14 h 57"/>
                <a:gd name="T12" fmla="*/ 45 w 45"/>
                <a:gd name="T13" fmla="*/ 0 h 57"/>
                <a:gd name="T14" fmla="*/ 0 w 45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57">
                  <a:moveTo>
                    <a:pt x="0" y="24"/>
                  </a:moveTo>
                  <a:lnTo>
                    <a:pt x="0" y="33"/>
                  </a:lnTo>
                  <a:lnTo>
                    <a:pt x="45" y="57"/>
                  </a:lnTo>
                  <a:lnTo>
                    <a:pt x="45" y="42"/>
                  </a:lnTo>
                  <a:lnTo>
                    <a:pt x="14" y="28"/>
                  </a:lnTo>
                  <a:lnTo>
                    <a:pt x="45" y="14"/>
                  </a:lnTo>
                  <a:lnTo>
                    <a:pt x="45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4" name="Freeform 40">
              <a:extLst>
                <a:ext uri="{FF2B5EF4-FFF2-40B4-BE49-F238E27FC236}">
                  <a16:creationId xmlns="" xmlns:a16="http://schemas.microsoft.com/office/drawing/2014/main" id="{87D954E6-ED09-42C8-B3A6-03186E9823A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301466" y="6568289"/>
              <a:ext cx="71313" cy="71284"/>
            </a:xfrm>
            <a:custGeom>
              <a:avLst/>
              <a:gdLst>
                <a:gd name="T0" fmla="*/ 35 w 56"/>
                <a:gd name="T1" fmla="*/ 21 h 57"/>
                <a:gd name="T2" fmla="*/ 35 w 56"/>
                <a:gd name="T3" fmla="*/ 0 h 57"/>
                <a:gd name="T4" fmla="*/ 21 w 56"/>
                <a:gd name="T5" fmla="*/ 0 h 57"/>
                <a:gd name="T6" fmla="*/ 21 w 56"/>
                <a:gd name="T7" fmla="*/ 21 h 57"/>
                <a:gd name="T8" fmla="*/ 0 w 56"/>
                <a:gd name="T9" fmla="*/ 21 h 57"/>
                <a:gd name="T10" fmla="*/ 0 w 56"/>
                <a:gd name="T11" fmla="*/ 35 h 57"/>
                <a:gd name="T12" fmla="*/ 21 w 56"/>
                <a:gd name="T13" fmla="*/ 35 h 57"/>
                <a:gd name="T14" fmla="*/ 21 w 56"/>
                <a:gd name="T15" fmla="*/ 57 h 57"/>
                <a:gd name="T16" fmla="*/ 35 w 56"/>
                <a:gd name="T17" fmla="*/ 57 h 57"/>
                <a:gd name="T18" fmla="*/ 35 w 56"/>
                <a:gd name="T19" fmla="*/ 35 h 57"/>
                <a:gd name="T20" fmla="*/ 56 w 56"/>
                <a:gd name="T21" fmla="*/ 35 h 57"/>
                <a:gd name="T22" fmla="*/ 56 w 56"/>
                <a:gd name="T23" fmla="*/ 21 h 57"/>
                <a:gd name="T24" fmla="*/ 35 w 56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" h="57">
                  <a:moveTo>
                    <a:pt x="35" y="21"/>
                  </a:moveTo>
                  <a:lnTo>
                    <a:pt x="35" y="0"/>
                  </a:lnTo>
                  <a:lnTo>
                    <a:pt x="21" y="0"/>
                  </a:lnTo>
                  <a:lnTo>
                    <a:pt x="21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1" y="35"/>
                  </a:lnTo>
                  <a:lnTo>
                    <a:pt x="21" y="57"/>
                  </a:lnTo>
                  <a:lnTo>
                    <a:pt x="35" y="57"/>
                  </a:lnTo>
                  <a:lnTo>
                    <a:pt x="35" y="35"/>
                  </a:lnTo>
                  <a:lnTo>
                    <a:pt x="56" y="35"/>
                  </a:lnTo>
                  <a:lnTo>
                    <a:pt x="56" y="21"/>
                  </a:lnTo>
                  <a:lnTo>
                    <a:pt x="35" y="21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5" name="Freeform 42">
              <a:extLst>
                <a:ext uri="{FF2B5EF4-FFF2-40B4-BE49-F238E27FC236}">
                  <a16:creationId xmlns="" xmlns:a16="http://schemas.microsoft.com/office/drawing/2014/main" id="{B2156065-608F-4DC9-B507-678254D0DF9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767550" y="6594552"/>
              <a:ext cx="17828" cy="17508"/>
            </a:xfrm>
            <a:custGeom>
              <a:avLst/>
              <a:gdLst>
                <a:gd name="T0" fmla="*/ 3 w 6"/>
                <a:gd name="T1" fmla="*/ 0 h 6"/>
                <a:gd name="T2" fmla="*/ 0 w 6"/>
                <a:gd name="T3" fmla="*/ 3 h 6"/>
                <a:gd name="T4" fmla="*/ 3 w 6"/>
                <a:gd name="T5" fmla="*/ 6 h 6"/>
                <a:gd name="T6" fmla="*/ 6 w 6"/>
                <a:gd name="T7" fmla="*/ 3 h 6"/>
                <a:gd name="T8" fmla="*/ 3 w 6"/>
                <a:gd name="T9" fmla="*/ 0 h 6"/>
                <a:gd name="T10" fmla="*/ 3 w 6"/>
                <a:gd name="T11" fmla="*/ 5 h 6"/>
                <a:gd name="T12" fmla="*/ 1 w 6"/>
                <a:gd name="T13" fmla="*/ 3 h 6"/>
                <a:gd name="T14" fmla="*/ 3 w 6"/>
                <a:gd name="T15" fmla="*/ 1 h 6"/>
                <a:gd name="T16" fmla="*/ 5 w 6"/>
                <a:gd name="T17" fmla="*/ 3 h 6"/>
                <a:gd name="T18" fmla="*/ 3 w 6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5" y="6"/>
                    <a:pt x="6" y="5"/>
                    <a:pt x="6" y="3"/>
                  </a:cubicBezTo>
                  <a:cubicBezTo>
                    <a:pt x="6" y="2"/>
                    <a:pt x="5" y="0"/>
                    <a:pt x="3" y="0"/>
                  </a:cubicBezTo>
                  <a:close/>
                  <a:moveTo>
                    <a:pt x="3" y="5"/>
                  </a:moveTo>
                  <a:cubicBezTo>
                    <a:pt x="2" y="5"/>
                    <a:pt x="1" y="4"/>
                    <a:pt x="1" y="3"/>
                  </a:cubicBezTo>
                  <a:cubicBezTo>
                    <a:pt x="1" y="2"/>
                    <a:pt x="2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6" name="Freeform 43">
              <a:extLst>
                <a:ext uri="{FF2B5EF4-FFF2-40B4-BE49-F238E27FC236}">
                  <a16:creationId xmlns="" xmlns:a16="http://schemas.microsoft.com/office/drawing/2014/main" id="{88231401-AE4E-420A-99EF-A48D1AB330D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740807" y="6568289"/>
              <a:ext cx="71313" cy="71284"/>
            </a:xfrm>
            <a:custGeom>
              <a:avLst/>
              <a:gdLst>
                <a:gd name="T0" fmla="*/ 19 w 24"/>
                <a:gd name="T1" fmla="*/ 12 h 24"/>
                <a:gd name="T2" fmla="*/ 12 w 24"/>
                <a:gd name="T3" fmla="*/ 19 h 24"/>
                <a:gd name="T4" fmla="*/ 5 w 24"/>
                <a:gd name="T5" fmla="*/ 12 h 24"/>
                <a:gd name="T6" fmla="*/ 12 w 24"/>
                <a:gd name="T7" fmla="*/ 5 h 24"/>
                <a:gd name="T8" fmla="*/ 19 w 24"/>
                <a:gd name="T9" fmla="*/ 12 h 24"/>
                <a:gd name="T10" fmla="*/ 12 w 24"/>
                <a:gd name="T11" fmla="*/ 0 h 24"/>
                <a:gd name="T12" fmla="*/ 0 w 24"/>
                <a:gd name="T13" fmla="*/ 12 h 24"/>
                <a:gd name="T14" fmla="*/ 12 w 24"/>
                <a:gd name="T15" fmla="*/ 24 h 24"/>
                <a:gd name="T16" fmla="*/ 24 w 24"/>
                <a:gd name="T17" fmla="*/ 12 h 24"/>
                <a:gd name="T18" fmla="*/ 12 w 24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9" y="12"/>
                  </a:moveTo>
                  <a:cubicBezTo>
                    <a:pt x="19" y="16"/>
                    <a:pt x="16" y="19"/>
                    <a:pt x="12" y="19"/>
                  </a:cubicBez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lose/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7" name="Oval 44">
              <a:extLst>
                <a:ext uri="{FF2B5EF4-FFF2-40B4-BE49-F238E27FC236}">
                  <a16:creationId xmlns="" xmlns:a16="http://schemas.microsoft.com/office/drawing/2014/main" id="{8395D515-511B-4D1B-ABB5-0C11B4D0D7B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773917" y="6600804"/>
              <a:ext cx="5094" cy="875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8" name="Oval 45">
              <a:extLst>
                <a:ext uri="{FF2B5EF4-FFF2-40B4-BE49-F238E27FC236}">
                  <a16:creationId xmlns="" xmlns:a16="http://schemas.microsoft.com/office/drawing/2014/main" id="{AEB0E138-77BE-41F9-A716-051BF43173D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209438" y="6555783"/>
              <a:ext cx="12735" cy="10005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9" name="Oval 46">
              <a:extLst>
                <a:ext uri="{FF2B5EF4-FFF2-40B4-BE49-F238E27FC236}">
                  <a16:creationId xmlns="" xmlns:a16="http://schemas.microsoft.com/office/drawing/2014/main" id="{41927B00-105B-41D5-9928-D66D558BAC2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209438" y="6585797"/>
              <a:ext cx="12735" cy="875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0" name="Freeform 47">
              <a:extLst>
                <a:ext uri="{FF2B5EF4-FFF2-40B4-BE49-F238E27FC236}">
                  <a16:creationId xmlns="" xmlns:a16="http://schemas.microsoft.com/office/drawing/2014/main" id="{D0EDE76C-EBDD-4BB8-BED4-77691286DC2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180149" y="6568289"/>
              <a:ext cx="71313" cy="71284"/>
            </a:xfrm>
            <a:custGeom>
              <a:avLst/>
              <a:gdLst>
                <a:gd name="T0" fmla="*/ 12 w 24"/>
                <a:gd name="T1" fmla="*/ 0 h 24"/>
                <a:gd name="T2" fmla="*/ 0 w 24"/>
                <a:gd name="T3" fmla="*/ 12 h 24"/>
                <a:gd name="T4" fmla="*/ 12 w 24"/>
                <a:gd name="T5" fmla="*/ 24 h 24"/>
                <a:gd name="T6" fmla="*/ 24 w 24"/>
                <a:gd name="T7" fmla="*/ 12 h 24"/>
                <a:gd name="T8" fmla="*/ 12 w 24"/>
                <a:gd name="T9" fmla="*/ 0 h 24"/>
                <a:gd name="T10" fmla="*/ 12 w 24"/>
                <a:gd name="T11" fmla="*/ 19 h 24"/>
                <a:gd name="T12" fmla="*/ 5 w 24"/>
                <a:gd name="T13" fmla="*/ 12 h 24"/>
                <a:gd name="T14" fmla="*/ 12 w 24"/>
                <a:gd name="T15" fmla="*/ 5 h 24"/>
                <a:gd name="T16" fmla="*/ 19 w 24"/>
                <a:gd name="T17" fmla="*/ 12 h 24"/>
                <a:gd name="T18" fmla="*/ 12 w 24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  <a:moveTo>
                    <a:pt x="12" y="19"/>
                  </a:move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ubicBezTo>
                    <a:pt x="19" y="16"/>
                    <a:pt x="16" y="19"/>
                    <a:pt x="12" y="19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1" name="Freeform 48">
              <a:extLst>
                <a:ext uri="{FF2B5EF4-FFF2-40B4-BE49-F238E27FC236}">
                  <a16:creationId xmlns="" xmlns:a16="http://schemas.microsoft.com/office/drawing/2014/main" id="{743B8296-6466-4F42-88E3-05BA9C8E45F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893622" y="6568289"/>
              <a:ext cx="57305" cy="71284"/>
            </a:xfrm>
            <a:custGeom>
              <a:avLst/>
              <a:gdLst>
                <a:gd name="T0" fmla="*/ 0 w 45"/>
                <a:gd name="T1" fmla="*/ 24 h 57"/>
                <a:gd name="T2" fmla="*/ 0 w 45"/>
                <a:gd name="T3" fmla="*/ 33 h 57"/>
                <a:gd name="T4" fmla="*/ 45 w 45"/>
                <a:gd name="T5" fmla="*/ 57 h 57"/>
                <a:gd name="T6" fmla="*/ 45 w 45"/>
                <a:gd name="T7" fmla="*/ 42 h 57"/>
                <a:gd name="T8" fmla="*/ 14 w 45"/>
                <a:gd name="T9" fmla="*/ 28 h 57"/>
                <a:gd name="T10" fmla="*/ 45 w 45"/>
                <a:gd name="T11" fmla="*/ 14 h 57"/>
                <a:gd name="T12" fmla="*/ 45 w 45"/>
                <a:gd name="T13" fmla="*/ 0 h 57"/>
                <a:gd name="T14" fmla="*/ 0 w 45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57">
                  <a:moveTo>
                    <a:pt x="0" y="24"/>
                  </a:moveTo>
                  <a:lnTo>
                    <a:pt x="0" y="33"/>
                  </a:lnTo>
                  <a:lnTo>
                    <a:pt x="45" y="57"/>
                  </a:lnTo>
                  <a:lnTo>
                    <a:pt x="45" y="42"/>
                  </a:lnTo>
                  <a:lnTo>
                    <a:pt x="14" y="28"/>
                  </a:lnTo>
                  <a:lnTo>
                    <a:pt x="45" y="14"/>
                  </a:lnTo>
                  <a:lnTo>
                    <a:pt x="45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2" name="Freeform 49">
              <a:extLst>
                <a:ext uri="{FF2B5EF4-FFF2-40B4-BE49-F238E27FC236}">
                  <a16:creationId xmlns="" xmlns:a16="http://schemas.microsoft.com/office/drawing/2014/main" id="{0D804D19-6C23-4C6C-9394-9EE831A535C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032428" y="6568289"/>
              <a:ext cx="71313" cy="71284"/>
            </a:xfrm>
            <a:custGeom>
              <a:avLst/>
              <a:gdLst>
                <a:gd name="T0" fmla="*/ 35 w 56"/>
                <a:gd name="T1" fmla="*/ 21 h 57"/>
                <a:gd name="T2" fmla="*/ 35 w 56"/>
                <a:gd name="T3" fmla="*/ 0 h 57"/>
                <a:gd name="T4" fmla="*/ 21 w 56"/>
                <a:gd name="T5" fmla="*/ 0 h 57"/>
                <a:gd name="T6" fmla="*/ 21 w 56"/>
                <a:gd name="T7" fmla="*/ 21 h 57"/>
                <a:gd name="T8" fmla="*/ 0 w 56"/>
                <a:gd name="T9" fmla="*/ 21 h 57"/>
                <a:gd name="T10" fmla="*/ 0 w 56"/>
                <a:gd name="T11" fmla="*/ 35 h 57"/>
                <a:gd name="T12" fmla="*/ 21 w 56"/>
                <a:gd name="T13" fmla="*/ 35 h 57"/>
                <a:gd name="T14" fmla="*/ 21 w 56"/>
                <a:gd name="T15" fmla="*/ 57 h 57"/>
                <a:gd name="T16" fmla="*/ 35 w 56"/>
                <a:gd name="T17" fmla="*/ 57 h 57"/>
                <a:gd name="T18" fmla="*/ 35 w 56"/>
                <a:gd name="T19" fmla="*/ 35 h 57"/>
                <a:gd name="T20" fmla="*/ 56 w 56"/>
                <a:gd name="T21" fmla="*/ 35 h 57"/>
                <a:gd name="T22" fmla="*/ 56 w 56"/>
                <a:gd name="T23" fmla="*/ 21 h 57"/>
                <a:gd name="T24" fmla="*/ 35 w 56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" h="57">
                  <a:moveTo>
                    <a:pt x="35" y="21"/>
                  </a:moveTo>
                  <a:lnTo>
                    <a:pt x="35" y="0"/>
                  </a:lnTo>
                  <a:lnTo>
                    <a:pt x="21" y="0"/>
                  </a:lnTo>
                  <a:lnTo>
                    <a:pt x="21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1" y="35"/>
                  </a:lnTo>
                  <a:lnTo>
                    <a:pt x="21" y="57"/>
                  </a:lnTo>
                  <a:lnTo>
                    <a:pt x="35" y="57"/>
                  </a:lnTo>
                  <a:lnTo>
                    <a:pt x="35" y="35"/>
                  </a:lnTo>
                  <a:lnTo>
                    <a:pt x="56" y="35"/>
                  </a:lnTo>
                  <a:lnTo>
                    <a:pt x="56" y="21"/>
                  </a:lnTo>
                  <a:lnTo>
                    <a:pt x="35" y="21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3" name="Freeform 50">
              <a:extLst>
                <a:ext uri="{FF2B5EF4-FFF2-40B4-BE49-F238E27FC236}">
                  <a16:creationId xmlns="" xmlns:a16="http://schemas.microsoft.com/office/drawing/2014/main" id="{395819C0-D9B7-4D44-AEEC-81DD100E1CC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593087" y="6568289"/>
              <a:ext cx="72587" cy="71284"/>
            </a:xfrm>
            <a:custGeom>
              <a:avLst/>
              <a:gdLst>
                <a:gd name="T0" fmla="*/ 57 w 57"/>
                <a:gd name="T1" fmla="*/ 28 h 57"/>
                <a:gd name="T2" fmla="*/ 0 w 57"/>
                <a:gd name="T3" fmla="*/ 0 h 57"/>
                <a:gd name="T4" fmla="*/ 0 w 57"/>
                <a:gd name="T5" fmla="*/ 57 h 57"/>
                <a:gd name="T6" fmla="*/ 57 w 57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7" y="28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4" name="Freeform 51">
              <a:extLst>
                <a:ext uri="{FF2B5EF4-FFF2-40B4-BE49-F238E27FC236}">
                  <a16:creationId xmlns="" xmlns:a16="http://schemas.microsoft.com/office/drawing/2014/main" id="{AC6F935A-1039-4DB7-B33F-D8661270B86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501059" y="6594552"/>
              <a:ext cx="15281" cy="17508"/>
            </a:xfrm>
            <a:custGeom>
              <a:avLst/>
              <a:gdLst>
                <a:gd name="T0" fmla="*/ 2 w 5"/>
                <a:gd name="T1" fmla="*/ 0 h 6"/>
                <a:gd name="T2" fmla="*/ 0 w 5"/>
                <a:gd name="T3" fmla="*/ 3 h 6"/>
                <a:gd name="T4" fmla="*/ 2 w 5"/>
                <a:gd name="T5" fmla="*/ 6 h 6"/>
                <a:gd name="T6" fmla="*/ 5 w 5"/>
                <a:gd name="T7" fmla="*/ 3 h 6"/>
                <a:gd name="T8" fmla="*/ 2 w 5"/>
                <a:gd name="T9" fmla="*/ 0 h 6"/>
                <a:gd name="T10" fmla="*/ 2 w 5"/>
                <a:gd name="T11" fmla="*/ 5 h 6"/>
                <a:gd name="T12" fmla="*/ 0 w 5"/>
                <a:gd name="T13" fmla="*/ 3 h 6"/>
                <a:gd name="T14" fmla="*/ 2 w 5"/>
                <a:gd name="T15" fmla="*/ 1 h 6"/>
                <a:gd name="T16" fmla="*/ 5 w 5"/>
                <a:gd name="T17" fmla="*/ 3 h 6"/>
                <a:gd name="T18" fmla="*/ 2 w 5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6">
                  <a:moveTo>
                    <a:pt x="2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4" y="6"/>
                    <a:pt x="5" y="5"/>
                    <a:pt x="5" y="3"/>
                  </a:cubicBezTo>
                  <a:cubicBezTo>
                    <a:pt x="5" y="2"/>
                    <a:pt x="4" y="0"/>
                    <a:pt x="2" y="0"/>
                  </a:cubicBezTo>
                  <a:close/>
                  <a:moveTo>
                    <a:pt x="2" y="5"/>
                  </a:moveTo>
                  <a:cubicBezTo>
                    <a:pt x="1" y="5"/>
                    <a:pt x="0" y="4"/>
                    <a:pt x="0" y="3"/>
                  </a:cubicBezTo>
                  <a:cubicBezTo>
                    <a:pt x="0" y="2"/>
                    <a:pt x="1" y="1"/>
                    <a:pt x="2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2" y="5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5" name="Freeform 52">
              <a:extLst>
                <a:ext uri="{FF2B5EF4-FFF2-40B4-BE49-F238E27FC236}">
                  <a16:creationId xmlns="" xmlns:a16="http://schemas.microsoft.com/office/drawing/2014/main" id="{A30E2163-9BB2-4383-B18B-4522C68317D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471770" y="6568289"/>
              <a:ext cx="75134" cy="71284"/>
            </a:xfrm>
            <a:custGeom>
              <a:avLst/>
              <a:gdLst>
                <a:gd name="T0" fmla="*/ 19 w 25"/>
                <a:gd name="T1" fmla="*/ 12 h 24"/>
                <a:gd name="T2" fmla="*/ 12 w 25"/>
                <a:gd name="T3" fmla="*/ 19 h 24"/>
                <a:gd name="T4" fmla="*/ 5 w 25"/>
                <a:gd name="T5" fmla="*/ 12 h 24"/>
                <a:gd name="T6" fmla="*/ 12 w 25"/>
                <a:gd name="T7" fmla="*/ 5 h 24"/>
                <a:gd name="T8" fmla="*/ 19 w 25"/>
                <a:gd name="T9" fmla="*/ 12 h 24"/>
                <a:gd name="T10" fmla="*/ 12 w 25"/>
                <a:gd name="T11" fmla="*/ 0 h 24"/>
                <a:gd name="T12" fmla="*/ 0 w 25"/>
                <a:gd name="T13" fmla="*/ 12 h 24"/>
                <a:gd name="T14" fmla="*/ 12 w 25"/>
                <a:gd name="T15" fmla="*/ 24 h 24"/>
                <a:gd name="T16" fmla="*/ 25 w 25"/>
                <a:gd name="T17" fmla="*/ 12 h 24"/>
                <a:gd name="T18" fmla="*/ 12 w 25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19" y="12"/>
                  </a:moveTo>
                  <a:cubicBezTo>
                    <a:pt x="19" y="16"/>
                    <a:pt x="16" y="19"/>
                    <a:pt x="12" y="19"/>
                  </a:cubicBezTo>
                  <a:cubicBezTo>
                    <a:pt x="9" y="19"/>
                    <a:pt x="5" y="16"/>
                    <a:pt x="5" y="12"/>
                  </a:cubicBezTo>
                  <a:cubicBezTo>
                    <a:pt x="5" y="8"/>
                    <a:pt x="9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lose/>
                  <a:moveTo>
                    <a:pt x="12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2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6" name="Oval 53">
              <a:extLst>
                <a:ext uri="{FF2B5EF4-FFF2-40B4-BE49-F238E27FC236}">
                  <a16:creationId xmlns="" xmlns:a16="http://schemas.microsoft.com/office/drawing/2014/main" id="{716D231B-E4B7-4CF9-BCDD-5DA9F2FAB47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504880" y="6600804"/>
              <a:ext cx="8914" cy="875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7" name="Freeform 59">
              <a:extLst>
                <a:ext uri="{FF2B5EF4-FFF2-40B4-BE49-F238E27FC236}">
                  <a16:creationId xmlns="" xmlns:a16="http://schemas.microsoft.com/office/drawing/2014/main" id="{BDCCD4DD-398C-4437-BCA6-E12528BB40A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326596" y="6568289"/>
              <a:ext cx="72587" cy="71284"/>
            </a:xfrm>
            <a:custGeom>
              <a:avLst/>
              <a:gdLst>
                <a:gd name="T0" fmla="*/ 57 w 57"/>
                <a:gd name="T1" fmla="*/ 28 h 57"/>
                <a:gd name="T2" fmla="*/ 0 w 57"/>
                <a:gd name="T3" fmla="*/ 0 h 57"/>
                <a:gd name="T4" fmla="*/ 0 w 57"/>
                <a:gd name="T5" fmla="*/ 57 h 57"/>
                <a:gd name="T6" fmla="*/ 57 w 57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7" y="28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8" name="Oval 36">
              <a:extLst>
                <a:ext uri="{FF2B5EF4-FFF2-40B4-BE49-F238E27FC236}">
                  <a16:creationId xmlns="" xmlns:a16="http://schemas.microsoft.com/office/drawing/2014/main" id="{63FF15A9-5075-4A8C-8DD6-567A66E5DDB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478476" y="6555783"/>
              <a:ext cx="8914" cy="10005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9" name="Oval 37">
              <a:extLst>
                <a:ext uri="{FF2B5EF4-FFF2-40B4-BE49-F238E27FC236}">
                  <a16:creationId xmlns="" xmlns:a16="http://schemas.microsoft.com/office/drawing/2014/main" id="{09F155C3-BF25-4E95-8649-03AE21A20A3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478476" y="6585797"/>
              <a:ext cx="8914" cy="875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0" name="Freeform 38">
              <a:extLst>
                <a:ext uri="{FF2B5EF4-FFF2-40B4-BE49-F238E27FC236}">
                  <a16:creationId xmlns="" xmlns:a16="http://schemas.microsoft.com/office/drawing/2014/main" id="{404C1D6E-E6AD-496C-946C-E43BC22F31A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445366" y="6568289"/>
              <a:ext cx="75134" cy="71284"/>
            </a:xfrm>
            <a:custGeom>
              <a:avLst/>
              <a:gdLst>
                <a:gd name="T0" fmla="*/ 13 w 25"/>
                <a:gd name="T1" fmla="*/ 0 h 24"/>
                <a:gd name="T2" fmla="*/ 0 w 25"/>
                <a:gd name="T3" fmla="*/ 12 h 24"/>
                <a:gd name="T4" fmla="*/ 13 w 25"/>
                <a:gd name="T5" fmla="*/ 24 h 24"/>
                <a:gd name="T6" fmla="*/ 25 w 25"/>
                <a:gd name="T7" fmla="*/ 12 h 24"/>
                <a:gd name="T8" fmla="*/ 13 w 25"/>
                <a:gd name="T9" fmla="*/ 0 h 24"/>
                <a:gd name="T10" fmla="*/ 13 w 25"/>
                <a:gd name="T11" fmla="*/ 19 h 24"/>
                <a:gd name="T12" fmla="*/ 6 w 25"/>
                <a:gd name="T13" fmla="*/ 12 h 24"/>
                <a:gd name="T14" fmla="*/ 13 w 25"/>
                <a:gd name="T15" fmla="*/ 5 h 24"/>
                <a:gd name="T16" fmla="*/ 20 w 25"/>
                <a:gd name="T17" fmla="*/ 12 h 24"/>
                <a:gd name="T18" fmla="*/ 13 w 25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3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3" y="0"/>
                  </a:cubicBezTo>
                  <a:close/>
                  <a:moveTo>
                    <a:pt x="13" y="19"/>
                  </a:moveTo>
                  <a:cubicBezTo>
                    <a:pt x="9" y="19"/>
                    <a:pt x="6" y="16"/>
                    <a:pt x="6" y="12"/>
                  </a:cubicBezTo>
                  <a:cubicBezTo>
                    <a:pt x="6" y="8"/>
                    <a:pt x="9" y="5"/>
                    <a:pt x="13" y="5"/>
                  </a:cubicBezTo>
                  <a:cubicBezTo>
                    <a:pt x="16" y="5"/>
                    <a:pt x="20" y="8"/>
                    <a:pt x="20" y="12"/>
                  </a:cubicBezTo>
                  <a:cubicBezTo>
                    <a:pt x="20" y="16"/>
                    <a:pt x="16" y="19"/>
                    <a:pt x="13" y="19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1" name="Freeform 39">
              <a:extLst>
                <a:ext uri="{FF2B5EF4-FFF2-40B4-BE49-F238E27FC236}">
                  <a16:creationId xmlns="" xmlns:a16="http://schemas.microsoft.com/office/drawing/2014/main" id="{D96FA199-22BD-460E-88A4-4B9C05A5ACD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162659" y="6568289"/>
              <a:ext cx="57305" cy="71284"/>
            </a:xfrm>
            <a:custGeom>
              <a:avLst/>
              <a:gdLst>
                <a:gd name="T0" fmla="*/ 0 w 45"/>
                <a:gd name="T1" fmla="*/ 24 h 57"/>
                <a:gd name="T2" fmla="*/ 0 w 45"/>
                <a:gd name="T3" fmla="*/ 33 h 57"/>
                <a:gd name="T4" fmla="*/ 45 w 45"/>
                <a:gd name="T5" fmla="*/ 57 h 57"/>
                <a:gd name="T6" fmla="*/ 45 w 45"/>
                <a:gd name="T7" fmla="*/ 42 h 57"/>
                <a:gd name="T8" fmla="*/ 14 w 45"/>
                <a:gd name="T9" fmla="*/ 28 h 57"/>
                <a:gd name="T10" fmla="*/ 45 w 45"/>
                <a:gd name="T11" fmla="*/ 14 h 57"/>
                <a:gd name="T12" fmla="*/ 45 w 45"/>
                <a:gd name="T13" fmla="*/ 0 h 57"/>
                <a:gd name="T14" fmla="*/ 0 w 45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57">
                  <a:moveTo>
                    <a:pt x="0" y="24"/>
                  </a:moveTo>
                  <a:lnTo>
                    <a:pt x="0" y="33"/>
                  </a:lnTo>
                  <a:lnTo>
                    <a:pt x="45" y="57"/>
                  </a:lnTo>
                  <a:lnTo>
                    <a:pt x="45" y="42"/>
                  </a:lnTo>
                  <a:lnTo>
                    <a:pt x="14" y="28"/>
                  </a:lnTo>
                  <a:lnTo>
                    <a:pt x="45" y="14"/>
                  </a:lnTo>
                  <a:lnTo>
                    <a:pt x="45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2" name="Freeform 40">
              <a:extLst>
                <a:ext uri="{FF2B5EF4-FFF2-40B4-BE49-F238E27FC236}">
                  <a16:creationId xmlns="" xmlns:a16="http://schemas.microsoft.com/office/drawing/2014/main" id="{844A6B82-B300-49B7-B250-0236BFCF981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301466" y="6568289"/>
              <a:ext cx="71313" cy="71284"/>
            </a:xfrm>
            <a:custGeom>
              <a:avLst/>
              <a:gdLst>
                <a:gd name="T0" fmla="*/ 35 w 56"/>
                <a:gd name="T1" fmla="*/ 21 h 57"/>
                <a:gd name="T2" fmla="*/ 35 w 56"/>
                <a:gd name="T3" fmla="*/ 0 h 57"/>
                <a:gd name="T4" fmla="*/ 21 w 56"/>
                <a:gd name="T5" fmla="*/ 0 h 57"/>
                <a:gd name="T6" fmla="*/ 21 w 56"/>
                <a:gd name="T7" fmla="*/ 21 h 57"/>
                <a:gd name="T8" fmla="*/ 0 w 56"/>
                <a:gd name="T9" fmla="*/ 21 h 57"/>
                <a:gd name="T10" fmla="*/ 0 w 56"/>
                <a:gd name="T11" fmla="*/ 35 h 57"/>
                <a:gd name="T12" fmla="*/ 21 w 56"/>
                <a:gd name="T13" fmla="*/ 35 h 57"/>
                <a:gd name="T14" fmla="*/ 21 w 56"/>
                <a:gd name="T15" fmla="*/ 57 h 57"/>
                <a:gd name="T16" fmla="*/ 35 w 56"/>
                <a:gd name="T17" fmla="*/ 57 h 57"/>
                <a:gd name="T18" fmla="*/ 35 w 56"/>
                <a:gd name="T19" fmla="*/ 35 h 57"/>
                <a:gd name="T20" fmla="*/ 56 w 56"/>
                <a:gd name="T21" fmla="*/ 35 h 57"/>
                <a:gd name="T22" fmla="*/ 56 w 56"/>
                <a:gd name="T23" fmla="*/ 21 h 57"/>
                <a:gd name="T24" fmla="*/ 35 w 56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" h="57">
                  <a:moveTo>
                    <a:pt x="35" y="21"/>
                  </a:moveTo>
                  <a:lnTo>
                    <a:pt x="35" y="0"/>
                  </a:lnTo>
                  <a:lnTo>
                    <a:pt x="21" y="0"/>
                  </a:lnTo>
                  <a:lnTo>
                    <a:pt x="21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1" y="35"/>
                  </a:lnTo>
                  <a:lnTo>
                    <a:pt x="21" y="57"/>
                  </a:lnTo>
                  <a:lnTo>
                    <a:pt x="35" y="57"/>
                  </a:lnTo>
                  <a:lnTo>
                    <a:pt x="35" y="35"/>
                  </a:lnTo>
                  <a:lnTo>
                    <a:pt x="56" y="35"/>
                  </a:lnTo>
                  <a:lnTo>
                    <a:pt x="56" y="21"/>
                  </a:lnTo>
                  <a:lnTo>
                    <a:pt x="35" y="21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3" name="Freeform 42">
              <a:extLst>
                <a:ext uri="{FF2B5EF4-FFF2-40B4-BE49-F238E27FC236}">
                  <a16:creationId xmlns="" xmlns:a16="http://schemas.microsoft.com/office/drawing/2014/main" id="{CEE89A0C-B8C6-42C0-B898-1403359C7AC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767550" y="6594552"/>
              <a:ext cx="17828" cy="17508"/>
            </a:xfrm>
            <a:custGeom>
              <a:avLst/>
              <a:gdLst>
                <a:gd name="T0" fmla="*/ 3 w 6"/>
                <a:gd name="T1" fmla="*/ 0 h 6"/>
                <a:gd name="T2" fmla="*/ 0 w 6"/>
                <a:gd name="T3" fmla="*/ 3 h 6"/>
                <a:gd name="T4" fmla="*/ 3 w 6"/>
                <a:gd name="T5" fmla="*/ 6 h 6"/>
                <a:gd name="T6" fmla="*/ 6 w 6"/>
                <a:gd name="T7" fmla="*/ 3 h 6"/>
                <a:gd name="T8" fmla="*/ 3 w 6"/>
                <a:gd name="T9" fmla="*/ 0 h 6"/>
                <a:gd name="T10" fmla="*/ 3 w 6"/>
                <a:gd name="T11" fmla="*/ 5 h 6"/>
                <a:gd name="T12" fmla="*/ 1 w 6"/>
                <a:gd name="T13" fmla="*/ 3 h 6"/>
                <a:gd name="T14" fmla="*/ 3 w 6"/>
                <a:gd name="T15" fmla="*/ 1 h 6"/>
                <a:gd name="T16" fmla="*/ 5 w 6"/>
                <a:gd name="T17" fmla="*/ 3 h 6"/>
                <a:gd name="T18" fmla="*/ 3 w 6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5" y="6"/>
                    <a:pt x="6" y="5"/>
                    <a:pt x="6" y="3"/>
                  </a:cubicBezTo>
                  <a:cubicBezTo>
                    <a:pt x="6" y="2"/>
                    <a:pt x="5" y="0"/>
                    <a:pt x="3" y="0"/>
                  </a:cubicBezTo>
                  <a:close/>
                  <a:moveTo>
                    <a:pt x="3" y="5"/>
                  </a:moveTo>
                  <a:cubicBezTo>
                    <a:pt x="2" y="5"/>
                    <a:pt x="1" y="4"/>
                    <a:pt x="1" y="3"/>
                  </a:cubicBezTo>
                  <a:cubicBezTo>
                    <a:pt x="1" y="2"/>
                    <a:pt x="2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4" name="Freeform 43">
              <a:extLst>
                <a:ext uri="{FF2B5EF4-FFF2-40B4-BE49-F238E27FC236}">
                  <a16:creationId xmlns="" xmlns:a16="http://schemas.microsoft.com/office/drawing/2014/main" id="{D50697B4-EA21-45BF-A9D5-CCD3AD34D47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740807" y="6568289"/>
              <a:ext cx="71313" cy="71284"/>
            </a:xfrm>
            <a:custGeom>
              <a:avLst/>
              <a:gdLst>
                <a:gd name="T0" fmla="*/ 19 w 24"/>
                <a:gd name="T1" fmla="*/ 12 h 24"/>
                <a:gd name="T2" fmla="*/ 12 w 24"/>
                <a:gd name="T3" fmla="*/ 19 h 24"/>
                <a:gd name="T4" fmla="*/ 5 w 24"/>
                <a:gd name="T5" fmla="*/ 12 h 24"/>
                <a:gd name="T6" fmla="*/ 12 w 24"/>
                <a:gd name="T7" fmla="*/ 5 h 24"/>
                <a:gd name="T8" fmla="*/ 19 w 24"/>
                <a:gd name="T9" fmla="*/ 12 h 24"/>
                <a:gd name="T10" fmla="*/ 12 w 24"/>
                <a:gd name="T11" fmla="*/ 0 h 24"/>
                <a:gd name="T12" fmla="*/ 0 w 24"/>
                <a:gd name="T13" fmla="*/ 12 h 24"/>
                <a:gd name="T14" fmla="*/ 12 w 24"/>
                <a:gd name="T15" fmla="*/ 24 h 24"/>
                <a:gd name="T16" fmla="*/ 24 w 24"/>
                <a:gd name="T17" fmla="*/ 12 h 24"/>
                <a:gd name="T18" fmla="*/ 12 w 24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9" y="12"/>
                  </a:moveTo>
                  <a:cubicBezTo>
                    <a:pt x="19" y="16"/>
                    <a:pt x="16" y="19"/>
                    <a:pt x="12" y="19"/>
                  </a:cubicBez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lose/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5" name="Oval 44">
              <a:extLst>
                <a:ext uri="{FF2B5EF4-FFF2-40B4-BE49-F238E27FC236}">
                  <a16:creationId xmlns="" xmlns:a16="http://schemas.microsoft.com/office/drawing/2014/main" id="{079319F3-BCC2-419B-B772-C685DAEE180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773917" y="6600804"/>
              <a:ext cx="5094" cy="875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6" name="Oval 45">
              <a:extLst>
                <a:ext uri="{FF2B5EF4-FFF2-40B4-BE49-F238E27FC236}">
                  <a16:creationId xmlns="" xmlns:a16="http://schemas.microsoft.com/office/drawing/2014/main" id="{1BD2452C-4691-4003-B0F3-27E461DEF05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209438" y="6555783"/>
              <a:ext cx="12735" cy="10005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7" name="Oval 46">
              <a:extLst>
                <a:ext uri="{FF2B5EF4-FFF2-40B4-BE49-F238E27FC236}">
                  <a16:creationId xmlns="" xmlns:a16="http://schemas.microsoft.com/office/drawing/2014/main" id="{199C4794-7424-4B1F-9B2D-9170ABC9D42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209438" y="6585797"/>
              <a:ext cx="12735" cy="875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8" name="Freeform 47">
              <a:extLst>
                <a:ext uri="{FF2B5EF4-FFF2-40B4-BE49-F238E27FC236}">
                  <a16:creationId xmlns="" xmlns:a16="http://schemas.microsoft.com/office/drawing/2014/main" id="{F208CBF4-4680-4C5B-A046-A76CEBF22B4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180149" y="6568289"/>
              <a:ext cx="71313" cy="71284"/>
            </a:xfrm>
            <a:custGeom>
              <a:avLst/>
              <a:gdLst>
                <a:gd name="T0" fmla="*/ 12 w 24"/>
                <a:gd name="T1" fmla="*/ 0 h 24"/>
                <a:gd name="T2" fmla="*/ 0 w 24"/>
                <a:gd name="T3" fmla="*/ 12 h 24"/>
                <a:gd name="T4" fmla="*/ 12 w 24"/>
                <a:gd name="T5" fmla="*/ 24 h 24"/>
                <a:gd name="T6" fmla="*/ 24 w 24"/>
                <a:gd name="T7" fmla="*/ 12 h 24"/>
                <a:gd name="T8" fmla="*/ 12 w 24"/>
                <a:gd name="T9" fmla="*/ 0 h 24"/>
                <a:gd name="T10" fmla="*/ 12 w 24"/>
                <a:gd name="T11" fmla="*/ 19 h 24"/>
                <a:gd name="T12" fmla="*/ 5 w 24"/>
                <a:gd name="T13" fmla="*/ 12 h 24"/>
                <a:gd name="T14" fmla="*/ 12 w 24"/>
                <a:gd name="T15" fmla="*/ 5 h 24"/>
                <a:gd name="T16" fmla="*/ 19 w 24"/>
                <a:gd name="T17" fmla="*/ 12 h 24"/>
                <a:gd name="T18" fmla="*/ 12 w 24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  <a:moveTo>
                    <a:pt x="12" y="19"/>
                  </a:move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ubicBezTo>
                    <a:pt x="19" y="16"/>
                    <a:pt x="16" y="19"/>
                    <a:pt x="12" y="19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9" name="Freeform 48">
              <a:extLst>
                <a:ext uri="{FF2B5EF4-FFF2-40B4-BE49-F238E27FC236}">
                  <a16:creationId xmlns="" xmlns:a16="http://schemas.microsoft.com/office/drawing/2014/main" id="{97609986-4137-4430-B2B2-888EB66F744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893622" y="6568289"/>
              <a:ext cx="57305" cy="71284"/>
            </a:xfrm>
            <a:custGeom>
              <a:avLst/>
              <a:gdLst>
                <a:gd name="T0" fmla="*/ 0 w 45"/>
                <a:gd name="T1" fmla="*/ 24 h 57"/>
                <a:gd name="T2" fmla="*/ 0 w 45"/>
                <a:gd name="T3" fmla="*/ 33 h 57"/>
                <a:gd name="T4" fmla="*/ 45 w 45"/>
                <a:gd name="T5" fmla="*/ 57 h 57"/>
                <a:gd name="T6" fmla="*/ 45 w 45"/>
                <a:gd name="T7" fmla="*/ 42 h 57"/>
                <a:gd name="T8" fmla="*/ 14 w 45"/>
                <a:gd name="T9" fmla="*/ 28 h 57"/>
                <a:gd name="T10" fmla="*/ 45 w 45"/>
                <a:gd name="T11" fmla="*/ 14 h 57"/>
                <a:gd name="T12" fmla="*/ 45 w 45"/>
                <a:gd name="T13" fmla="*/ 0 h 57"/>
                <a:gd name="T14" fmla="*/ 0 w 45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57">
                  <a:moveTo>
                    <a:pt x="0" y="24"/>
                  </a:moveTo>
                  <a:lnTo>
                    <a:pt x="0" y="33"/>
                  </a:lnTo>
                  <a:lnTo>
                    <a:pt x="45" y="57"/>
                  </a:lnTo>
                  <a:lnTo>
                    <a:pt x="45" y="42"/>
                  </a:lnTo>
                  <a:lnTo>
                    <a:pt x="14" y="28"/>
                  </a:lnTo>
                  <a:lnTo>
                    <a:pt x="45" y="14"/>
                  </a:lnTo>
                  <a:lnTo>
                    <a:pt x="45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0" name="Freeform 49">
              <a:extLst>
                <a:ext uri="{FF2B5EF4-FFF2-40B4-BE49-F238E27FC236}">
                  <a16:creationId xmlns="" xmlns:a16="http://schemas.microsoft.com/office/drawing/2014/main" id="{8C6C1A6B-8468-4290-AAEE-EC3C5121E07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032428" y="6568289"/>
              <a:ext cx="71313" cy="71284"/>
            </a:xfrm>
            <a:custGeom>
              <a:avLst/>
              <a:gdLst>
                <a:gd name="T0" fmla="*/ 35 w 56"/>
                <a:gd name="T1" fmla="*/ 21 h 57"/>
                <a:gd name="T2" fmla="*/ 35 w 56"/>
                <a:gd name="T3" fmla="*/ 0 h 57"/>
                <a:gd name="T4" fmla="*/ 21 w 56"/>
                <a:gd name="T5" fmla="*/ 0 h 57"/>
                <a:gd name="T6" fmla="*/ 21 w 56"/>
                <a:gd name="T7" fmla="*/ 21 h 57"/>
                <a:gd name="T8" fmla="*/ 0 w 56"/>
                <a:gd name="T9" fmla="*/ 21 h 57"/>
                <a:gd name="T10" fmla="*/ 0 w 56"/>
                <a:gd name="T11" fmla="*/ 35 h 57"/>
                <a:gd name="T12" fmla="*/ 21 w 56"/>
                <a:gd name="T13" fmla="*/ 35 h 57"/>
                <a:gd name="T14" fmla="*/ 21 w 56"/>
                <a:gd name="T15" fmla="*/ 57 h 57"/>
                <a:gd name="T16" fmla="*/ 35 w 56"/>
                <a:gd name="T17" fmla="*/ 57 h 57"/>
                <a:gd name="T18" fmla="*/ 35 w 56"/>
                <a:gd name="T19" fmla="*/ 35 h 57"/>
                <a:gd name="T20" fmla="*/ 56 w 56"/>
                <a:gd name="T21" fmla="*/ 35 h 57"/>
                <a:gd name="T22" fmla="*/ 56 w 56"/>
                <a:gd name="T23" fmla="*/ 21 h 57"/>
                <a:gd name="T24" fmla="*/ 35 w 56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" h="57">
                  <a:moveTo>
                    <a:pt x="35" y="21"/>
                  </a:moveTo>
                  <a:lnTo>
                    <a:pt x="35" y="0"/>
                  </a:lnTo>
                  <a:lnTo>
                    <a:pt x="21" y="0"/>
                  </a:lnTo>
                  <a:lnTo>
                    <a:pt x="21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1" y="35"/>
                  </a:lnTo>
                  <a:lnTo>
                    <a:pt x="21" y="57"/>
                  </a:lnTo>
                  <a:lnTo>
                    <a:pt x="35" y="57"/>
                  </a:lnTo>
                  <a:lnTo>
                    <a:pt x="35" y="35"/>
                  </a:lnTo>
                  <a:lnTo>
                    <a:pt x="56" y="35"/>
                  </a:lnTo>
                  <a:lnTo>
                    <a:pt x="56" y="21"/>
                  </a:lnTo>
                  <a:lnTo>
                    <a:pt x="35" y="21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1" name="Freeform 50">
              <a:extLst>
                <a:ext uri="{FF2B5EF4-FFF2-40B4-BE49-F238E27FC236}">
                  <a16:creationId xmlns="" xmlns:a16="http://schemas.microsoft.com/office/drawing/2014/main" id="{ADEAC44A-0FE3-4043-B530-F00B1A8C71B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593087" y="6568289"/>
              <a:ext cx="72587" cy="71284"/>
            </a:xfrm>
            <a:custGeom>
              <a:avLst/>
              <a:gdLst>
                <a:gd name="T0" fmla="*/ 57 w 57"/>
                <a:gd name="T1" fmla="*/ 28 h 57"/>
                <a:gd name="T2" fmla="*/ 0 w 57"/>
                <a:gd name="T3" fmla="*/ 0 h 57"/>
                <a:gd name="T4" fmla="*/ 0 w 57"/>
                <a:gd name="T5" fmla="*/ 57 h 57"/>
                <a:gd name="T6" fmla="*/ 57 w 57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7" y="28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2" name="Freeform 51">
              <a:extLst>
                <a:ext uri="{FF2B5EF4-FFF2-40B4-BE49-F238E27FC236}">
                  <a16:creationId xmlns="" xmlns:a16="http://schemas.microsoft.com/office/drawing/2014/main" id="{FCBEA582-1B40-4B87-95C8-A5B8EF1BA1B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501059" y="6594552"/>
              <a:ext cx="15281" cy="17508"/>
            </a:xfrm>
            <a:custGeom>
              <a:avLst/>
              <a:gdLst>
                <a:gd name="T0" fmla="*/ 2 w 5"/>
                <a:gd name="T1" fmla="*/ 0 h 6"/>
                <a:gd name="T2" fmla="*/ 0 w 5"/>
                <a:gd name="T3" fmla="*/ 3 h 6"/>
                <a:gd name="T4" fmla="*/ 2 w 5"/>
                <a:gd name="T5" fmla="*/ 6 h 6"/>
                <a:gd name="T6" fmla="*/ 5 w 5"/>
                <a:gd name="T7" fmla="*/ 3 h 6"/>
                <a:gd name="T8" fmla="*/ 2 w 5"/>
                <a:gd name="T9" fmla="*/ 0 h 6"/>
                <a:gd name="T10" fmla="*/ 2 w 5"/>
                <a:gd name="T11" fmla="*/ 5 h 6"/>
                <a:gd name="T12" fmla="*/ 0 w 5"/>
                <a:gd name="T13" fmla="*/ 3 h 6"/>
                <a:gd name="T14" fmla="*/ 2 w 5"/>
                <a:gd name="T15" fmla="*/ 1 h 6"/>
                <a:gd name="T16" fmla="*/ 5 w 5"/>
                <a:gd name="T17" fmla="*/ 3 h 6"/>
                <a:gd name="T18" fmla="*/ 2 w 5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6">
                  <a:moveTo>
                    <a:pt x="2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4" y="6"/>
                    <a:pt x="5" y="5"/>
                    <a:pt x="5" y="3"/>
                  </a:cubicBezTo>
                  <a:cubicBezTo>
                    <a:pt x="5" y="2"/>
                    <a:pt x="4" y="0"/>
                    <a:pt x="2" y="0"/>
                  </a:cubicBezTo>
                  <a:close/>
                  <a:moveTo>
                    <a:pt x="2" y="5"/>
                  </a:moveTo>
                  <a:cubicBezTo>
                    <a:pt x="1" y="5"/>
                    <a:pt x="0" y="4"/>
                    <a:pt x="0" y="3"/>
                  </a:cubicBezTo>
                  <a:cubicBezTo>
                    <a:pt x="0" y="2"/>
                    <a:pt x="1" y="1"/>
                    <a:pt x="2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2" y="5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3" name="Freeform 52">
              <a:extLst>
                <a:ext uri="{FF2B5EF4-FFF2-40B4-BE49-F238E27FC236}">
                  <a16:creationId xmlns="" xmlns:a16="http://schemas.microsoft.com/office/drawing/2014/main" id="{F602AB16-51DA-4DA9-BE00-E9DF0101B8E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471770" y="6568289"/>
              <a:ext cx="75134" cy="71284"/>
            </a:xfrm>
            <a:custGeom>
              <a:avLst/>
              <a:gdLst>
                <a:gd name="T0" fmla="*/ 19 w 25"/>
                <a:gd name="T1" fmla="*/ 12 h 24"/>
                <a:gd name="T2" fmla="*/ 12 w 25"/>
                <a:gd name="T3" fmla="*/ 19 h 24"/>
                <a:gd name="T4" fmla="*/ 5 w 25"/>
                <a:gd name="T5" fmla="*/ 12 h 24"/>
                <a:gd name="T6" fmla="*/ 12 w 25"/>
                <a:gd name="T7" fmla="*/ 5 h 24"/>
                <a:gd name="T8" fmla="*/ 19 w 25"/>
                <a:gd name="T9" fmla="*/ 12 h 24"/>
                <a:gd name="T10" fmla="*/ 12 w 25"/>
                <a:gd name="T11" fmla="*/ 0 h 24"/>
                <a:gd name="T12" fmla="*/ 0 w 25"/>
                <a:gd name="T13" fmla="*/ 12 h 24"/>
                <a:gd name="T14" fmla="*/ 12 w 25"/>
                <a:gd name="T15" fmla="*/ 24 h 24"/>
                <a:gd name="T16" fmla="*/ 25 w 25"/>
                <a:gd name="T17" fmla="*/ 12 h 24"/>
                <a:gd name="T18" fmla="*/ 12 w 25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19" y="12"/>
                  </a:moveTo>
                  <a:cubicBezTo>
                    <a:pt x="19" y="16"/>
                    <a:pt x="16" y="19"/>
                    <a:pt x="12" y="19"/>
                  </a:cubicBezTo>
                  <a:cubicBezTo>
                    <a:pt x="9" y="19"/>
                    <a:pt x="5" y="16"/>
                    <a:pt x="5" y="12"/>
                  </a:cubicBezTo>
                  <a:cubicBezTo>
                    <a:pt x="5" y="8"/>
                    <a:pt x="9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lose/>
                  <a:moveTo>
                    <a:pt x="12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2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4" name="Oval 53">
              <a:extLst>
                <a:ext uri="{FF2B5EF4-FFF2-40B4-BE49-F238E27FC236}">
                  <a16:creationId xmlns="" xmlns:a16="http://schemas.microsoft.com/office/drawing/2014/main" id="{DFD0819C-8EAF-4CD7-834D-28C382F1B64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504880" y="6600804"/>
              <a:ext cx="8914" cy="875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5" name="Freeform 59">
              <a:extLst>
                <a:ext uri="{FF2B5EF4-FFF2-40B4-BE49-F238E27FC236}">
                  <a16:creationId xmlns="" xmlns:a16="http://schemas.microsoft.com/office/drawing/2014/main" id="{1677F1E8-46E9-49C0-B3B8-69228949904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326596" y="6568289"/>
              <a:ext cx="72587" cy="71284"/>
            </a:xfrm>
            <a:custGeom>
              <a:avLst/>
              <a:gdLst>
                <a:gd name="T0" fmla="*/ 57 w 57"/>
                <a:gd name="T1" fmla="*/ 28 h 57"/>
                <a:gd name="T2" fmla="*/ 0 w 57"/>
                <a:gd name="T3" fmla="*/ 0 h 57"/>
                <a:gd name="T4" fmla="*/ 0 w 57"/>
                <a:gd name="T5" fmla="*/ 57 h 57"/>
                <a:gd name="T6" fmla="*/ 57 w 57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7" y="28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3808804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pour une image  2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6319838"/>
          </a:xfr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ctr"/>
            <a:fld id="{EA32C185-6010-4411-B16B-6C12ABCE1621}" type="slidenum">
              <a:rPr lang="fr-FR" smtClean="0"/>
              <a:pPr algn="ctr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7093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9"/>
          <p:cNvSpPr>
            <a:spLocks noGrp="1" noChangeArrowheads="1"/>
          </p:cNvSpPr>
          <p:nvPr>
            <p:ph type="title"/>
          </p:nvPr>
        </p:nvSpPr>
        <p:spPr bwMode="black">
          <a:xfrm>
            <a:off x="670986" y="242382"/>
            <a:ext cx="10850033" cy="324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/>
            <a:fld id="{EA32C185-6010-4411-B16B-6C12ABCE1621}" type="slidenum">
              <a:rPr lang="fr-FR" smtClean="0"/>
              <a:pPr algn="ctr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2997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sous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/>
          <p:cNvSpPr>
            <a:spLocks noGrp="1"/>
          </p:cNvSpPr>
          <p:nvPr>
            <p:ph type="title"/>
          </p:nvPr>
        </p:nvSpPr>
        <p:spPr>
          <a:xfrm>
            <a:off x="670986" y="242382"/>
            <a:ext cx="10850033" cy="324043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4" name="Espace réservé du texte 5"/>
          <p:cNvSpPr>
            <a:spLocks noGrp="1"/>
          </p:cNvSpPr>
          <p:nvPr>
            <p:ph type="body" sz="quarter" idx="11"/>
          </p:nvPr>
        </p:nvSpPr>
        <p:spPr>
          <a:xfrm>
            <a:off x="667895" y="638495"/>
            <a:ext cx="10854181" cy="323999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46800" rIns="0" bIns="0" numCol="1" anchor="t" anchorCtr="0" compatLnSpc="1">
            <a:prstTxWarp prst="textNoShape">
              <a:avLst/>
            </a:prstTxWarp>
            <a:noAutofit/>
          </a:bodyPr>
          <a:lstStyle>
            <a:lvl1pPr>
              <a:defRPr lang="en-US" sz="2200" dirty="0">
                <a:solidFill>
                  <a:srgbClr val="00A9C5"/>
                </a:solidFill>
              </a:defRPr>
            </a:lvl1pPr>
          </a:lstStyle>
          <a:p>
            <a:pPr marL="0" lvl="0" indent="0">
              <a:lnSpc>
                <a:spcPct val="80000"/>
              </a:lnSpc>
              <a:spcBef>
                <a:spcPts val="0"/>
              </a:spcBef>
              <a:buFont typeface="Arial"/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ctr"/>
            <a:fld id="{EA32C185-6010-4411-B16B-6C12ABCE1621}" type="slidenum">
              <a:rPr lang="fr-FR" smtClean="0"/>
              <a:pPr algn="ctr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41027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811"/>
            <a:ext cx="12192000" cy="6867947"/>
          </a:xfrm>
          <a:prstGeom prst="rect">
            <a:avLst/>
          </a:prstGeom>
          <a:solidFill>
            <a:srgbClr val="139BB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5" name="Triangle isocèle 4"/>
          <p:cNvSpPr/>
          <p:nvPr userDrawn="1"/>
        </p:nvSpPr>
        <p:spPr>
          <a:xfrm>
            <a:off x="-72221" y="3429961"/>
            <a:ext cx="12336447" cy="3473664"/>
          </a:xfrm>
          <a:prstGeom prst="triangle">
            <a:avLst/>
          </a:prstGeom>
          <a:solidFill>
            <a:srgbClr val="62C8D9">
              <a:alpha val="29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solidFill>
                <a:srgbClr val="139BB8"/>
              </a:solidFill>
            </a:endParaRPr>
          </a:p>
        </p:txBody>
      </p:sp>
      <p:sp>
        <p:nvSpPr>
          <p:cNvPr id="6" name="Triangle isocèle 5"/>
          <p:cNvSpPr/>
          <p:nvPr userDrawn="1"/>
        </p:nvSpPr>
        <p:spPr>
          <a:xfrm rot="10800000">
            <a:off x="-72221" y="-32058"/>
            <a:ext cx="12336447" cy="3473664"/>
          </a:xfrm>
          <a:prstGeom prst="triangle">
            <a:avLst/>
          </a:prstGeom>
          <a:solidFill>
            <a:srgbClr val="62C8D9">
              <a:alpha val="29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ChangeAspect="1"/>
          </p:cNvSpPr>
          <p:nvPr userDrawn="1"/>
        </p:nvSpPr>
        <p:spPr bwMode="auto">
          <a:xfrm>
            <a:off x="427667" y="243002"/>
            <a:ext cx="11336669" cy="6371999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600" b="0" i="0" u="none" strike="noStrike" cap="none" normalizeH="0" baseline="0" dirty="0" err="1">
              <a:ln>
                <a:noFill/>
              </a:ln>
              <a:solidFill>
                <a:schemeClr val="tx1"/>
              </a:solidFill>
              <a:effectLst/>
              <a:latin typeface="Helvetica"/>
              <a:cs typeface="Helvetica"/>
            </a:endParaRPr>
          </a:p>
        </p:txBody>
      </p:sp>
      <p:sp>
        <p:nvSpPr>
          <p:cNvPr id="8" name="Espace réservé du texte 10"/>
          <p:cNvSpPr>
            <a:spLocks noGrp="1"/>
          </p:cNvSpPr>
          <p:nvPr>
            <p:ph type="body" sz="quarter" idx="10"/>
          </p:nvPr>
        </p:nvSpPr>
        <p:spPr bwMode="black">
          <a:xfrm>
            <a:off x="679083" y="1512888"/>
            <a:ext cx="5584628" cy="4802900"/>
          </a:xfrm>
        </p:spPr>
        <p:txBody>
          <a:bodyPr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9" name="Trapèze 8"/>
          <p:cNvSpPr/>
          <p:nvPr userDrawn="1"/>
        </p:nvSpPr>
        <p:spPr bwMode="auto">
          <a:xfrm rot="2700000">
            <a:off x="10618932" y="99339"/>
            <a:ext cx="2169082" cy="785500"/>
          </a:xfrm>
          <a:prstGeom prst="trapezoid">
            <a:avLst>
              <a:gd name="adj" fmla="val 99903"/>
            </a:avLst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latinLnBrk="0">
              <a:lnSpc>
                <a:spcPct val="100000"/>
              </a:lnSpc>
              <a:buClrTx/>
              <a:buSzTx/>
              <a:buFontTx/>
              <a:buNone/>
              <a:tabLst/>
            </a:pPr>
            <a:endParaRPr kumimoji="0" lang="fr-FR" sz="1600" b="0" i="0" u="none" strike="noStrike" cap="none" normalizeH="0" baseline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Helvetica"/>
              <a:cs typeface="Helvetica"/>
            </a:endParaRPr>
          </a:p>
        </p:txBody>
      </p:sp>
      <p:sp>
        <p:nvSpPr>
          <p:cNvPr id="11" name="Espace réservé du texte 7"/>
          <p:cNvSpPr>
            <a:spLocks noGrp="1"/>
          </p:cNvSpPr>
          <p:nvPr>
            <p:ph type="body" sz="quarter" idx="11" hasCustomPrompt="1"/>
          </p:nvPr>
        </p:nvSpPr>
        <p:spPr>
          <a:xfrm rot="2700000">
            <a:off x="10942086" y="82412"/>
            <a:ext cx="1377041" cy="673625"/>
          </a:xfrm>
          <a:ln>
            <a:noFill/>
          </a:ln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compléter</a:t>
            </a:r>
          </a:p>
        </p:txBody>
      </p:sp>
      <p:sp>
        <p:nvSpPr>
          <p:cNvPr id="12" name="Espace réservé du texte 5"/>
          <p:cNvSpPr>
            <a:spLocks noGrp="1"/>
          </p:cNvSpPr>
          <p:nvPr>
            <p:ph type="body" sz="quarter" idx="12"/>
          </p:nvPr>
        </p:nvSpPr>
        <p:spPr bwMode="black">
          <a:xfrm>
            <a:off x="679083" y="548681"/>
            <a:ext cx="9875373" cy="323999"/>
          </a:xfrm>
        </p:spPr>
        <p:txBody>
          <a:bodyPr tIns="0" bIns="0" anchor="ctr" anchorCtr="0">
            <a:noAutofit/>
          </a:bodyPr>
          <a:lstStyle>
            <a:lvl1pPr marL="0" indent="0">
              <a:buFont typeface="Arial"/>
              <a:buNone/>
              <a:defRPr sz="2200" b="1" cap="all">
                <a:solidFill>
                  <a:schemeClr val="tx2"/>
                </a:solidFill>
                <a:latin typeface="+mj-lt"/>
                <a:cs typeface="Helvetica"/>
              </a:defRPr>
            </a:lvl1pPr>
            <a:lvl2pPr>
              <a:defRPr sz="1400">
                <a:solidFill>
                  <a:schemeClr val="accent1"/>
                </a:solidFill>
              </a:defRPr>
            </a:lvl2pPr>
            <a:lvl3pPr>
              <a:defRPr sz="1200">
                <a:solidFill>
                  <a:schemeClr val="accent1"/>
                </a:solidFill>
              </a:defRPr>
            </a:lvl3pPr>
            <a:lvl4pPr>
              <a:defRPr sz="1100">
                <a:solidFill>
                  <a:schemeClr val="accent1"/>
                </a:solidFill>
              </a:defRPr>
            </a:lvl4pPr>
            <a:lvl5pPr>
              <a:defRPr sz="1600">
                <a:solidFill>
                  <a:schemeClr val="accent1"/>
                </a:solidFill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grpSp>
        <p:nvGrpSpPr>
          <p:cNvPr id="66" name="Group 5"/>
          <p:cNvGrpSpPr>
            <a:grpSpLocks/>
          </p:cNvGrpSpPr>
          <p:nvPr userDrawn="1"/>
        </p:nvGrpSpPr>
        <p:grpSpPr bwMode="auto">
          <a:xfrm>
            <a:off x="5960199" y="6678505"/>
            <a:ext cx="5568615" cy="112088"/>
            <a:chOff x="1080" y="3598"/>
            <a:chExt cx="3280" cy="67"/>
          </a:xfrm>
          <a:solidFill>
            <a:schemeClr val="bg1"/>
          </a:solidFill>
        </p:grpSpPr>
        <p:sp>
          <p:nvSpPr>
            <p:cNvPr id="67" name="Oval 6"/>
            <p:cNvSpPr>
              <a:spLocks noChangeArrowheads="1"/>
            </p:cNvSpPr>
            <p:nvPr userDrawn="1"/>
          </p:nvSpPr>
          <p:spPr bwMode="auto">
            <a:xfrm>
              <a:off x="1452" y="3598"/>
              <a:ext cx="7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68" name="Oval 7"/>
            <p:cNvSpPr>
              <a:spLocks noChangeArrowheads="1"/>
            </p:cNvSpPr>
            <p:nvPr userDrawn="1"/>
          </p:nvSpPr>
          <p:spPr bwMode="auto">
            <a:xfrm>
              <a:off x="1452" y="3622"/>
              <a:ext cx="7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69" name="Freeform 8"/>
            <p:cNvSpPr>
              <a:spLocks noEditPoints="1"/>
            </p:cNvSpPr>
            <p:nvPr userDrawn="1"/>
          </p:nvSpPr>
          <p:spPr bwMode="auto">
            <a:xfrm>
              <a:off x="1426" y="3608"/>
              <a:ext cx="59" cy="57"/>
            </a:xfrm>
            <a:custGeom>
              <a:avLst/>
              <a:gdLst>
                <a:gd name="T0" fmla="*/ 13 w 25"/>
                <a:gd name="T1" fmla="*/ 0 h 24"/>
                <a:gd name="T2" fmla="*/ 0 w 25"/>
                <a:gd name="T3" fmla="*/ 12 h 24"/>
                <a:gd name="T4" fmla="*/ 13 w 25"/>
                <a:gd name="T5" fmla="*/ 24 h 24"/>
                <a:gd name="T6" fmla="*/ 25 w 25"/>
                <a:gd name="T7" fmla="*/ 12 h 24"/>
                <a:gd name="T8" fmla="*/ 13 w 25"/>
                <a:gd name="T9" fmla="*/ 0 h 24"/>
                <a:gd name="T10" fmla="*/ 13 w 25"/>
                <a:gd name="T11" fmla="*/ 19 h 24"/>
                <a:gd name="T12" fmla="*/ 6 w 25"/>
                <a:gd name="T13" fmla="*/ 12 h 24"/>
                <a:gd name="T14" fmla="*/ 13 w 25"/>
                <a:gd name="T15" fmla="*/ 5 h 24"/>
                <a:gd name="T16" fmla="*/ 20 w 25"/>
                <a:gd name="T17" fmla="*/ 12 h 24"/>
                <a:gd name="T18" fmla="*/ 13 w 25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3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3" y="0"/>
                  </a:cubicBezTo>
                  <a:close/>
                  <a:moveTo>
                    <a:pt x="13" y="19"/>
                  </a:moveTo>
                  <a:cubicBezTo>
                    <a:pt x="9" y="19"/>
                    <a:pt x="6" y="16"/>
                    <a:pt x="6" y="12"/>
                  </a:cubicBezTo>
                  <a:cubicBezTo>
                    <a:pt x="6" y="8"/>
                    <a:pt x="9" y="5"/>
                    <a:pt x="13" y="5"/>
                  </a:cubicBezTo>
                  <a:cubicBezTo>
                    <a:pt x="17" y="5"/>
                    <a:pt x="20" y="8"/>
                    <a:pt x="20" y="12"/>
                  </a:cubicBezTo>
                  <a:cubicBezTo>
                    <a:pt x="20" y="16"/>
                    <a:pt x="17" y="19"/>
                    <a:pt x="13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70" name="Freeform 9"/>
            <p:cNvSpPr>
              <a:spLocks/>
            </p:cNvSpPr>
            <p:nvPr userDrawn="1"/>
          </p:nvSpPr>
          <p:spPr bwMode="auto">
            <a:xfrm>
              <a:off x="1204" y="3608"/>
              <a:ext cx="45" cy="57"/>
            </a:xfrm>
            <a:custGeom>
              <a:avLst/>
              <a:gdLst>
                <a:gd name="T0" fmla="*/ 0 w 45"/>
                <a:gd name="T1" fmla="*/ 24 h 57"/>
                <a:gd name="T2" fmla="*/ 0 w 45"/>
                <a:gd name="T3" fmla="*/ 33 h 57"/>
                <a:gd name="T4" fmla="*/ 45 w 45"/>
                <a:gd name="T5" fmla="*/ 57 h 57"/>
                <a:gd name="T6" fmla="*/ 45 w 45"/>
                <a:gd name="T7" fmla="*/ 42 h 57"/>
                <a:gd name="T8" fmla="*/ 14 w 45"/>
                <a:gd name="T9" fmla="*/ 28 h 57"/>
                <a:gd name="T10" fmla="*/ 45 w 45"/>
                <a:gd name="T11" fmla="*/ 14 h 57"/>
                <a:gd name="T12" fmla="*/ 45 w 45"/>
                <a:gd name="T13" fmla="*/ 0 h 57"/>
                <a:gd name="T14" fmla="*/ 0 w 45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57">
                  <a:moveTo>
                    <a:pt x="0" y="24"/>
                  </a:moveTo>
                  <a:lnTo>
                    <a:pt x="0" y="33"/>
                  </a:lnTo>
                  <a:lnTo>
                    <a:pt x="45" y="57"/>
                  </a:lnTo>
                  <a:lnTo>
                    <a:pt x="45" y="42"/>
                  </a:lnTo>
                  <a:lnTo>
                    <a:pt x="14" y="28"/>
                  </a:lnTo>
                  <a:lnTo>
                    <a:pt x="45" y="14"/>
                  </a:lnTo>
                  <a:lnTo>
                    <a:pt x="45" y="0"/>
                  </a:lnTo>
                  <a:lnTo>
                    <a:pt x="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71" name="Freeform 10"/>
            <p:cNvSpPr>
              <a:spLocks/>
            </p:cNvSpPr>
            <p:nvPr userDrawn="1"/>
          </p:nvSpPr>
          <p:spPr bwMode="auto">
            <a:xfrm>
              <a:off x="1312" y="3608"/>
              <a:ext cx="57" cy="57"/>
            </a:xfrm>
            <a:custGeom>
              <a:avLst/>
              <a:gdLst>
                <a:gd name="T0" fmla="*/ 36 w 57"/>
                <a:gd name="T1" fmla="*/ 21 h 57"/>
                <a:gd name="T2" fmla="*/ 36 w 57"/>
                <a:gd name="T3" fmla="*/ 0 h 57"/>
                <a:gd name="T4" fmla="*/ 22 w 57"/>
                <a:gd name="T5" fmla="*/ 0 h 57"/>
                <a:gd name="T6" fmla="*/ 22 w 57"/>
                <a:gd name="T7" fmla="*/ 21 h 57"/>
                <a:gd name="T8" fmla="*/ 0 w 57"/>
                <a:gd name="T9" fmla="*/ 21 h 57"/>
                <a:gd name="T10" fmla="*/ 0 w 57"/>
                <a:gd name="T11" fmla="*/ 35 h 57"/>
                <a:gd name="T12" fmla="*/ 22 w 57"/>
                <a:gd name="T13" fmla="*/ 35 h 57"/>
                <a:gd name="T14" fmla="*/ 22 w 57"/>
                <a:gd name="T15" fmla="*/ 57 h 57"/>
                <a:gd name="T16" fmla="*/ 36 w 57"/>
                <a:gd name="T17" fmla="*/ 57 h 57"/>
                <a:gd name="T18" fmla="*/ 36 w 57"/>
                <a:gd name="T19" fmla="*/ 35 h 57"/>
                <a:gd name="T20" fmla="*/ 57 w 57"/>
                <a:gd name="T21" fmla="*/ 35 h 57"/>
                <a:gd name="T22" fmla="*/ 57 w 57"/>
                <a:gd name="T23" fmla="*/ 21 h 57"/>
                <a:gd name="T24" fmla="*/ 36 w 57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57">
                  <a:moveTo>
                    <a:pt x="36" y="21"/>
                  </a:moveTo>
                  <a:lnTo>
                    <a:pt x="36" y="0"/>
                  </a:lnTo>
                  <a:lnTo>
                    <a:pt x="22" y="0"/>
                  </a:lnTo>
                  <a:lnTo>
                    <a:pt x="22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2" y="35"/>
                  </a:lnTo>
                  <a:lnTo>
                    <a:pt x="22" y="57"/>
                  </a:lnTo>
                  <a:lnTo>
                    <a:pt x="36" y="57"/>
                  </a:lnTo>
                  <a:lnTo>
                    <a:pt x="36" y="35"/>
                  </a:lnTo>
                  <a:lnTo>
                    <a:pt x="57" y="35"/>
                  </a:lnTo>
                  <a:lnTo>
                    <a:pt x="57" y="21"/>
                  </a:lnTo>
                  <a:lnTo>
                    <a:pt x="36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72" name="Freeform 11"/>
            <p:cNvSpPr>
              <a:spLocks noEditPoints="1"/>
            </p:cNvSpPr>
            <p:nvPr userDrawn="1"/>
          </p:nvSpPr>
          <p:spPr bwMode="auto">
            <a:xfrm>
              <a:off x="1679" y="3629"/>
              <a:ext cx="14" cy="14"/>
            </a:xfrm>
            <a:custGeom>
              <a:avLst/>
              <a:gdLst>
                <a:gd name="T0" fmla="*/ 3 w 6"/>
                <a:gd name="T1" fmla="*/ 0 h 6"/>
                <a:gd name="T2" fmla="*/ 0 w 6"/>
                <a:gd name="T3" fmla="*/ 3 h 6"/>
                <a:gd name="T4" fmla="*/ 3 w 6"/>
                <a:gd name="T5" fmla="*/ 6 h 6"/>
                <a:gd name="T6" fmla="*/ 6 w 6"/>
                <a:gd name="T7" fmla="*/ 3 h 6"/>
                <a:gd name="T8" fmla="*/ 3 w 6"/>
                <a:gd name="T9" fmla="*/ 0 h 6"/>
                <a:gd name="T10" fmla="*/ 3 w 6"/>
                <a:gd name="T11" fmla="*/ 5 h 6"/>
                <a:gd name="T12" fmla="*/ 1 w 6"/>
                <a:gd name="T13" fmla="*/ 3 h 6"/>
                <a:gd name="T14" fmla="*/ 3 w 6"/>
                <a:gd name="T15" fmla="*/ 1 h 6"/>
                <a:gd name="T16" fmla="*/ 5 w 6"/>
                <a:gd name="T17" fmla="*/ 3 h 6"/>
                <a:gd name="T18" fmla="*/ 3 w 6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5" y="6"/>
                    <a:pt x="6" y="5"/>
                    <a:pt x="6" y="3"/>
                  </a:cubicBezTo>
                  <a:cubicBezTo>
                    <a:pt x="6" y="2"/>
                    <a:pt x="5" y="0"/>
                    <a:pt x="3" y="0"/>
                  </a:cubicBezTo>
                  <a:close/>
                  <a:moveTo>
                    <a:pt x="3" y="5"/>
                  </a:moveTo>
                  <a:cubicBezTo>
                    <a:pt x="2" y="5"/>
                    <a:pt x="1" y="4"/>
                    <a:pt x="1" y="3"/>
                  </a:cubicBezTo>
                  <a:cubicBezTo>
                    <a:pt x="1" y="2"/>
                    <a:pt x="2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73" name="Freeform 12"/>
            <p:cNvSpPr>
              <a:spLocks noEditPoints="1"/>
            </p:cNvSpPr>
            <p:nvPr userDrawn="1"/>
          </p:nvSpPr>
          <p:spPr bwMode="auto">
            <a:xfrm>
              <a:off x="1657" y="3608"/>
              <a:ext cx="57" cy="57"/>
            </a:xfrm>
            <a:custGeom>
              <a:avLst/>
              <a:gdLst>
                <a:gd name="T0" fmla="*/ 19 w 24"/>
                <a:gd name="T1" fmla="*/ 12 h 24"/>
                <a:gd name="T2" fmla="*/ 12 w 24"/>
                <a:gd name="T3" fmla="*/ 19 h 24"/>
                <a:gd name="T4" fmla="*/ 5 w 24"/>
                <a:gd name="T5" fmla="*/ 12 h 24"/>
                <a:gd name="T6" fmla="*/ 12 w 24"/>
                <a:gd name="T7" fmla="*/ 5 h 24"/>
                <a:gd name="T8" fmla="*/ 19 w 24"/>
                <a:gd name="T9" fmla="*/ 12 h 24"/>
                <a:gd name="T10" fmla="*/ 12 w 24"/>
                <a:gd name="T11" fmla="*/ 0 h 24"/>
                <a:gd name="T12" fmla="*/ 0 w 24"/>
                <a:gd name="T13" fmla="*/ 12 h 24"/>
                <a:gd name="T14" fmla="*/ 12 w 24"/>
                <a:gd name="T15" fmla="*/ 24 h 24"/>
                <a:gd name="T16" fmla="*/ 24 w 24"/>
                <a:gd name="T17" fmla="*/ 12 h 24"/>
                <a:gd name="T18" fmla="*/ 12 w 24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9" y="12"/>
                  </a:moveTo>
                  <a:cubicBezTo>
                    <a:pt x="19" y="16"/>
                    <a:pt x="16" y="19"/>
                    <a:pt x="12" y="19"/>
                  </a:cubicBez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lose/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74" name="Oval 13"/>
            <p:cNvSpPr>
              <a:spLocks noChangeArrowheads="1"/>
            </p:cNvSpPr>
            <p:nvPr userDrawn="1"/>
          </p:nvSpPr>
          <p:spPr bwMode="auto">
            <a:xfrm>
              <a:off x="1683" y="3634"/>
              <a:ext cx="5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75" name="Oval 14"/>
            <p:cNvSpPr>
              <a:spLocks noChangeArrowheads="1"/>
            </p:cNvSpPr>
            <p:nvPr userDrawn="1"/>
          </p:nvSpPr>
          <p:spPr bwMode="auto">
            <a:xfrm>
              <a:off x="2026" y="3598"/>
              <a:ext cx="9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76" name="Oval 15"/>
            <p:cNvSpPr>
              <a:spLocks noChangeArrowheads="1"/>
            </p:cNvSpPr>
            <p:nvPr userDrawn="1"/>
          </p:nvSpPr>
          <p:spPr bwMode="auto">
            <a:xfrm>
              <a:off x="2026" y="3622"/>
              <a:ext cx="9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77" name="Freeform 16"/>
            <p:cNvSpPr>
              <a:spLocks noEditPoints="1"/>
            </p:cNvSpPr>
            <p:nvPr userDrawn="1"/>
          </p:nvSpPr>
          <p:spPr bwMode="auto">
            <a:xfrm>
              <a:off x="2002" y="3608"/>
              <a:ext cx="57" cy="57"/>
            </a:xfrm>
            <a:custGeom>
              <a:avLst/>
              <a:gdLst>
                <a:gd name="T0" fmla="*/ 12 w 24"/>
                <a:gd name="T1" fmla="*/ 0 h 24"/>
                <a:gd name="T2" fmla="*/ 0 w 24"/>
                <a:gd name="T3" fmla="*/ 12 h 24"/>
                <a:gd name="T4" fmla="*/ 12 w 24"/>
                <a:gd name="T5" fmla="*/ 24 h 24"/>
                <a:gd name="T6" fmla="*/ 24 w 24"/>
                <a:gd name="T7" fmla="*/ 12 h 24"/>
                <a:gd name="T8" fmla="*/ 12 w 24"/>
                <a:gd name="T9" fmla="*/ 0 h 24"/>
                <a:gd name="T10" fmla="*/ 12 w 24"/>
                <a:gd name="T11" fmla="*/ 19 h 24"/>
                <a:gd name="T12" fmla="*/ 5 w 24"/>
                <a:gd name="T13" fmla="*/ 12 h 24"/>
                <a:gd name="T14" fmla="*/ 12 w 24"/>
                <a:gd name="T15" fmla="*/ 5 h 24"/>
                <a:gd name="T16" fmla="*/ 19 w 24"/>
                <a:gd name="T17" fmla="*/ 12 h 24"/>
                <a:gd name="T18" fmla="*/ 12 w 24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  <a:moveTo>
                    <a:pt x="12" y="19"/>
                  </a:move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ubicBezTo>
                    <a:pt x="19" y="16"/>
                    <a:pt x="16" y="19"/>
                    <a:pt x="12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78" name="Freeform 17"/>
            <p:cNvSpPr>
              <a:spLocks/>
            </p:cNvSpPr>
            <p:nvPr userDrawn="1"/>
          </p:nvSpPr>
          <p:spPr bwMode="auto">
            <a:xfrm>
              <a:off x="1778" y="3608"/>
              <a:ext cx="45" cy="57"/>
            </a:xfrm>
            <a:custGeom>
              <a:avLst/>
              <a:gdLst>
                <a:gd name="T0" fmla="*/ 0 w 45"/>
                <a:gd name="T1" fmla="*/ 24 h 57"/>
                <a:gd name="T2" fmla="*/ 0 w 45"/>
                <a:gd name="T3" fmla="*/ 33 h 57"/>
                <a:gd name="T4" fmla="*/ 45 w 45"/>
                <a:gd name="T5" fmla="*/ 57 h 57"/>
                <a:gd name="T6" fmla="*/ 45 w 45"/>
                <a:gd name="T7" fmla="*/ 42 h 57"/>
                <a:gd name="T8" fmla="*/ 16 w 45"/>
                <a:gd name="T9" fmla="*/ 28 h 57"/>
                <a:gd name="T10" fmla="*/ 45 w 45"/>
                <a:gd name="T11" fmla="*/ 14 h 57"/>
                <a:gd name="T12" fmla="*/ 45 w 45"/>
                <a:gd name="T13" fmla="*/ 0 h 57"/>
                <a:gd name="T14" fmla="*/ 0 w 45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57">
                  <a:moveTo>
                    <a:pt x="0" y="24"/>
                  </a:moveTo>
                  <a:lnTo>
                    <a:pt x="0" y="33"/>
                  </a:lnTo>
                  <a:lnTo>
                    <a:pt x="45" y="57"/>
                  </a:lnTo>
                  <a:lnTo>
                    <a:pt x="45" y="42"/>
                  </a:lnTo>
                  <a:lnTo>
                    <a:pt x="16" y="28"/>
                  </a:lnTo>
                  <a:lnTo>
                    <a:pt x="45" y="14"/>
                  </a:lnTo>
                  <a:lnTo>
                    <a:pt x="45" y="0"/>
                  </a:lnTo>
                  <a:lnTo>
                    <a:pt x="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79" name="Freeform 18"/>
            <p:cNvSpPr>
              <a:spLocks/>
            </p:cNvSpPr>
            <p:nvPr userDrawn="1"/>
          </p:nvSpPr>
          <p:spPr bwMode="auto">
            <a:xfrm>
              <a:off x="1886" y="3608"/>
              <a:ext cx="60" cy="57"/>
            </a:xfrm>
            <a:custGeom>
              <a:avLst/>
              <a:gdLst>
                <a:gd name="T0" fmla="*/ 36 w 60"/>
                <a:gd name="T1" fmla="*/ 21 h 57"/>
                <a:gd name="T2" fmla="*/ 36 w 60"/>
                <a:gd name="T3" fmla="*/ 0 h 57"/>
                <a:gd name="T4" fmla="*/ 24 w 60"/>
                <a:gd name="T5" fmla="*/ 0 h 57"/>
                <a:gd name="T6" fmla="*/ 24 w 60"/>
                <a:gd name="T7" fmla="*/ 21 h 57"/>
                <a:gd name="T8" fmla="*/ 0 w 60"/>
                <a:gd name="T9" fmla="*/ 21 h 57"/>
                <a:gd name="T10" fmla="*/ 0 w 60"/>
                <a:gd name="T11" fmla="*/ 35 h 57"/>
                <a:gd name="T12" fmla="*/ 24 w 60"/>
                <a:gd name="T13" fmla="*/ 35 h 57"/>
                <a:gd name="T14" fmla="*/ 24 w 60"/>
                <a:gd name="T15" fmla="*/ 57 h 57"/>
                <a:gd name="T16" fmla="*/ 36 w 60"/>
                <a:gd name="T17" fmla="*/ 57 h 57"/>
                <a:gd name="T18" fmla="*/ 36 w 60"/>
                <a:gd name="T19" fmla="*/ 35 h 57"/>
                <a:gd name="T20" fmla="*/ 60 w 60"/>
                <a:gd name="T21" fmla="*/ 35 h 57"/>
                <a:gd name="T22" fmla="*/ 60 w 60"/>
                <a:gd name="T23" fmla="*/ 21 h 57"/>
                <a:gd name="T24" fmla="*/ 36 w 60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0" h="57">
                  <a:moveTo>
                    <a:pt x="36" y="21"/>
                  </a:moveTo>
                  <a:lnTo>
                    <a:pt x="36" y="0"/>
                  </a:lnTo>
                  <a:lnTo>
                    <a:pt x="24" y="0"/>
                  </a:lnTo>
                  <a:lnTo>
                    <a:pt x="24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4" y="35"/>
                  </a:lnTo>
                  <a:lnTo>
                    <a:pt x="24" y="57"/>
                  </a:lnTo>
                  <a:lnTo>
                    <a:pt x="36" y="57"/>
                  </a:lnTo>
                  <a:lnTo>
                    <a:pt x="36" y="35"/>
                  </a:lnTo>
                  <a:lnTo>
                    <a:pt x="60" y="35"/>
                  </a:lnTo>
                  <a:lnTo>
                    <a:pt x="60" y="21"/>
                  </a:lnTo>
                  <a:lnTo>
                    <a:pt x="36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80" name="Freeform 19"/>
            <p:cNvSpPr>
              <a:spLocks/>
            </p:cNvSpPr>
            <p:nvPr userDrawn="1"/>
          </p:nvSpPr>
          <p:spPr bwMode="auto">
            <a:xfrm>
              <a:off x="1542" y="3608"/>
              <a:ext cx="59" cy="57"/>
            </a:xfrm>
            <a:custGeom>
              <a:avLst/>
              <a:gdLst>
                <a:gd name="T0" fmla="*/ 59 w 59"/>
                <a:gd name="T1" fmla="*/ 28 h 57"/>
                <a:gd name="T2" fmla="*/ 0 w 59"/>
                <a:gd name="T3" fmla="*/ 0 h 57"/>
                <a:gd name="T4" fmla="*/ 0 w 59"/>
                <a:gd name="T5" fmla="*/ 57 h 57"/>
                <a:gd name="T6" fmla="*/ 59 w 59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9" h="57">
                  <a:moveTo>
                    <a:pt x="59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9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81" name="Freeform 20"/>
            <p:cNvSpPr>
              <a:spLocks noEditPoints="1"/>
            </p:cNvSpPr>
            <p:nvPr userDrawn="1"/>
          </p:nvSpPr>
          <p:spPr bwMode="auto">
            <a:xfrm>
              <a:off x="2255" y="3629"/>
              <a:ext cx="12" cy="14"/>
            </a:xfrm>
            <a:custGeom>
              <a:avLst/>
              <a:gdLst>
                <a:gd name="T0" fmla="*/ 3 w 5"/>
                <a:gd name="T1" fmla="*/ 0 h 6"/>
                <a:gd name="T2" fmla="*/ 0 w 5"/>
                <a:gd name="T3" fmla="*/ 3 h 6"/>
                <a:gd name="T4" fmla="*/ 3 w 5"/>
                <a:gd name="T5" fmla="*/ 6 h 6"/>
                <a:gd name="T6" fmla="*/ 5 w 5"/>
                <a:gd name="T7" fmla="*/ 3 h 6"/>
                <a:gd name="T8" fmla="*/ 3 w 5"/>
                <a:gd name="T9" fmla="*/ 0 h 6"/>
                <a:gd name="T10" fmla="*/ 3 w 5"/>
                <a:gd name="T11" fmla="*/ 5 h 6"/>
                <a:gd name="T12" fmla="*/ 0 w 5"/>
                <a:gd name="T13" fmla="*/ 3 h 6"/>
                <a:gd name="T14" fmla="*/ 3 w 5"/>
                <a:gd name="T15" fmla="*/ 1 h 6"/>
                <a:gd name="T16" fmla="*/ 5 w 5"/>
                <a:gd name="T17" fmla="*/ 3 h 6"/>
                <a:gd name="T18" fmla="*/ 3 w 5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6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4" y="6"/>
                    <a:pt x="5" y="5"/>
                    <a:pt x="5" y="3"/>
                  </a:cubicBezTo>
                  <a:cubicBezTo>
                    <a:pt x="5" y="2"/>
                    <a:pt x="4" y="0"/>
                    <a:pt x="3" y="0"/>
                  </a:cubicBezTo>
                  <a:close/>
                  <a:moveTo>
                    <a:pt x="3" y="5"/>
                  </a:moveTo>
                  <a:cubicBezTo>
                    <a:pt x="1" y="5"/>
                    <a:pt x="0" y="4"/>
                    <a:pt x="0" y="3"/>
                  </a:cubicBezTo>
                  <a:cubicBezTo>
                    <a:pt x="0" y="2"/>
                    <a:pt x="1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82" name="Freeform 21"/>
            <p:cNvSpPr>
              <a:spLocks noEditPoints="1"/>
            </p:cNvSpPr>
            <p:nvPr userDrawn="1"/>
          </p:nvSpPr>
          <p:spPr bwMode="auto">
            <a:xfrm>
              <a:off x="2231" y="3608"/>
              <a:ext cx="59" cy="57"/>
            </a:xfrm>
            <a:custGeom>
              <a:avLst/>
              <a:gdLst>
                <a:gd name="T0" fmla="*/ 20 w 25"/>
                <a:gd name="T1" fmla="*/ 12 h 24"/>
                <a:gd name="T2" fmla="*/ 12 w 25"/>
                <a:gd name="T3" fmla="*/ 19 h 24"/>
                <a:gd name="T4" fmla="*/ 5 w 25"/>
                <a:gd name="T5" fmla="*/ 12 h 24"/>
                <a:gd name="T6" fmla="*/ 12 w 25"/>
                <a:gd name="T7" fmla="*/ 5 h 24"/>
                <a:gd name="T8" fmla="*/ 20 w 25"/>
                <a:gd name="T9" fmla="*/ 12 h 24"/>
                <a:gd name="T10" fmla="*/ 12 w 25"/>
                <a:gd name="T11" fmla="*/ 0 h 24"/>
                <a:gd name="T12" fmla="*/ 0 w 25"/>
                <a:gd name="T13" fmla="*/ 12 h 24"/>
                <a:gd name="T14" fmla="*/ 12 w 25"/>
                <a:gd name="T15" fmla="*/ 24 h 24"/>
                <a:gd name="T16" fmla="*/ 25 w 25"/>
                <a:gd name="T17" fmla="*/ 12 h 24"/>
                <a:gd name="T18" fmla="*/ 12 w 25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20" y="12"/>
                  </a:moveTo>
                  <a:cubicBezTo>
                    <a:pt x="20" y="16"/>
                    <a:pt x="16" y="19"/>
                    <a:pt x="12" y="19"/>
                  </a:cubicBezTo>
                  <a:cubicBezTo>
                    <a:pt x="9" y="19"/>
                    <a:pt x="5" y="16"/>
                    <a:pt x="5" y="12"/>
                  </a:cubicBezTo>
                  <a:cubicBezTo>
                    <a:pt x="5" y="8"/>
                    <a:pt x="9" y="5"/>
                    <a:pt x="12" y="5"/>
                  </a:cubicBezTo>
                  <a:cubicBezTo>
                    <a:pt x="16" y="5"/>
                    <a:pt x="20" y="8"/>
                    <a:pt x="20" y="12"/>
                  </a:cubicBezTo>
                  <a:close/>
                  <a:moveTo>
                    <a:pt x="12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2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83" name="Oval 22"/>
            <p:cNvSpPr>
              <a:spLocks noChangeArrowheads="1"/>
            </p:cNvSpPr>
            <p:nvPr userDrawn="1"/>
          </p:nvSpPr>
          <p:spPr bwMode="auto">
            <a:xfrm>
              <a:off x="2257" y="3634"/>
              <a:ext cx="7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84" name="Oval 23"/>
            <p:cNvSpPr>
              <a:spLocks noChangeArrowheads="1"/>
            </p:cNvSpPr>
            <p:nvPr userDrawn="1"/>
          </p:nvSpPr>
          <p:spPr bwMode="auto">
            <a:xfrm>
              <a:off x="2602" y="3598"/>
              <a:ext cx="7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85" name="Oval 24"/>
            <p:cNvSpPr>
              <a:spLocks noChangeArrowheads="1"/>
            </p:cNvSpPr>
            <p:nvPr userDrawn="1"/>
          </p:nvSpPr>
          <p:spPr bwMode="auto">
            <a:xfrm>
              <a:off x="2602" y="3622"/>
              <a:ext cx="7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86" name="Freeform 25"/>
            <p:cNvSpPr>
              <a:spLocks noEditPoints="1"/>
            </p:cNvSpPr>
            <p:nvPr userDrawn="1"/>
          </p:nvSpPr>
          <p:spPr bwMode="auto">
            <a:xfrm>
              <a:off x="2576" y="3608"/>
              <a:ext cx="59" cy="57"/>
            </a:xfrm>
            <a:custGeom>
              <a:avLst/>
              <a:gdLst>
                <a:gd name="T0" fmla="*/ 13 w 25"/>
                <a:gd name="T1" fmla="*/ 0 h 24"/>
                <a:gd name="T2" fmla="*/ 0 w 25"/>
                <a:gd name="T3" fmla="*/ 12 h 24"/>
                <a:gd name="T4" fmla="*/ 13 w 25"/>
                <a:gd name="T5" fmla="*/ 24 h 24"/>
                <a:gd name="T6" fmla="*/ 25 w 25"/>
                <a:gd name="T7" fmla="*/ 12 h 24"/>
                <a:gd name="T8" fmla="*/ 13 w 25"/>
                <a:gd name="T9" fmla="*/ 0 h 24"/>
                <a:gd name="T10" fmla="*/ 13 w 25"/>
                <a:gd name="T11" fmla="*/ 19 h 24"/>
                <a:gd name="T12" fmla="*/ 6 w 25"/>
                <a:gd name="T13" fmla="*/ 12 h 24"/>
                <a:gd name="T14" fmla="*/ 13 w 25"/>
                <a:gd name="T15" fmla="*/ 5 h 24"/>
                <a:gd name="T16" fmla="*/ 20 w 25"/>
                <a:gd name="T17" fmla="*/ 12 h 24"/>
                <a:gd name="T18" fmla="*/ 13 w 25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3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3" y="0"/>
                  </a:cubicBezTo>
                  <a:close/>
                  <a:moveTo>
                    <a:pt x="13" y="19"/>
                  </a:moveTo>
                  <a:cubicBezTo>
                    <a:pt x="9" y="19"/>
                    <a:pt x="6" y="16"/>
                    <a:pt x="6" y="12"/>
                  </a:cubicBezTo>
                  <a:cubicBezTo>
                    <a:pt x="6" y="8"/>
                    <a:pt x="9" y="5"/>
                    <a:pt x="13" y="5"/>
                  </a:cubicBezTo>
                  <a:cubicBezTo>
                    <a:pt x="16" y="5"/>
                    <a:pt x="20" y="8"/>
                    <a:pt x="20" y="12"/>
                  </a:cubicBezTo>
                  <a:cubicBezTo>
                    <a:pt x="20" y="16"/>
                    <a:pt x="16" y="19"/>
                    <a:pt x="13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87" name="Freeform 26"/>
            <p:cNvSpPr>
              <a:spLocks/>
            </p:cNvSpPr>
            <p:nvPr userDrawn="1"/>
          </p:nvSpPr>
          <p:spPr bwMode="auto">
            <a:xfrm>
              <a:off x="2354" y="3608"/>
              <a:ext cx="45" cy="57"/>
            </a:xfrm>
            <a:custGeom>
              <a:avLst/>
              <a:gdLst>
                <a:gd name="T0" fmla="*/ 0 w 45"/>
                <a:gd name="T1" fmla="*/ 24 h 57"/>
                <a:gd name="T2" fmla="*/ 0 w 45"/>
                <a:gd name="T3" fmla="*/ 33 h 57"/>
                <a:gd name="T4" fmla="*/ 45 w 45"/>
                <a:gd name="T5" fmla="*/ 57 h 57"/>
                <a:gd name="T6" fmla="*/ 45 w 45"/>
                <a:gd name="T7" fmla="*/ 42 h 57"/>
                <a:gd name="T8" fmla="*/ 14 w 45"/>
                <a:gd name="T9" fmla="*/ 28 h 57"/>
                <a:gd name="T10" fmla="*/ 45 w 45"/>
                <a:gd name="T11" fmla="*/ 14 h 57"/>
                <a:gd name="T12" fmla="*/ 45 w 45"/>
                <a:gd name="T13" fmla="*/ 0 h 57"/>
                <a:gd name="T14" fmla="*/ 0 w 45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57">
                  <a:moveTo>
                    <a:pt x="0" y="24"/>
                  </a:moveTo>
                  <a:lnTo>
                    <a:pt x="0" y="33"/>
                  </a:lnTo>
                  <a:lnTo>
                    <a:pt x="45" y="57"/>
                  </a:lnTo>
                  <a:lnTo>
                    <a:pt x="45" y="42"/>
                  </a:lnTo>
                  <a:lnTo>
                    <a:pt x="14" y="28"/>
                  </a:lnTo>
                  <a:lnTo>
                    <a:pt x="45" y="14"/>
                  </a:lnTo>
                  <a:lnTo>
                    <a:pt x="45" y="0"/>
                  </a:lnTo>
                  <a:lnTo>
                    <a:pt x="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88" name="Freeform 27"/>
            <p:cNvSpPr>
              <a:spLocks/>
            </p:cNvSpPr>
            <p:nvPr userDrawn="1"/>
          </p:nvSpPr>
          <p:spPr bwMode="auto">
            <a:xfrm>
              <a:off x="2463" y="3608"/>
              <a:ext cx="57" cy="57"/>
            </a:xfrm>
            <a:custGeom>
              <a:avLst/>
              <a:gdLst>
                <a:gd name="T0" fmla="*/ 35 w 57"/>
                <a:gd name="T1" fmla="*/ 21 h 57"/>
                <a:gd name="T2" fmla="*/ 35 w 57"/>
                <a:gd name="T3" fmla="*/ 0 h 57"/>
                <a:gd name="T4" fmla="*/ 21 w 57"/>
                <a:gd name="T5" fmla="*/ 0 h 57"/>
                <a:gd name="T6" fmla="*/ 21 w 57"/>
                <a:gd name="T7" fmla="*/ 21 h 57"/>
                <a:gd name="T8" fmla="*/ 0 w 57"/>
                <a:gd name="T9" fmla="*/ 21 h 57"/>
                <a:gd name="T10" fmla="*/ 0 w 57"/>
                <a:gd name="T11" fmla="*/ 35 h 57"/>
                <a:gd name="T12" fmla="*/ 21 w 57"/>
                <a:gd name="T13" fmla="*/ 35 h 57"/>
                <a:gd name="T14" fmla="*/ 21 w 57"/>
                <a:gd name="T15" fmla="*/ 57 h 57"/>
                <a:gd name="T16" fmla="*/ 35 w 57"/>
                <a:gd name="T17" fmla="*/ 57 h 57"/>
                <a:gd name="T18" fmla="*/ 35 w 57"/>
                <a:gd name="T19" fmla="*/ 35 h 57"/>
                <a:gd name="T20" fmla="*/ 57 w 57"/>
                <a:gd name="T21" fmla="*/ 35 h 57"/>
                <a:gd name="T22" fmla="*/ 57 w 57"/>
                <a:gd name="T23" fmla="*/ 21 h 57"/>
                <a:gd name="T24" fmla="*/ 35 w 57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57">
                  <a:moveTo>
                    <a:pt x="35" y="21"/>
                  </a:moveTo>
                  <a:lnTo>
                    <a:pt x="35" y="0"/>
                  </a:lnTo>
                  <a:lnTo>
                    <a:pt x="21" y="0"/>
                  </a:lnTo>
                  <a:lnTo>
                    <a:pt x="21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1" y="35"/>
                  </a:lnTo>
                  <a:lnTo>
                    <a:pt x="21" y="57"/>
                  </a:lnTo>
                  <a:lnTo>
                    <a:pt x="35" y="57"/>
                  </a:lnTo>
                  <a:lnTo>
                    <a:pt x="35" y="35"/>
                  </a:lnTo>
                  <a:lnTo>
                    <a:pt x="57" y="35"/>
                  </a:lnTo>
                  <a:lnTo>
                    <a:pt x="57" y="21"/>
                  </a:lnTo>
                  <a:lnTo>
                    <a:pt x="35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89" name="Freeform 28"/>
            <p:cNvSpPr>
              <a:spLocks/>
            </p:cNvSpPr>
            <p:nvPr userDrawn="1"/>
          </p:nvSpPr>
          <p:spPr bwMode="auto">
            <a:xfrm>
              <a:off x="2118" y="3608"/>
              <a:ext cx="57" cy="57"/>
            </a:xfrm>
            <a:custGeom>
              <a:avLst/>
              <a:gdLst>
                <a:gd name="T0" fmla="*/ 57 w 57"/>
                <a:gd name="T1" fmla="*/ 28 h 57"/>
                <a:gd name="T2" fmla="*/ 0 w 57"/>
                <a:gd name="T3" fmla="*/ 0 h 57"/>
                <a:gd name="T4" fmla="*/ 0 w 57"/>
                <a:gd name="T5" fmla="*/ 57 h 57"/>
                <a:gd name="T6" fmla="*/ 57 w 57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7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90" name="Freeform 29"/>
            <p:cNvSpPr>
              <a:spLocks noEditPoints="1"/>
            </p:cNvSpPr>
            <p:nvPr userDrawn="1"/>
          </p:nvSpPr>
          <p:spPr bwMode="auto">
            <a:xfrm>
              <a:off x="2829" y="3629"/>
              <a:ext cx="14" cy="14"/>
            </a:xfrm>
            <a:custGeom>
              <a:avLst/>
              <a:gdLst>
                <a:gd name="T0" fmla="*/ 3 w 6"/>
                <a:gd name="T1" fmla="*/ 0 h 6"/>
                <a:gd name="T2" fmla="*/ 0 w 6"/>
                <a:gd name="T3" fmla="*/ 3 h 6"/>
                <a:gd name="T4" fmla="*/ 3 w 6"/>
                <a:gd name="T5" fmla="*/ 6 h 6"/>
                <a:gd name="T6" fmla="*/ 6 w 6"/>
                <a:gd name="T7" fmla="*/ 3 h 6"/>
                <a:gd name="T8" fmla="*/ 3 w 6"/>
                <a:gd name="T9" fmla="*/ 0 h 6"/>
                <a:gd name="T10" fmla="*/ 3 w 6"/>
                <a:gd name="T11" fmla="*/ 5 h 6"/>
                <a:gd name="T12" fmla="*/ 1 w 6"/>
                <a:gd name="T13" fmla="*/ 3 h 6"/>
                <a:gd name="T14" fmla="*/ 3 w 6"/>
                <a:gd name="T15" fmla="*/ 1 h 6"/>
                <a:gd name="T16" fmla="*/ 5 w 6"/>
                <a:gd name="T17" fmla="*/ 3 h 6"/>
                <a:gd name="T18" fmla="*/ 3 w 6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5" y="6"/>
                    <a:pt x="6" y="5"/>
                    <a:pt x="6" y="3"/>
                  </a:cubicBezTo>
                  <a:cubicBezTo>
                    <a:pt x="6" y="2"/>
                    <a:pt x="5" y="0"/>
                    <a:pt x="3" y="0"/>
                  </a:cubicBezTo>
                  <a:close/>
                  <a:moveTo>
                    <a:pt x="3" y="5"/>
                  </a:moveTo>
                  <a:cubicBezTo>
                    <a:pt x="2" y="5"/>
                    <a:pt x="1" y="4"/>
                    <a:pt x="1" y="3"/>
                  </a:cubicBezTo>
                  <a:cubicBezTo>
                    <a:pt x="1" y="2"/>
                    <a:pt x="2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91" name="Freeform 30"/>
            <p:cNvSpPr>
              <a:spLocks noEditPoints="1"/>
            </p:cNvSpPr>
            <p:nvPr userDrawn="1"/>
          </p:nvSpPr>
          <p:spPr bwMode="auto">
            <a:xfrm>
              <a:off x="2808" y="3608"/>
              <a:ext cx="56" cy="57"/>
            </a:xfrm>
            <a:custGeom>
              <a:avLst/>
              <a:gdLst>
                <a:gd name="T0" fmla="*/ 19 w 24"/>
                <a:gd name="T1" fmla="*/ 12 h 24"/>
                <a:gd name="T2" fmla="*/ 12 w 24"/>
                <a:gd name="T3" fmla="*/ 19 h 24"/>
                <a:gd name="T4" fmla="*/ 5 w 24"/>
                <a:gd name="T5" fmla="*/ 12 h 24"/>
                <a:gd name="T6" fmla="*/ 12 w 24"/>
                <a:gd name="T7" fmla="*/ 5 h 24"/>
                <a:gd name="T8" fmla="*/ 19 w 24"/>
                <a:gd name="T9" fmla="*/ 12 h 24"/>
                <a:gd name="T10" fmla="*/ 12 w 24"/>
                <a:gd name="T11" fmla="*/ 0 h 24"/>
                <a:gd name="T12" fmla="*/ 0 w 24"/>
                <a:gd name="T13" fmla="*/ 12 h 24"/>
                <a:gd name="T14" fmla="*/ 12 w 24"/>
                <a:gd name="T15" fmla="*/ 24 h 24"/>
                <a:gd name="T16" fmla="*/ 24 w 24"/>
                <a:gd name="T17" fmla="*/ 12 h 24"/>
                <a:gd name="T18" fmla="*/ 12 w 24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9" y="12"/>
                  </a:moveTo>
                  <a:cubicBezTo>
                    <a:pt x="19" y="16"/>
                    <a:pt x="16" y="19"/>
                    <a:pt x="12" y="19"/>
                  </a:cubicBez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lose/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92" name="Oval 31"/>
            <p:cNvSpPr>
              <a:spLocks noChangeArrowheads="1"/>
            </p:cNvSpPr>
            <p:nvPr userDrawn="1"/>
          </p:nvSpPr>
          <p:spPr bwMode="auto">
            <a:xfrm>
              <a:off x="2834" y="3634"/>
              <a:ext cx="4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93" name="Oval 32"/>
            <p:cNvSpPr>
              <a:spLocks noChangeArrowheads="1"/>
            </p:cNvSpPr>
            <p:nvPr userDrawn="1"/>
          </p:nvSpPr>
          <p:spPr bwMode="auto">
            <a:xfrm>
              <a:off x="3176" y="3598"/>
              <a:ext cx="10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94" name="Oval 33"/>
            <p:cNvSpPr>
              <a:spLocks noChangeArrowheads="1"/>
            </p:cNvSpPr>
            <p:nvPr userDrawn="1"/>
          </p:nvSpPr>
          <p:spPr bwMode="auto">
            <a:xfrm>
              <a:off x="3176" y="3622"/>
              <a:ext cx="10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95" name="Freeform 34"/>
            <p:cNvSpPr>
              <a:spLocks noEditPoints="1"/>
            </p:cNvSpPr>
            <p:nvPr userDrawn="1"/>
          </p:nvSpPr>
          <p:spPr bwMode="auto">
            <a:xfrm>
              <a:off x="3153" y="3608"/>
              <a:ext cx="56" cy="57"/>
            </a:xfrm>
            <a:custGeom>
              <a:avLst/>
              <a:gdLst>
                <a:gd name="T0" fmla="*/ 12 w 24"/>
                <a:gd name="T1" fmla="*/ 0 h 24"/>
                <a:gd name="T2" fmla="*/ 0 w 24"/>
                <a:gd name="T3" fmla="*/ 12 h 24"/>
                <a:gd name="T4" fmla="*/ 12 w 24"/>
                <a:gd name="T5" fmla="*/ 24 h 24"/>
                <a:gd name="T6" fmla="*/ 24 w 24"/>
                <a:gd name="T7" fmla="*/ 12 h 24"/>
                <a:gd name="T8" fmla="*/ 12 w 24"/>
                <a:gd name="T9" fmla="*/ 0 h 24"/>
                <a:gd name="T10" fmla="*/ 12 w 24"/>
                <a:gd name="T11" fmla="*/ 19 h 24"/>
                <a:gd name="T12" fmla="*/ 5 w 24"/>
                <a:gd name="T13" fmla="*/ 12 h 24"/>
                <a:gd name="T14" fmla="*/ 12 w 24"/>
                <a:gd name="T15" fmla="*/ 5 h 24"/>
                <a:gd name="T16" fmla="*/ 19 w 24"/>
                <a:gd name="T17" fmla="*/ 12 h 24"/>
                <a:gd name="T18" fmla="*/ 12 w 24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  <a:moveTo>
                    <a:pt x="12" y="19"/>
                  </a:move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ubicBezTo>
                    <a:pt x="19" y="16"/>
                    <a:pt x="16" y="19"/>
                    <a:pt x="12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96" name="Freeform 35"/>
            <p:cNvSpPr>
              <a:spLocks/>
            </p:cNvSpPr>
            <p:nvPr userDrawn="1"/>
          </p:nvSpPr>
          <p:spPr bwMode="auto">
            <a:xfrm>
              <a:off x="2928" y="3608"/>
              <a:ext cx="45" cy="57"/>
            </a:xfrm>
            <a:custGeom>
              <a:avLst/>
              <a:gdLst>
                <a:gd name="T0" fmla="*/ 0 w 45"/>
                <a:gd name="T1" fmla="*/ 24 h 57"/>
                <a:gd name="T2" fmla="*/ 0 w 45"/>
                <a:gd name="T3" fmla="*/ 33 h 57"/>
                <a:gd name="T4" fmla="*/ 45 w 45"/>
                <a:gd name="T5" fmla="*/ 57 h 57"/>
                <a:gd name="T6" fmla="*/ 45 w 45"/>
                <a:gd name="T7" fmla="*/ 42 h 57"/>
                <a:gd name="T8" fmla="*/ 14 w 45"/>
                <a:gd name="T9" fmla="*/ 28 h 57"/>
                <a:gd name="T10" fmla="*/ 45 w 45"/>
                <a:gd name="T11" fmla="*/ 14 h 57"/>
                <a:gd name="T12" fmla="*/ 45 w 45"/>
                <a:gd name="T13" fmla="*/ 0 h 57"/>
                <a:gd name="T14" fmla="*/ 0 w 45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57">
                  <a:moveTo>
                    <a:pt x="0" y="24"/>
                  </a:moveTo>
                  <a:lnTo>
                    <a:pt x="0" y="33"/>
                  </a:lnTo>
                  <a:lnTo>
                    <a:pt x="45" y="57"/>
                  </a:lnTo>
                  <a:lnTo>
                    <a:pt x="45" y="42"/>
                  </a:lnTo>
                  <a:lnTo>
                    <a:pt x="14" y="28"/>
                  </a:lnTo>
                  <a:lnTo>
                    <a:pt x="45" y="14"/>
                  </a:lnTo>
                  <a:lnTo>
                    <a:pt x="45" y="0"/>
                  </a:lnTo>
                  <a:lnTo>
                    <a:pt x="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97" name="Freeform 36"/>
            <p:cNvSpPr>
              <a:spLocks/>
            </p:cNvSpPr>
            <p:nvPr userDrawn="1"/>
          </p:nvSpPr>
          <p:spPr bwMode="auto">
            <a:xfrm>
              <a:off x="3037" y="3608"/>
              <a:ext cx="57" cy="57"/>
            </a:xfrm>
            <a:custGeom>
              <a:avLst/>
              <a:gdLst>
                <a:gd name="T0" fmla="*/ 35 w 57"/>
                <a:gd name="T1" fmla="*/ 21 h 57"/>
                <a:gd name="T2" fmla="*/ 35 w 57"/>
                <a:gd name="T3" fmla="*/ 0 h 57"/>
                <a:gd name="T4" fmla="*/ 21 w 57"/>
                <a:gd name="T5" fmla="*/ 0 h 57"/>
                <a:gd name="T6" fmla="*/ 21 w 57"/>
                <a:gd name="T7" fmla="*/ 21 h 57"/>
                <a:gd name="T8" fmla="*/ 0 w 57"/>
                <a:gd name="T9" fmla="*/ 21 h 57"/>
                <a:gd name="T10" fmla="*/ 0 w 57"/>
                <a:gd name="T11" fmla="*/ 35 h 57"/>
                <a:gd name="T12" fmla="*/ 21 w 57"/>
                <a:gd name="T13" fmla="*/ 35 h 57"/>
                <a:gd name="T14" fmla="*/ 21 w 57"/>
                <a:gd name="T15" fmla="*/ 57 h 57"/>
                <a:gd name="T16" fmla="*/ 35 w 57"/>
                <a:gd name="T17" fmla="*/ 57 h 57"/>
                <a:gd name="T18" fmla="*/ 35 w 57"/>
                <a:gd name="T19" fmla="*/ 35 h 57"/>
                <a:gd name="T20" fmla="*/ 57 w 57"/>
                <a:gd name="T21" fmla="*/ 35 h 57"/>
                <a:gd name="T22" fmla="*/ 57 w 57"/>
                <a:gd name="T23" fmla="*/ 21 h 57"/>
                <a:gd name="T24" fmla="*/ 35 w 57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57">
                  <a:moveTo>
                    <a:pt x="35" y="21"/>
                  </a:moveTo>
                  <a:lnTo>
                    <a:pt x="35" y="0"/>
                  </a:lnTo>
                  <a:lnTo>
                    <a:pt x="21" y="0"/>
                  </a:lnTo>
                  <a:lnTo>
                    <a:pt x="21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1" y="35"/>
                  </a:lnTo>
                  <a:lnTo>
                    <a:pt x="21" y="57"/>
                  </a:lnTo>
                  <a:lnTo>
                    <a:pt x="35" y="57"/>
                  </a:lnTo>
                  <a:lnTo>
                    <a:pt x="35" y="35"/>
                  </a:lnTo>
                  <a:lnTo>
                    <a:pt x="57" y="35"/>
                  </a:lnTo>
                  <a:lnTo>
                    <a:pt x="57" y="21"/>
                  </a:lnTo>
                  <a:lnTo>
                    <a:pt x="35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98" name="Freeform 37"/>
            <p:cNvSpPr>
              <a:spLocks/>
            </p:cNvSpPr>
            <p:nvPr userDrawn="1"/>
          </p:nvSpPr>
          <p:spPr bwMode="auto">
            <a:xfrm>
              <a:off x="2692" y="3608"/>
              <a:ext cx="57" cy="57"/>
            </a:xfrm>
            <a:custGeom>
              <a:avLst/>
              <a:gdLst>
                <a:gd name="T0" fmla="*/ 57 w 57"/>
                <a:gd name="T1" fmla="*/ 28 h 57"/>
                <a:gd name="T2" fmla="*/ 0 w 57"/>
                <a:gd name="T3" fmla="*/ 0 h 57"/>
                <a:gd name="T4" fmla="*/ 0 w 57"/>
                <a:gd name="T5" fmla="*/ 57 h 57"/>
                <a:gd name="T6" fmla="*/ 57 w 57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7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99" name="Freeform 38"/>
            <p:cNvSpPr>
              <a:spLocks noEditPoints="1"/>
            </p:cNvSpPr>
            <p:nvPr userDrawn="1"/>
          </p:nvSpPr>
          <p:spPr bwMode="auto">
            <a:xfrm>
              <a:off x="3405" y="3629"/>
              <a:ext cx="12" cy="14"/>
            </a:xfrm>
            <a:custGeom>
              <a:avLst/>
              <a:gdLst>
                <a:gd name="T0" fmla="*/ 2 w 5"/>
                <a:gd name="T1" fmla="*/ 0 h 6"/>
                <a:gd name="T2" fmla="*/ 0 w 5"/>
                <a:gd name="T3" fmla="*/ 3 h 6"/>
                <a:gd name="T4" fmla="*/ 2 w 5"/>
                <a:gd name="T5" fmla="*/ 6 h 6"/>
                <a:gd name="T6" fmla="*/ 5 w 5"/>
                <a:gd name="T7" fmla="*/ 3 h 6"/>
                <a:gd name="T8" fmla="*/ 2 w 5"/>
                <a:gd name="T9" fmla="*/ 0 h 6"/>
                <a:gd name="T10" fmla="*/ 2 w 5"/>
                <a:gd name="T11" fmla="*/ 5 h 6"/>
                <a:gd name="T12" fmla="*/ 0 w 5"/>
                <a:gd name="T13" fmla="*/ 3 h 6"/>
                <a:gd name="T14" fmla="*/ 2 w 5"/>
                <a:gd name="T15" fmla="*/ 1 h 6"/>
                <a:gd name="T16" fmla="*/ 5 w 5"/>
                <a:gd name="T17" fmla="*/ 3 h 6"/>
                <a:gd name="T18" fmla="*/ 2 w 5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6">
                  <a:moveTo>
                    <a:pt x="2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4" y="6"/>
                    <a:pt x="5" y="5"/>
                    <a:pt x="5" y="3"/>
                  </a:cubicBezTo>
                  <a:cubicBezTo>
                    <a:pt x="5" y="2"/>
                    <a:pt x="4" y="0"/>
                    <a:pt x="2" y="0"/>
                  </a:cubicBezTo>
                  <a:close/>
                  <a:moveTo>
                    <a:pt x="2" y="5"/>
                  </a:moveTo>
                  <a:cubicBezTo>
                    <a:pt x="1" y="5"/>
                    <a:pt x="0" y="4"/>
                    <a:pt x="0" y="3"/>
                  </a:cubicBezTo>
                  <a:cubicBezTo>
                    <a:pt x="0" y="2"/>
                    <a:pt x="1" y="1"/>
                    <a:pt x="2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100" name="Freeform 39"/>
            <p:cNvSpPr>
              <a:spLocks noEditPoints="1"/>
            </p:cNvSpPr>
            <p:nvPr userDrawn="1"/>
          </p:nvSpPr>
          <p:spPr bwMode="auto">
            <a:xfrm>
              <a:off x="3382" y="3608"/>
              <a:ext cx="59" cy="57"/>
            </a:xfrm>
            <a:custGeom>
              <a:avLst/>
              <a:gdLst>
                <a:gd name="T0" fmla="*/ 19 w 25"/>
                <a:gd name="T1" fmla="*/ 12 h 24"/>
                <a:gd name="T2" fmla="*/ 12 w 25"/>
                <a:gd name="T3" fmla="*/ 19 h 24"/>
                <a:gd name="T4" fmla="*/ 5 w 25"/>
                <a:gd name="T5" fmla="*/ 12 h 24"/>
                <a:gd name="T6" fmla="*/ 12 w 25"/>
                <a:gd name="T7" fmla="*/ 5 h 24"/>
                <a:gd name="T8" fmla="*/ 19 w 25"/>
                <a:gd name="T9" fmla="*/ 12 h 24"/>
                <a:gd name="T10" fmla="*/ 12 w 25"/>
                <a:gd name="T11" fmla="*/ 0 h 24"/>
                <a:gd name="T12" fmla="*/ 0 w 25"/>
                <a:gd name="T13" fmla="*/ 12 h 24"/>
                <a:gd name="T14" fmla="*/ 12 w 25"/>
                <a:gd name="T15" fmla="*/ 24 h 24"/>
                <a:gd name="T16" fmla="*/ 25 w 25"/>
                <a:gd name="T17" fmla="*/ 12 h 24"/>
                <a:gd name="T18" fmla="*/ 12 w 25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19" y="12"/>
                  </a:moveTo>
                  <a:cubicBezTo>
                    <a:pt x="19" y="16"/>
                    <a:pt x="16" y="19"/>
                    <a:pt x="12" y="19"/>
                  </a:cubicBezTo>
                  <a:cubicBezTo>
                    <a:pt x="9" y="19"/>
                    <a:pt x="5" y="16"/>
                    <a:pt x="5" y="12"/>
                  </a:cubicBezTo>
                  <a:cubicBezTo>
                    <a:pt x="5" y="8"/>
                    <a:pt x="9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lose/>
                  <a:moveTo>
                    <a:pt x="12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2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101" name="Oval 40"/>
            <p:cNvSpPr>
              <a:spLocks noChangeArrowheads="1"/>
            </p:cNvSpPr>
            <p:nvPr userDrawn="1"/>
          </p:nvSpPr>
          <p:spPr bwMode="auto">
            <a:xfrm>
              <a:off x="3408" y="3634"/>
              <a:ext cx="7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102" name="Oval 41"/>
            <p:cNvSpPr>
              <a:spLocks noChangeArrowheads="1"/>
            </p:cNvSpPr>
            <p:nvPr userDrawn="1"/>
          </p:nvSpPr>
          <p:spPr bwMode="auto">
            <a:xfrm>
              <a:off x="3753" y="3598"/>
              <a:ext cx="7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103" name="Oval 42"/>
            <p:cNvSpPr>
              <a:spLocks noChangeArrowheads="1"/>
            </p:cNvSpPr>
            <p:nvPr userDrawn="1"/>
          </p:nvSpPr>
          <p:spPr bwMode="auto">
            <a:xfrm>
              <a:off x="3753" y="3622"/>
              <a:ext cx="7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104" name="Freeform 43"/>
            <p:cNvSpPr>
              <a:spLocks noEditPoints="1"/>
            </p:cNvSpPr>
            <p:nvPr userDrawn="1"/>
          </p:nvSpPr>
          <p:spPr bwMode="auto">
            <a:xfrm>
              <a:off x="3727" y="3608"/>
              <a:ext cx="59" cy="57"/>
            </a:xfrm>
            <a:custGeom>
              <a:avLst/>
              <a:gdLst>
                <a:gd name="T0" fmla="*/ 12 w 25"/>
                <a:gd name="T1" fmla="*/ 0 h 24"/>
                <a:gd name="T2" fmla="*/ 0 w 25"/>
                <a:gd name="T3" fmla="*/ 12 h 24"/>
                <a:gd name="T4" fmla="*/ 12 w 25"/>
                <a:gd name="T5" fmla="*/ 24 h 24"/>
                <a:gd name="T6" fmla="*/ 25 w 25"/>
                <a:gd name="T7" fmla="*/ 12 h 24"/>
                <a:gd name="T8" fmla="*/ 12 w 25"/>
                <a:gd name="T9" fmla="*/ 0 h 24"/>
                <a:gd name="T10" fmla="*/ 12 w 25"/>
                <a:gd name="T11" fmla="*/ 19 h 24"/>
                <a:gd name="T12" fmla="*/ 5 w 25"/>
                <a:gd name="T13" fmla="*/ 12 h 24"/>
                <a:gd name="T14" fmla="*/ 12 w 25"/>
                <a:gd name="T15" fmla="*/ 5 h 24"/>
                <a:gd name="T16" fmla="*/ 19 w 25"/>
                <a:gd name="T17" fmla="*/ 12 h 24"/>
                <a:gd name="T18" fmla="*/ 12 w 25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12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2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2" y="0"/>
                  </a:cubicBezTo>
                  <a:close/>
                  <a:moveTo>
                    <a:pt x="12" y="19"/>
                  </a:moveTo>
                  <a:cubicBezTo>
                    <a:pt x="9" y="19"/>
                    <a:pt x="5" y="16"/>
                    <a:pt x="5" y="12"/>
                  </a:cubicBezTo>
                  <a:cubicBezTo>
                    <a:pt x="5" y="8"/>
                    <a:pt x="9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ubicBezTo>
                    <a:pt x="19" y="16"/>
                    <a:pt x="16" y="19"/>
                    <a:pt x="12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105" name="Freeform 44"/>
            <p:cNvSpPr>
              <a:spLocks/>
            </p:cNvSpPr>
            <p:nvPr userDrawn="1"/>
          </p:nvSpPr>
          <p:spPr bwMode="auto">
            <a:xfrm>
              <a:off x="3505" y="3608"/>
              <a:ext cx="42" cy="57"/>
            </a:xfrm>
            <a:custGeom>
              <a:avLst/>
              <a:gdLst>
                <a:gd name="T0" fmla="*/ 0 w 42"/>
                <a:gd name="T1" fmla="*/ 24 h 57"/>
                <a:gd name="T2" fmla="*/ 0 w 42"/>
                <a:gd name="T3" fmla="*/ 33 h 57"/>
                <a:gd name="T4" fmla="*/ 42 w 42"/>
                <a:gd name="T5" fmla="*/ 57 h 57"/>
                <a:gd name="T6" fmla="*/ 42 w 42"/>
                <a:gd name="T7" fmla="*/ 42 h 57"/>
                <a:gd name="T8" fmla="*/ 14 w 42"/>
                <a:gd name="T9" fmla="*/ 28 h 57"/>
                <a:gd name="T10" fmla="*/ 42 w 42"/>
                <a:gd name="T11" fmla="*/ 14 h 57"/>
                <a:gd name="T12" fmla="*/ 42 w 42"/>
                <a:gd name="T13" fmla="*/ 0 h 57"/>
                <a:gd name="T14" fmla="*/ 0 w 42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" h="57">
                  <a:moveTo>
                    <a:pt x="0" y="24"/>
                  </a:moveTo>
                  <a:lnTo>
                    <a:pt x="0" y="33"/>
                  </a:lnTo>
                  <a:lnTo>
                    <a:pt x="42" y="57"/>
                  </a:lnTo>
                  <a:lnTo>
                    <a:pt x="42" y="42"/>
                  </a:lnTo>
                  <a:lnTo>
                    <a:pt x="14" y="28"/>
                  </a:lnTo>
                  <a:lnTo>
                    <a:pt x="42" y="14"/>
                  </a:lnTo>
                  <a:lnTo>
                    <a:pt x="42" y="0"/>
                  </a:lnTo>
                  <a:lnTo>
                    <a:pt x="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106" name="Freeform 45"/>
            <p:cNvSpPr>
              <a:spLocks/>
            </p:cNvSpPr>
            <p:nvPr userDrawn="1"/>
          </p:nvSpPr>
          <p:spPr bwMode="auto">
            <a:xfrm>
              <a:off x="3613" y="3608"/>
              <a:ext cx="57" cy="57"/>
            </a:xfrm>
            <a:custGeom>
              <a:avLst/>
              <a:gdLst>
                <a:gd name="T0" fmla="*/ 36 w 57"/>
                <a:gd name="T1" fmla="*/ 21 h 57"/>
                <a:gd name="T2" fmla="*/ 36 w 57"/>
                <a:gd name="T3" fmla="*/ 0 h 57"/>
                <a:gd name="T4" fmla="*/ 22 w 57"/>
                <a:gd name="T5" fmla="*/ 0 h 57"/>
                <a:gd name="T6" fmla="*/ 22 w 57"/>
                <a:gd name="T7" fmla="*/ 21 h 57"/>
                <a:gd name="T8" fmla="*/ 0 w 57"/>
                <a:gd name="T9" fmla="*/ 21 h 57"/>
                <a:gd name="T10" fmla="*/ 0 w 57"/>
                <a:gd name="T11" fmla="*/ 35 h 57"/>
                <a:gd name="T12" fmla="*/ 22 w 57"/>
                <a:gd name="T13" fmla="*/ 35 h 57"/>
                <a:gd name="T14" fmla="*/ 22 w 57"/>
                <a:gd name="T15" fmla="*/ 57 h 57"/>
                <a:gd name="T16" fmla="*/ 36 w 57"/>
                <a:gd name="T17" fmla="*/ 57 h 57"/>
                <a:gd name="T18" fmla="*/ 36 w 57"/>
                <a:gd name="T19" fmla="*/ 35 h 57"/>
                <a:gd name="T20" fmla="*/ 57 w 57"/>
                <a:gd name="T21" fmla="*/ 35 h 57"/>
                <a:gd name="T22" fmla="*/ 57 w 57"/>
                <a:gd name="T23" fmla="*/ 21 h 57"/>
                <a:gd name="T24" fmla="*/ 36 w 57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57">
                  <a:moveTo>
                    <a:pt x="36" y="21"/>
                  </a:moveTo>
                  <a:lnTo>
                    <a:pt x="36" y="0"/>
                  </a:lnTo>
                  <a:lnTo>
                    <a:pt x="22" y="0"/>
                  </a:lnTo>
                  <a:lnTo>
                    <a:pt x="22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2" y="35"/>
                  </a:lnTo>
                  <a:lnTo>
                    <a:pt x="22" y="57"/>
                  </a:lnTo>
                  <a:lnTo>
                    <a:pt x="36" y="57"/>
                  </a:lnTo>
                  <a:lnTo>
                    <a:pt x="36" y="35"/>
                  </a:lnTo>
                  <a:lnTo>
                    <a:pt x="57" y="35"/>
                  </a:lnTo>
                  <a:lnTo>
                    <a:pt x="57" y="21"/>
                  </a:lnTo>
                  <a:lnTo>
                    <a:pt x="36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107" name="Freeform 46"/>
            <p:cNvSpPr>
              <a:spLocks/>
            </p:cNvSpPr>
            <p:nvPr userDrawn="1"/>
          </p:nvSpPr>
          <p:spPr bwMode="auto">
            <a:xfrm>
              <a:off x="3268" y="3608"/>
              <a:ext cx="57" cy="57"/>
            </a:xfrm>
            <a:custGeom>
              <a:avLst/>
              <a:gdLst>
                <a:gd name="T0" fmla="*/ 57 w 57"/>
                <a:gd name="T1" fmla="*/ 28 h 57"/>
                <a:gd name="T2" fmla="*/ 0 w 57"/>
                <a:gd name="T3" fmla="*/ 0 h 57"/>
                <a:gd name="T4" fmla="*/ 0 w 57"/>
                <a:gd name="T5" fmla="*/ 57 h 57"/>
                <a:gd name="T6" fmla="*/ 57 w 57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7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108" name="Freeform 47"/>
            <p:cNvSpPr>
              <a:spLocks noEditPoints="1"/>
            </p:cNvSpPr>
            <p:nvPr userDrawn="1"/>
          </p:nvSpPr>
          <p:spPr bwMode="auto">
            <a:xfrm>
              <a:off x="3979" y="3629"/>
              <a:ext cx="15" cy="14"/>
            </a:xfrm>
            <a:custGeom>
              <a:avLst/>
              <a:gdLst>
                <a:gd name="T0" fmla="*/ 3 w 6"/>
                <a:gd name="T1" fmla="*/ 0 h 6"/>
                <a:gd name="T2" fmla="*/ 0 w 6"/>
                <a:gd name="T3" fmla="*/ 3 h 6"/>
                <a:gd name="T4" fmla="*/ 3 w 6"/>
                <a:gd name="T5" fmla="*/ 6 h 6"/>
                <a:gd name="T6" fmla="*/ 6 w 6"/>
                <a:gd name="T7" fmla="*/ 3 h 6"/>
                <a:gd name="T8" fmla="*/ 3 w 6"/>
                <a:gd name="T9" fmla="*/ 0 h 6"/>
                <a:gd name="T10" fmla="*/ 3 w 6"/>
                <a:gd name="T11" fmla="*/ 5 h 6"/>
                <a:gd name="T12" fmla="*/ 1 w 6"/>
                <a:gd name="T13" fmla="*/ 3 h 6"/>
                <a:gd name="T14" fmla="*/ 3 w 6"/>
                <a:gd name="T15" fmla="*/ 1 h 6"/>
                <a:gd name="T16" fmla="*/ 5 w 6"/>
                <a:gd name="T17" fmla="*/ 3 h 6"/>
                <a:gd name="T18" fmla="*/ 3 w 6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5" y="6"/>
                    <a:pt x="6" y="5"/>
                    <a:pt x="6" y="3"/>
                  </a:cubicBezTo>
                  <a:cubicBezTo>
                    <a:pt x="6" y="2"/>
                    <a:pt x="5" y="0"/>
                    <a:pt x="3" y="0"/>
                  </a:cubicBezTo>
                  <a:close/>
                  <a:moveTo>
                    <a:pt x="3" y="5"/>
                  </a:moveTo>
                  <a:cubicBezTo>
                    <a:pt x="2" y="5"/>
                    <a:pt x="1" y="4"/>
                    <a:pt x="1" y="3"/>
                  </a:cubicBezTo>
                  <a:cubicBezTo>
                    <a:pt x="1" y="2"/>
                    <a:pt x="2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109" name="Freeform 48"/>
            <p:cNvSpPr>
              <a:spLocks noEditPoints="1"/>
            </p:cNvSpPr>
            <p:nvPr userDrawn="1"/>
          </p:nvSpPr>
          <p:spPr bwMode="auto">
            <a:xfrm>
              <a:off x="3958" y="3608"/>
              <a:ext cx="57" cy="57"/>
            </a:xfrm>
            <a:custGeom>
              <a:avLst/>
              <a:gdLst>
                <a:gd name="T0" fmla="*/ 19 w 24"/>
                <a:gd name="T1" fmla="*/ 12 h 24"/>
                <a:gd name="T2" fmla="*/ 12 w 24"/>
                <a:gd name="T3" fmla="*/ 19 h 24"/>
                <a:gd name="T4" fmla="*/ 5 w 24"/>
                <a:gd name="T5" fmla="*/ 12 h 24"/>
                <a:gd name="T6" fmla="*/ 12 w 24"/>
                <a:gd name="T7" fmla="*/ 5 h 24"/>
                <a:gd name="T8" fmla="*/ 19 w 24"/>
                <a:gd name="T9" fmla="*/ 12 h 24"/>
                <a:gd name="T10" fmla="*/ 12 w 24"/>
                <a:gd name="T11" fmla="*/ 0 h 24"/>
                <a:gd name="T12" fmla="*/ 0 w 24"/>
                <a:gd name="T13" fmla="*/ 12 h 24"/>
                <a:gd name="T14" fmla="*/ 12 w 24"/>
                <a:gd name="T15" fmla="*/ 24 h 24"/>
                <a:gd name="T16" fmla="*/ 24 w 24"/>
                <a:gd name="T17" fmla="*/ 12 h 24"/>
                <a:gd name="T18" fmla="*/ 12 w 24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9" y="12"/>
                  </a:moveTo>
                  <a:cubicBezTo>
                    <a:pt x="19" y="16"/>
                    <a:pt x="16" y="19"/>
                    <a:pt x="12" y="19"/>
                  </a:cubicBez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lose/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110" name="Oval 49"/>
            <p:cNvSpPr>
              <a:spLocks noChangeArrowheads="1"/>
            </p:cNvSpPr>
            <p:nvPr userDrawn="1"/>
          </p:nvSpPr>
          <p:spPr bwMode="auto">
            <a:xfrm>
              <a:off x="3984" y="3634"/>
              <a:ext cx="5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111" name="Oval 50"/>
            <p:cNvSpPr>
              <a:spLocks noChangeArrowheads="1"/>
            </p:cNvSpPr>
            <p:nvPr userDrawn="1"/>
          </p:nvSpPr>
          <p:spPr bwMode="auto">
            <a:xfrm>
              <a:off x="4327" y="3598"/>
              <a:ext cx="9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112" name="Oval 51"/>
            <p:cNvSpPr>
              <a:spLocks noChangeArrowheads="1"/>
            </p:cNvSpPr>
            <p:nvPr userDrawn="1"/>
          </p:nvSpPr>
          <p:spPr bwMode="auto">
            <a:xfrm>
              <a:off x="4327" y="3622"/>
              <a:ext cx="9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113" name="Freeform 52"/>
            <p:cNvSpPr>
              <a:spLocks noEditPoints="1"/>
            </p:cNvSpPr>
            <p:nvPr userDrawn="1"/>
          </p:nvSpPr>
          <p:spPr bwMode="auto">
            <a:xfrm>
              <a:off x="4303" y="3608"/>
              <a:ext cx="57" cy="57"/>
            </a:xfrm>
            <a:custGeom>
              <a:avLst/>
              <a:gdLst>
                <a:gd name="T0" fmla="*/ 12 w 24"/>
                <a:gd name="T1" fmla="*/ 0 h 24"/>
                <a:gd name="T2" fmla="*/ 0 w 24"/>
                <a:gd name="T3" fmla="*/ 12 h 24"/>
                <a:gd name="T4" fmla="*/ 12 w 24"/>
                <a:gd name="T5" fmla="*/ 24 h 24"/>
                <a:gd name="T6" fmla="*/ 24 w 24"/>
                <a:gd name="T7" fmla="*/ 12 h 24"/>
                <a:gd name="T8" fmla="*/ 12 w 24"/>
                <a:gd name="T9" fmla="*/ 0 h 24"/>
                <a:gd name="T10" fmla="*/ 12 w 24"/>
                <a:gd name="T11" fmla="*/ 19 h 24"/>
                <a:gd name="T12" fmla="*/ 5 w 24"/>
                <a:gd name="T13" fmla="*/ 12 h 24"/>
                <a:gd name="T14" fmla="*/ 12 w 24"/>
                <a:gd name="T15" fmla="*/ 5 h 24"/>
                <a:gd name="T16" fmla="*/ 19 w 24"/>
                <a:gd name="T17" fmla="*/ 12 h 24"/>
                <a:gd name="T18" fmla="*/ 12 w 24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  <a:moveTo>
                    <a:pt x="12" y="19"/>
                  </a:move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ubicBezTo>
                    <a:pt x="19" y="16"/>
                    <a:pt x="16" y="19"/>
                    <a:pt x="12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114" name="Freeform 53"/>
            <p:cNvSpPr>
              <a:spLocks/>
            </p:cNvSpPr>
            <p:nvPr userDrawn="1"/>
          </p:nvSpPr>
          <p:spPr bwMode="auto">
            <a:xfrm>
              <a:off x="4079" y="3608"/>
              <a:ext cx="44" cy="57"/>
            </a:xfrm>
            <a:custGeom>
              <a:avLst/>
              <a:gdLst>
                <a:gd name="T0" fmla="*/ 0 w 44"/>
                <a:gd name="T1" fmla="*/ 24 h 57"/>
                <a:gd name="T2" fmla="*/ 0 w 44"/>
                <a:gd name="T3" fmla="*/ 33 h 57"/>
                <a:gd name="T4" fmla="*/ 44 w 44"/>
                <a:gd name="T5" fmla="*/ 57 h 57"/>
                <a:gd name="T6" fmla="*/ 44 w 44"/>
                <a:gd name="T7" fmla="*/ 42 h 57"/>
                <a:gd name="T8" fmla="*/ 14 w 44"/>
                <a:gd name="T9" fmla="*/ 28 h 57"/>
                <a:gd name="T10" fmla="*/ 44 w 44"/>
                <a:gd name="T11" fmla="*/ 14 h 57"/>
                <a:gd name="T12" fmla="*/ 44 w 44"/>
                <a:gd name="T13" fmla="*/ 0 h 57"/>
                <a:gd name="T14" fmla="*/ 0 w 44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" h="57">
                  <a:moveTo>
                    <a:pt x="0" y="24"/>
                  </a:moveTo>
                  <a:lnTo>
                    <a:pt x="0" y="33"/>
                  </a:lnTo>
                  <a:lnTo>
                    <a:pt x="44" y="57"/>
                  </a:lnTo>
                  <a:lnTo>
                    <a:pt x="44" y="42"/>
                  </a:lnTo>
                  <a:lnTo>
                    <a:pt x="14" y="28"/>
                  </a:lnTo>
                  <a:lnTo>
                    <a:pt x="44" y="14"/>
                  </a:lnTo>
                  <a:lnTo>
                    <a:pt x="44" y="0"/>
                  </a:lnTo>
                  <a:lnTo>
                    <a:pt x="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115" name="Freeform 54"/>
            <p:cNvSpPr>
              <a:spLocks/>
            </p:cNvSpPr>
            <p:nvPr userDrawn="1"/>
          </p:nvSpPr>
          <p:spPr bwMode="auto">
            <a:xfrm>
              <a:off x="4187" y="3608"/>
              <a:ext cx="57" cy="57"/>
            </a:xfrm>
            <a:custGeom>
              <a:avLst/>
              <a:gdLst>
                <a:gd name="T0" fmla="*/ 36 w 57"/>
                <a:gd name="T1" fmla="*/ 21 h 57"/>
                <a:gd name="T2" fmla="*/ 36 w 57"/>
                <a:gd name="T3" fmla="*/ 0 h 57"/>
                <a:gd name="T4" fmla="*/ 22 w 57"/>
                <a:gd name="T5" fmla="*/ 0 h 57"/>
                <a:gd name="T6" fmla="*/ 22 w 57"/>
                <a:gd name="T7" fmla="*/ 21 h 57"/>
                <a:gd name="T8" fmla="*/ 0 w 57"/>
                <a:gd name="T9" fmla="*/ 21 h 57"/>
                <a:gd name="T10" fmla="*/ 0 w 57"/>
                <a:gd name="T11" fmla="*/ 35 h 57"/>
                <a:gd name="T12" fmla="*/ 22 w 57"/>
                <a:gd name="T13" fmla="*/ 35 h 57"/>
                <a:gd name="T14" fmla="*/ 22 w 57"/>
                <a:gd name="T15" fmla="*/ 57 h 57"/>
                <a:gd name="T16" fmla="*/ 36 w 57"/>
                <a:gd name="T17" fmla="*/ 57 h 57"/>
                <a:gd name="T18" fmla="*/ 36 w 57"/>
                <a:gd name="T19" fmla="*/ 35 h 57"/>
                <a:gd name="T20" fmla="*/ 57 w 57"/>
                <a:gd name="T21" fmla="*/ 35 h 57"/>
                <a:gd name="T22" fmla="*/ 57 w 57"/>
                <a:gd name="T23" fmla="*/ 21 h 57"/>
                <a:gd name="T24" fmla="*/ 36 w 57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57">
                  <a:moveTo>
                    <a:pt x="36" y="21"/>
                  </a:moveTo>
                  <a:lnTo>
                    <a:pt x="36" y="0"/>
                  </a:lnTo>
                  <a:lnTo>
                    <a:pt x="22" y="0"/>
                  </a:lnTo>
                  <a:lnTo>
                    <a:pt x="22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2" y="35"/>
                  </a:lnTo>
                  <a:lnTo>
                    <a:pt x="22" y="57"/>
                  </a:lnTo>
                  <a:lnTo>
                    <a:pt x="36" y="57"/>
                  </a:lnTo>
                  <a:lnTo>
                    <a:pt x="36" y="35"/>
                  </a:lnTo>
                  <a:lnTo>
                    <a:pt x="57" y="35"/>
                  </a:lnTo>
                  <a:lnTo>
                    <a:pt x="57" y="21"/>
                  </a:lnTo>
                  <a:lnTo>
                    <a:pt x="36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116" name="Freeform 55"/>
            <p:cNvSpPr>
              <a:spLocks/>
            </p:cNvSpPr>
            <p:nvPr userDrawn="1"/>
          </p:nvSpPr>
          <p:spPr bwMode="auto">
            <a:xfrm>
              <a:off x="3842" y="3608"/>
              <a:ext cx="57" cy="57"/>
            </a:xfrm>
            <a:custGeom>
              <a:avLst/>
              <a:gdLst>
                <a:gd name="T0" fmla="*/ 57 w 57"/>
                <a:gd name="T1" fmla="*/ 28 h 57"/>
                <a:gd name="T2" fmla="*/ 0 w 57"/>
                <a:gd name="T3" fmla="*/ 0 h 57"/>
                <a:gd name="T4" fmla="*/ 0 w 57"/>
                <a:gd name="T5" fmla="*/ 57 h 57"/>
                <a:gd name="T6" fmla="*/ 57 w 57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7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120" name="Freeform 11"/>
            <p:cNvSpPr>
              <a:spLocks noEditPoints="1"/>
            </p:cNvSpPr>
            <p:nvPr userDrawn="1"/>
          </p:nvSpPr>
          <p:spPr bwMode="auto">
            <a:xfrm>
              <a:off x="1102" y="3629"/>
              <a:ext cx="14" cy="14"/>
            </a:xfrm>
            <a:custGeom>
              <a:avLst/>
              <a:gdLst>
                <a:gd name="T0" fmla="*/ 3 w 6"/>
                <a:gd name="T1" fmla="*/ 0 h 6"/>
                <a:gd name="T2" fmla="*/ 0 w 6"/>
                <a:gd name="T3" fmla="*/ 3 h 6"/>
                <a:gd name="T4" fmla="*/ 3 w 6"/>
                <a:gd name="T5" fmla="*/ 6 h 6"/>
                <a:gd name="T6" fmla="*/ 6 w 6"/>
                <a:gd name="T7" fmla="*/ 3 h 6"/>
                <a:gd name="T8" fmla="*/ 3 w 6"/>
                <a:gd name="T9" fmla="*/ 0 h 6"/>
                <a:gd name="T10" fmla="*/ 3 w 6"/>
                <a:gd name="T11" fmla="*/ 5 h 6"/>
                <a:gd name="T12" fmla="*/ 1 w 6"/>
                <a:gd name="T13" fmla="*/ 3 h 6"/>
                <a:gd name="T14" fmla="*/ 3 w 6"/>
                <a:gd name="T15" fmla="*/ 1 h 6"/>
                <a:gd name="T16" fmla="*/ 5 w 6"/>
                <a:gd name="T17" fmla="*/ 3 h 6"/>
                <a:gd name="T18" fmla="*/ 3 w 6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5" y="6"/>
                    <a:pt x="6" y="5"/>
                    <a:pt x="6" y="3"/>
                  </a:cubicBezTo>
                  <a:cubicBezTo>
                    <a:pt x="6" y="2"/>
                    <a:pt x="5" y="0"/>
                    <a:pt x="3" y="0"/>
                  </a:cubicBezTo>
                  <a:close/>
                  <a:moveTo>
                    <a:pt x="3" y="5"/>
                  </a:moveTo>
                  <a:cubicBezTo>
                    <a:pt x="2" y="5"/>
                    <a:pt x="1" y="4"/>
                    <a:pt x="1" y="3"/>
                  </a:cubicBezTo>
                  <a:cubicBezTo>
                    <a:pt x="1" y="2"/>
                    <a:pt x="2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121" name="Freeform 12"/>
            <p:cNvSpPr>
              <a:spLocks noEditPoints="1"/>
            </p:cNvSpPr>
            <p:nvPr userDrawn="1"/>
          </p:nvSpPr>
          <p:spPr bwMode="auto">
            <a:xfrm>
              <a:off x="1080" y="3608"/>
              <a:ext cx="57" cy="57"/>
            </a:xfrm>
            <a:custGeom>
              <a:avLst/>
              <a:gdLst>
                <a:gd name="T0" fmla="*/ 19 w 24"/>
                <a:gd name="T1" fmla="*/ 12 h 24"/>
                <a:gd name="T2" fmla="*/ 12 w 24"/>
                <a:gd name="T3" fmla="*/ 19 h 24"/>
                <a:gd name="T4" fmla="*/ 5 w 24"/>
                <a:gd name="T5" fmla="*/ 12 h 24"/>
                <a:gd name="T6" fmla="*/ 12 w 24"/>
                <a:gd name="T7" fmla="*/ 5 h 24"/>
                <a:gd name="T8" fmla="*/ 19 w 24"/>
                <a:gd name="T9" fmla="*/ 12 h 24"/>
                <a:gd name="T10" fmla="*/ 12 w 24"/>
                <a:gd name="T11" fmla="*/ 0 h 24"/>
                <a:gd name="T12" fmla="*/ 0 w 24"/>
                <a:gd name="T13" fmla="*/ 12 h 24"/>
                <a:gd name="T14" fmla="*/ 12 w 24"/>
                <a:gd name="T15" fmla="*/ 24 h 24"/>
                <a:gd name="T16" fmla="*/ 24 w 24"/>
                <a:gd name="T17" fmla="*/ 12 h 24"/>
                <a:gd name="T18" fmla="*/ 12 w 24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9" y="12"/>
                  </a:moveTo>
                  <a:cubicBezTo>
                    <a:pt x="19" y="16"/>
                    <a:pt x="16" y="19"/>
                    <a:pt x="12" y="19"/>
                  </a:cubicBez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lose/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122" name="Oval 13"/>
            <p:cNvSpPr>
              <a:spLocks noChangeArrowheads="1"/>
            </p:cNvSpPr>
            <p:nvPr userDrawn="1"/>
          </p:nvSpPr>
          <p:spPr bwMode="auto">
            <a:xfrm>
              <a:off x="1106" y="3634"/>
              <a:ext cx="5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</p:grpSp>
      <p:sp>
        <p:nvSpPr>
          <p:cNvPr id="117" name="Espace réservé du pied de page 2">
            <a:extLst>
              <a:ext uri="{FF2B5EF4-FFF2-40B4-BE49-F238E27FC236}">
                <a16:creationId xmlns="" xmlns:a16="http://schemas.microsoft.com/office/drawing/2014/main" id="{C19FB9A1-F92D-4F1C-A2DF-7EB1762C99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67543" y="6634863"/>
            <a:ext cx="3672657" cy="219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kumimoji="0" lang="fr-FR" sz="800" b="0" i="0" u="none" strike="noStrike" kern="1200" cap="all" spc="0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ＭＳ Ｐゴシック" pitchFamily="-104" charset="-128"/>
              </a:defRPr>
            </a:lvl1pPr>
          </a:lstStyle>
          <a:p>
            <a:r>
              <a:rPr lang="fr-FR" dirty="0"/>
              <a:t>Octo © 2017 - </a:t>
            </a:r>
            <a:r>
              <a:rPr lang="fr-FR" cap="none" dirty="0"/>
              <a:t>Reproduction interdite sans autorisation écrite préalable</a:t>
            </a:r>
          </a:p>
        </p:txBody>
      </p:sp>
    </p:spTree>
    <p:extLst>
      <p:ext uri="{BB962C8B-B14F-4D97-AF65-F5344CB8AC3E}">
        <p14:creationId xmlns:p14="http://schemas.microsoft.com/office/powerpoint/2010/main" val="15435615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Desig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70994" y="1563890"/>
            <a:ext cx="906684" cy="504055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lang="en-GB" sz="5000" b="1" i="0" kern="1200" cap="all" baseline="0" dirty="0">
                <a:solidFill>
                  <a:srgbClr val="00A9C5"/>
                </a:solidFill>
                <a:latin typeface="+mn-lt"/>
                <a:ea typeface="ＭＳ Ｐゴシック" pitchFamily="-104" charset="-128"/>
                <a:cs typeface="Helvetica"/>
              </a:defRPr>
            </a:lvl1pPr>
          </a:lstStyle>
          <a:p>
            <a:pPr lvl="0"/>
            <a:r>
              <a:rPr lang="fr-FR" dirty="0"/>
              <a:t>##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670994" y="2392243"/>
            <a:ext cx="906684" cy="504055"/>
          </a:xfrm>
        </p:spPr>
        <p:txBody>
          <a:bodyPr lIns="0" tIns="0" rIns="0" bIns="0" anchor="ctr" anchorCtr="0">
            <a:noAutofit/>
          </a:bodyPr>
          <a:lstStyle>
            <a:lvl1pPr marL="0" indent="0" algn="l">
              <a:buNone/>
              <a:defRPr lang="en-GB" sz="5000" b="1" i="0" kern="1200" cap="all" baseline="0" dirty="0">
                <a:solidFill>
                  <a:srgbClr val="00A9C5"/>
                </a:solidFill>
                <a:latin typeface="+mn-lt"/>
                <a:ea typeface="ＭＳ Ｐゴシック" pitchFamily="-104" charset="-128"/>
                <a:cs typeface="Helvetica"/>
              </a:defRPr>
            </a:lvl1pPr>
          </a:lstStyle>
          <a:p>
            <a:pPr lvl="0"/>
            <a:r>
              <a:rPr lang="fr-FR" dirty="0"/>
              <a:t>##</a:t>
            </a:r>
            <a:endParaRPr lang="en-GB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670994" y="3202237"/>
            <a:ext cx="906684" cy="504055"/>
          </a:xfrm>
        </p:spPr>
        <p:txBody>
          <a:bodyPr lIns="0" tIns="0" rIns="0" bIns="0" anchor="ctr" anchorCtr="0">
            <a:noAutofit/>
          </a:bodyPr>
          <a:lstStyle>
            <a:lvl1pPr marL="0" indent="0" algn="l">
              <a:buNone/>
              <a:defRPr lang="en-GB" sz="5000" b="1" i="0" kern="1200" cap="all" baseline="0" dirty="0">
                <a:solidFill>
                  <a:srgbClr val="00A9C5"/>
                </a:solidFill>
                <a:latin typeface="+mn-lt"/>
                <a:ea typeface="ＭＳ Ｐゴシック" pitchFamily="-104" charset="-128"/>
                <a:cs typeface="Helvetica"/>
              </a:defRPr>
            </a:lvl1pPr>
          </a:lstStyle>
          <a:p>
            <a:pPr lvl="0"/>
            <a:r>
              <a:rPr lang="fr-FR" dirty="0"/>
              <a:t>##</a:t>
            </a:r>
            <a:endParaRPr lang="en-GB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670994" y="4030590"/>
            <a:ext cx="906684" cy="504055"/>
          </a:xfrm>
        </p:spPr>
        <p:txBody>
          <a:bodyPr lIns="0" tIns="0" rIns="0" bIns="0" anchor="ctr" anchorCtr="0">
            <a:noAutofit/>
          </a:bodyPr>
          <a:lstStyle>
            <a:lvl1pPr marL="0" indent="0" algn="l">
              <a:buNone/>
              <a:defRPr lang="en-GB" sz="5000" b="1" i="0" kern="1200" cap="all" baseline="0" dirty="0">
                <a:solidFill>
                  <a:srgbClr val="00A9C5"/>
                </a:solidFill>
                <a:latin typeface="+mn-lt"/>
                <a:ea typeface="ＭＳ Ｐゴシック" pitchFamily="-104" charset="-128"/>
                <a:cs typeface="Helvetica"/>
              </a:defRPr>
            </a:lvl1pPr>
          </a:lstStyle>
          <a:p>
            <a:pPr lvl="0"/>
            <a:r>
              <a:rPr lang="fr-FR" dirty="0"/>
              <a:t>##</a:t>
            </a:r>
            <a:endParaRPr lang="en-GB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70994" y="4840770"/>
            <a:ext cx="906684" cy="504055"/>
          </a:xfrm>
        </p:spPr>
        <p:txBody>
          <a:bodyPr lIns="0" tIns="0" rIns="0" bIns="0" anchor="ctr" anchorCtr="0">
            <a:noAutofit/>
          </a:bodyPr>
          <a:lstStyle>
            <a:lvl1pPr marL="0" indent="0" algn="l">
              <a:buNone/>
              <a:defRPr lang="en-GB" sz="5000" b="1" i="0" kern="1200" cap="all" baseline="0" dirty="0">
                <a:solidFill>
                  <a:srgbClr val="00A9C5"/>
                </a:solidFill>
                <a:latin typeface="+mn-lt"/>
                <a:ea typeface="ＭＳ Ｐゴシック" pitchFamily="-104" charset="-128"/>
                <a:cs typeface="Helvetica"/>
              </a:defRPr>
            </a:lvl1pPr>
          </a:lstStyle>
          <a:p>
            <a:pPr lvl="0"/>
            <a:r>
              <a:rPr lang="fr-FR" dirty="0"/>
              <a:t>##</a:t>
            </a:r>
            <a:endParaRPr lang="en-GB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5913822" y="1563890"/>
            <a:ext cx="906684" cy="504055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lang="en-GB" sz="5000" b="1" i="0" kern="1200" cap="all" baseline="0" dirty="0">
                <a:solidFill>
                  <a:srgbClr val="00A9C5"/>
                </a:solidFill>
                <a:latin typeface="+mn-lt"/>
                <a:ea typeface="ＭＳ Ｐゴシック" pitchFamily="-104" charset="-128"/>
                <a:cs typeface="Helvetica"/>
              </a:defRPr>
            </a:lvl1pPr>
          </a:lstStyle>
          <a:p>
            <a:pPr lvl="0"/>
            <a:r>
              <a:rPr lang="fr-FR" dirty="0"/>
              <a:t>##</a:t>
            </a:r>
            <a:endParaRPr lang="en-GB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5913822" y="2392243"/>
            <a:ext cx="906684" cy="504055"/>
          </a:xfrm>
        </p:spPr>
        <p:txBody>
          <a:bodyPr lIns="0" tIns="0" rIns="0" bIns="0" anchor="ctr" anchorCtr="0">
            <a:noAutofit/>
          </a:bodyPr>
          <a:lstStyle>
            <a:lvl1pPr marL="0" indent="0" algn="l">
              <a:buNone/>
              <a:defRPr lang="en-GB" sz="5000" b="1" i="0" kern="1200" cap="all" baseline="0" dirty="0">
                <a:solidFill>
                  <a:srgbClr val="00A9C5"/>
                </a:solidFill>
                <a:latin typeface="+mn-lt"/>
                <a:ea typeface="ＭＳ Ｐゴシック" pitchFamily="-104" charset="-128"/>
                <a:cs typeface="Helvetica"/>
              </a:defRPr>
            </a:lvl1pPr>
          </a:lstStyle>
          <a:p>
            <a:pPr lvl="0"/>
            <a:r>
              <a:rPr lang="fr-FR" dirty="0"/>
              <a:t>##</a:t>
            </a:r>
            <a:endParaRPr lang="en-GB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5913822" y="3202237"/>
            <a:ext cx="906684" cy="504055"/>
          </a:xfrm>
        </p:spPr>
        <p:txBody>
          <a:bodyPr lIns="0" tIns="0" rIns="0" bIns="0" anchor="ctr" anchorCtr="0">
            <a:noAutofit/>
          </a:bodyPr>
          <a:lstStyle>
            <a:lvl1pPr marL="0" indent="0" algn="l">
              <a:buNone/>
              <a:defRPr lang="en-GB" sz="5000" b="1" i="0" kern="1200" cap="all" baseline="0" dirty="0">
                <a:solidFill>
                  <a:srgbClr val="00A9C5"/>
                </a:solidFill>
                <a:latin typeface="+mn-lt"/>
                <a:ea typeface="ＭＳ Ｐゴシック" pitchFamily="-104" charset="-128"/>
                <a:cs typeface="Helvetica"/>
              </a:defRPr>
            </a:lvl1pPr>
          </a:lstStyle>
          <a:p>
            <a:pPr lvl="0"/>
            <a:r>
              <a:rPr lang="fr-FR" dirty="0"/>
              <a:t>##</a:t>
            </a:r>
            <a:endParaRPr lang="en-GB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5913822" y="4030590"/>
            <a:ext cx="906684" cy="504055"/>
          </a:xfrm>
        </p:spPr>
        <p:txBody>
          <a:bodyPr lIns="0" tIns="0" rIns="0" bIns="0" anchor="ctr" anchorCtr="0">
            <a:noAutofit/>
          </a:bodyPr>
          <a:lstStyle>
            <a:lvl1pPr marL="0" indent="0" algn="l">
              <a:buNone/>
              <a:defRPr lang="en-GB" sz="5000" b="1" i="0" kern="1200" cap="all" baseline="0" dirty="0">
                <a:solidFill>
                  <a:srgbClr val="00A9C5"/>
                </a:solidFill>
                <a:latin typeface="+mn-lt"/>
                <a:ea typeface="ＭＳ Ｐゴシック" pitchFamily="-104" charset="-128"/>
                <a:cs typeface="Helvetica"/>
              </a:defRPr>
            </a:lvl1pPr>
          </a:lstStyle>
          <a:p>
            <a:pPr lvl="0"/>
            <a:r>
              <a:rPr lang="fr-FR" dirty="0"/>
              <a:t>##</a:t>
            </a:r>
            <a:endParaRPr lang="en-GB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5913822" y="4840770"/>
            <a:ext cx="906684" cy="504055"/>
          </a:xfrm>
        </p:spPr>
        <p:txBody>
          <a:bodyPr lIns="0" tIns="0" rIns="0" bIns="0" anchor="ctr" anchorCtr="0">
            <a:noAutofit/>
          </a:bodyPr>
          <a:lstStyle>
            <a:lvl1pPr marL="0" indent="0" algn="l">
              <a:buNone/>
              <a:defRPr lang="en-GB" sz="5000" b="1" i="0" kern="1200" cap="all" baseline="0" dirty="0">
                <a:solidFill>
                  <a:srgbClr val="00A9C5"/>
                </a:solidFill>
                <a:latin typeface="+mn-lt"/>
                <a:ea typeface="ＭＳ Ｐゴシック" pitchFamily="-104" charset="-128"/>
                <a:cs typeface="Helvetica"/>
              </a:defRPr>
            </a:lvl1pPr>
          </a:lstStyle>
          <a:p>
            <a:pPr lvl="0"/>
            <a:r>
              <a:rPr lang="fr-FR" dirty="0"/>
              <a:t>##</a:t>
            </a:r>
            <a:endParaRPr lang="en-GB" dirty="0"/>
          </a:p>
        </p:txBody>
      </p:sp>
      <p:sp>
        <p:nvSpPr>
          <p:cNvPr id="14" name="Text Placeholder 53"/>
          <p:cNvSpPr>
            <a:spLocks noGrp="1"/>
          </p:cNvSpPr>
          <p:nvPr>
            <p:ph type="body" sz="quarter" idx="21" hasCustomPrompt="1"/>
          </p:nvPr>
        </p:nvSpPr>
        <p:spPr>
          <a:xfrm>
            <a:off x="1591408" y="1693353"/>
            <a:ext cx="2772216" cy="245128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FontTx/>
              <a:buNone/>
              <a:defRPr sz="1200" b="1" cap="all" baseline="0">
                <a:solidFill>
                  <a:srgbClr val="0E2356"/>
                </a:solidFill>
              </a:defRPr>
            </a:lvl1pPr>
          </a:lstStyle>
          <a:p>
            <a:pPr lvl="0"/>
            <a:r>
              <a:rPr lang="fr-FR" dirty="0"/>
              <a:t>XXX</a:t>
            </a:r>
          </a:p>
        </p:txBody>
      </p:sp>
      <p:sp>
        <p:nvSpPr>
          <p:cNvPr id="15" name="Text Placeholder 53"/>
          <p:cNvSpPr>
            <a:spLocks noGrp="1"/>
          </p:cNvSpPr>
          <p:nvPr>
            <p:ph type="body" sz="quarter" idx="22" hasCustomPrompt="1"/>
          </p:nvPr>
        </p:nvSpPr>
        <p:spPr>
          <a:xfrm>
            <a:off x="1591408" y="2521706"/>
            <a:ext cx="2772216" cy="245128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FontTx/>
              <a:buNone/>
              <a:defRPr sz="1200" b="1" cap="all" baseline="0">
                <a:solidFill>
                  <a:srgbClr val="0E2356"/>
                </a:solidFill>
              </a:defRPr>
            </a:lvl1pPr>
          </a:lstStyle>
          <a:p>
            <a:pPr lvl="0"/>
            <a:r>
              <a:rPr lang="fr-FR" dirty="0"/>
              <a:t>XXX</a:t>
            </a:r>
          </a:p>
        </p:txBody>
      </p:sp>
      <p:sp>
        <p:nvSpPr>
          <p:cNvPr id="16" name="Text Placeholder 53"/>
          <p:cNvSpPr>
            <a:spLocks noGrp="1"/>
          </p:cNvSpPr>
          <p:nvPr>
            <p:ph type="body" sz="quarter" idx="23" hasCustomPrompt="1"/>
          </p:nvPr>
        </p:nvSpPr>
        <p:spPr>
          <a:xfrm>
            <a:off x="1591408" y="3331700"/>
            <a:ext cx="2772216" cy="245128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FontTx/>
              <a:buNone/>
              <a:defRPr sz="1200" b="1" cap="all" baseline="0">
                <a:solidFill>
                  <a:srgbClr val="0E2356"/>
                </a:solidFill>
              </a:defRPr>
            </a:lvl1pPr>
          </a:lstStyle>
          <a:p>
            <a:pPr lvl="0"/>
            <a:r>
              <a:rPr lang="fr-FR" dirty="0"/>
              <a:t>XXX</a:t>
            </a:r>
          </a:p>
        </p:txBody>
      </p:sp>
      <p:sp>
        <p:nvSpPr>
          <p:cNvPr id="17" name="Text Placeholder 53"/>
          <p:cNvSpPr>
            <a:spLocks noGrp="1"/>
          </p:cNvSpPr>
          <p:nvPr>
            <p:ph type="body" sz="quarter" idx="24" hasCustomPrompt="1"/>
          </p:nvPr>
        </p:nvSpPr>
        <p:spPr>
          <a:xfrm>
            <a:off x="1591408" y="4160053"/>
            <a:ext cx="2772216" cy="245128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FontTx/>
              <a:buNone/>
              <a:defRPr sz="1200" b="1" cap="all" baseline="0">
                <a:solidFill>
                  <a:srgbClr val="0E2356"/>
                </a:solidFill>
              </a:defRPr>
            </a:lvl1pPr>
          </a:lstStyle>
          <a:p>
            <a:pPr lvl="0"/>
            <a:r>
              <a:rPr lang="fr-FR" dirty="0"/>
              <a:t>XXX</a:t>
            </a:r>
          </a:p>
        </p:txBody>
      </p:sp>
      <p:sp>
        <p:nvSpPr>
          <p:cNvPr id="18" name="Text Placeholder 53"/>
          <p:cNvSpPr>
            <a:spLocks noGrp="1"/>
          </p:cNvSpPr>
          <p:nvPr>
            <p:ph type="body" sz="quarter" idx="25" hasCustomPrompt="1"/>
          </p:nvPr>
        </p:nvSpPr>
        <p:spPr>
          <a:xfrm>
            <a:off x="1591408" y="4970233"/>
            <a:ext cx="2772216" cy="245128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FontTx/>
              <a:buNone/>
              <a:defRPr sz="1200" b="1" cap="all" baseline="0">
                <a:solidFill>
                  <a:srgbClr val="0E2356"/>
                </a:solidFill>
              </a:defRPr>
            </a:lvl1pPr>
          </a:lstStyle>
          <a:p>
            <a:pPr lvl="0"/>
            <a:r>
              <a:rPr lang="fr-FR" dirty="0"/>
              <a:t>XXX</a:t>
            </a:r>
          </a:p>
        </p:txBody>
      </p:sp>
      <p:sp>
        <p:nvSpPr>
          <p:cNvPr id="19" name="Text Placeholder 53"/>
          <p:cNvSpPr>
            <a:spLocks noGrp="1"/>
          </p:cNvSpPr>
          <p:nvPr>
            <p:ph type="body" sz="quarter" idx="26" hasCustomPrompt="1"/>
          </p:nvPr>
        </p:nvSpPr>
        <p:spPr>
          <a:xfrm>
            <a:off x="6826779" y="1693353"/>
            <a:ext cx="2772216" cy="245128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FontTx/>
              <a:buNone/>
              <a:defRPr sz="1200" b="1" cap="all" baseline="0">
                <a:solidFill>
                  <a:srgbClr val="0E2356"/>
                </a:solidFill>
              </a:defRPr>
            </a:lvl1pPr>
          </a:lstStyle>
          <a:p>
            <a:pPr lvl="0"/>
            <a:r>
              <a:rPr lang="fr-FR" dirty="0"/>
              <a:t>XXX</a:t>
            </a:r>
          </a:p>
        </p:txBody>
      </p:sp>
      <p:sp>
        <p:nvSpPr>
          <p:cNvPr id="20" name="Text Placeholder 53"/>
          <p:cNvSpPr>
            <a:spLocks noGrp="1"/>
          </p:cNvSpPr>
          <p:nvPr>
            <p:ph type="body" sz="quarter" idx="27" hasCustomPrompt="1"/>
          </p:nvPr>
        </p:nvSpPr>
        <p:spPr>
          <a:xfrm>
            <a:off x="6826779" y="2521706"/>
            <a:ext cx="2772216" cy="245128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FontTx/>
              <a:buNone/>
              <a:defRPr sz="1200" b="1" cap="all" baseline="0">
                <a:solidFill>
                  <a:srgbClr val="0E2356"/>
                </a:solidFill>
              </a:defRPr>
            </a:lvl1pPr>
          </a:lstStyle>
          <a:p>
            <a:pPr lvl="0"/>
            <a:r>
              <a:rPr lang="fr-FR" dirty="0"/>
              <a:t>XXX</a:t>
            </a:r>
          </a:p>
        </p:txBody>
      </p:sp>
      <p:sp>
        <p:nvSpPr>
          <p:cNvPr id="21" name="Text Placeholder 53"/>
          <p:cNvSpPr>
            <a:spLocks noGrp="1"/>
          </p:cNvSpPr>
          <p:nvPr>
            <p:ph type="body" sz="quarter" idx="28" hasCustomPrompt="1"/>
          </p:nvPr>
        </p:nvSpPr>
        <p:spPr>
          <a:xfrm>
            <a:off x="6826779" y="3331700"/>
            <a:ext cx="2772216" cy="245128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FontTx/>
              <a:buNone/>
              <a:defRPr sz="1200" b="1" cap="all" baseline="0">
                <a:solidFill>
                  <a:srgbClr val="0E2356"/>
                </a:solidFill>
              </a:defRPr>
            </a:lvl1pPr>
          </a:lstStyle>
          <a:p>
            <a:pPr lvl="0"/>
            <a:r>
              <a:rPr lang="fr-FR" dirty="0"/>
              <a:t>XXX</a:t>
            </a:r>
          </a:p>
        </p:txBody>
      </p:sp>
      <p:sp>
        <p:nvSpPr>
          <p:cNvPr id="22" name="Text Placeholder 53"/>
          <p:cNvSpPr>
            <a:spLocks noGrp="1"/>
          </p:cNvSpPr>
          <p:nvPr>
            <p:ph type="body" sz="quarter" idx="29" hasCustomPrompt="1"/>
          </p:nvPr>
        </p:nvSpPr>
        <p:spPr>
          <a:xfrm>
            <a:off x="6826779" y="4160053"/>
            <a:ext cx="2772216" cy="245128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FontTx/>
              <a:buNone/>
              <a:defRPr sz="1200" b="1" cap="all" baseline="0">
                <a:solidFill>
                  <a:srgbClr val="0E2356"/>
                </a:solidFill>
              </a:defRPr>
            </a:lvl1pPr>
          </a:lstStyle>
          <a:p>
            <a:pPr lvl="0"/>
            <a:r>
              <a:rPr lang="fr-FR" dirty="0"/>
              <a:t>XXX</a:t>
            </a:r>
          </a:p>
        </p:txBody>
      </p:sp>
      <p:sp>
        <p:nvSpPr>
          <p:cNvPr id="23" name="Text Placeholder 53"/>
          <p:cNvSpPr>
            <a:spLocks noGrp="1"/>
          </p:cNvSpPr>
          <p:nvPr>
            <p:ph type="body" sz="quarter" idx="30" hasCustomPrompt="1"/>
          </p:nvPr>
        </p:nvSpPr>
        <p:spPr>
          <a:xfrm>
            <a:off x="6826779" y="4970233"/>
            <a:ext cx="2772216" cy="245128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FontTx/>
              <a:buNone/>
              <a:defRPr sz="1200" b="1" cap="all" baseline="0">
                <a:solidFill>
                  <a:srgbClr val="0E2356"/>
                </a:solidFill>
              </a:defRPr>
            </a:lvl1pPr>
          </a:lstStyle>
          <a:p>
            <a:pPr lvl="0"/>
            <a:r>
              <a:rPr lang="fr-FR" dirty="0"/>
              <a:t>XXX</a:t>
            </a:r>
          </a:p>
        </p:txBody>
      </p:sp>
      <p:sp>
        <p:nvSpPr>
          <p:cNvPr id="24" name="1_page"/>
          <p:cNvSpPr>
            <a:spLocks noGrp="1"/>
          </p:cNvSpPr>
          <p:nvPr>
            <p:ph type="body" sz="quarter" idx="31" hasCustomPrompt="1"/>
          </p:nvPr>
        </p:nvSpPr>
        <p:spPr>
          <a:xfrm>
            <a:off x="4295966" y="1683202"/>
            <a:ext cx="465646" cy="265430"/>
          </a:xfrm>
        </p:spPr>
        <p:txBody>
          <a:bodyPr anchor="ctr" anchorCtr="0">
            <a:noAutofit/>
          </a:bodyPr>
          <a:lstStyle>
            <a:lvl1pPr marL="0" indent="0" algn="r">
              <a:buNone/>
              <a:defRPr sz="900">
                <a:solidFill>
                  <a:schemeClr val="accent4"/>
                </a:solidFill>
              </a:defRPr>
            </a:lvl1pPr>
            <a:lvl2pPr>
              <a:defRPr sz="900">
                <a:solidFill>
                  <a:schemeClr val="accent4"/>
                </a:solidFill>
              </a:defRPr>
            </a:lvl2pPr>
            <a:lvl3pPr>
              <a:defRPr sz="900">
                <a:solidFill>
                  <a:schemeClr val="accent4"/>
                </a:solidFill>
              </a:defRPr>
            </a:lvl3pPr>
            <a:lvl4pPr>
              <a:defRPr sz="900">
                <a:solidFill>
                  <a:schemeClr val="accent4"/>
                </a:solidFill>
              </a:defRPr>
            </a:lvl4pPr>
            <a:lvl5pPr>
              <a:defRPr sz="900">
                <a:solidFill>
                  <a:schemeClr val="accent4"/>
                </a:solidFill>
              </a:defRPr>
            </a:lvl5pPr>
          </a:lstStyle>
          <a:p>
            <a:pPr lvl="0"/>
            <a:r>
              <a:rPr lang="fr-FR" dirty="0"/>
              <a:t>011</a:t>
            </a:r>
          </a:p>
        </p:txBody>
      </p:sp>
      <p:sp>
        <p:nvSpPr>
          <p:cNvPr id="25" name="2_page"/>
          <p:cNvSpPr>
            <a:spLocks noGrp="1"/>
          </p:cNvSpPr>
          <p:nvPr>
            <p:ph type="body" sz="quarter" idx="32" hasCustomPrompt="1"/>
          </p:nvPr>
        </p:nvSpPr>
        <p:spPr>
          <a:xfrm>
            <a:off x="4295966" y="2511555"/>
            <a:ext cx="465646" cy="265430"/>
          </a:xfrm>
        </p:spPr>
        <p:txBody>
          <a:bodyPr anchor="ctr" anchorCtr="0">
            <a:noAutofit/>
          </a:bodyPr>
          <a:lstStyle>
            <a:lvl1pPr marL="0" indent="0" algn="r">
              <a:buNone/>
              <a:defRPr sz="900">
                <a:solidFill>
                  <a:schemeClr val="accent4"/>
                </a:solidFill>
              </a:defRPr>
            </a:lvl1pPr>
            <a:lvl2pPr>
              <a:defRPr sz="900">
                <a:solidFill>
                  <a:schemeClr val="accent4"/>
                </a:solidFill>
              </a:defRPr>
            </a:lvl2pPr>
            <a:lvl3pPr>
              <a:defRPr sz="900">
                <a:solidFill>
                  <a:schemeClr val="accent4"/>
                </a:solidFill>
              </a:defRPr>
            </a:lvl3pPr>
            <a:lvl4pPr>
              <a:defRPr sz="900">
                <a:solidFill>
                  <a:schemeClr val="accent4"/>
                </a:solidFill>
              </a:defRPr>
            </a:lvl4pPr>
            <a:lvl5pPr>
              <a:defRPr sz="900">
                <a:solidFill>
                  <a:schemeClr val="accent4"/>
                </a:solidFill>
              </a:defRPr>
            </a:lvl5pPr>
          </a:lstStyle>
          <a:p>
            <a:pPr lvl="0"/>
            <a:r>
              <a:rPr lang="fr-FR" dirty="0"/>
              <a:t>011</a:t>
            </a:r>
          </a:p>
        </p:txBody>
      </p:sp>
      <p:sp>
        <p:nvSpPr>
          <p:cNvPr id="26" name="3_page"/>
          <p:cNvSpPr>
            <a:spLocks noGrp="1"/>
          </p:cNvSpPr>
          <p:nvPr>
            <p:ph type="body" sz="quarter" idx="33" hasCustomPrompt="1"/>
          </p:nvPr>
        </p:nvSpPr>
        <p:spPr>
          <a:xfrm>
            <a:off x="4295966" y="3321549"/>
            <a:ext cx="465646" cy="265430"/>
          </a:xfrm>
        </p:spPr>
        <p:txBody>
          <a:bodyPr anchor="ctr" anchorCtr="0">
            <a:noAutofit/>
          </a:bodyPr>
          <a:lstStyle>
            <a:lvl1pPr marL="0" indent="0" algn="r">
              <a:buNone/>
              <a:defRPr sz="900">
                <a:solidFill>
                  <a:schemeClr val="accent4"/>
                </a:solidFill>
              </a:defRPr>
            </a:lvl1pPr>
            <a:lvl2pPr>
              <a:defRPr sz="900">
                <a:solidFill>
                  <a:schemeClr val="accent4"/>
                </a:solidFill>
              </a:defRPr>
            </a:lvl2pPr>
            <a:lvl3pPr>
              <a:defRPr sz="900">
                <a:solidFill>
                  <a:schemeClr val="accent4"/>
                </a:solidFill>
              </a:defRPr>
            </a:lvl3pPr>
            <a:lvl4pPr>
              <a:defRPr sz="900">
                <a:solidFill>
                  <a:schemeClr val="accent4"/>
                </a:solidFill>
              </a:defRPr>
            </a:lvl4pPr>
            <a:lvl5pPr>
              <a:defRPr sz="900">
                <a:solidFill>
                  <a:schemeClr val="accent4"/>
                </a:solidFill>
              </a:defRPr>
            </a:lvl5pPr>
          </a:lstStyle>
          <a:p>
            <a:pPr lvl="0"/>
            <a:r>
              <a:rPr lang="fr-FR" dirty="0"/>
              <a:t>011</a:t>
            </a:r>
          </a:p>
        </p:txBody>
      </p:sp>
      <p:sp>
        <p:nvSpPr>
          <p:cNvPr id="27" name="4_page"/>
          <p:cNvSpPr>
            <a:spLocks noGrp="1"/>
          </p:cNvSpPr>
          <p:nvPr>
            <p:ph type="body" sz="quarter" idx="34" hasCustomPrompt="1"/>
          </p:nvPr>
        </p:nvSpPr>
        <p:spPr>
          <a:xfrm>
            <a:off x="4295966" y="4149902"/>
            <a:ext cx="465646" cy="265430"/>
          </a:xfrm>
        </p:spPr>
        <p:txBody>
          <a:bodyPr anchor="ctr" anchorCtr="0">
            <a:noAutofit/>
          </a:bodyPr>
          <a:lstStyle>
            <a:lvl1pPr marL="0" indent="0" algn="r">
              <a:buNone/>
              <a:defRPr sz="900">
                <a:solidFill>
                  <a:schemeClr val="accent4"/>
                </a:solidFill>
              </a:defRPr>
            </a:lvl1pPr>
            <a:lvl2pPr>
              <a:defRPr sz="900">
                <a:solidFill>
                  <a:schemeClr val="accent4"/>
                </a:solidFill>
              </a:defRPr>
            </a:lvl2pPr>
            <a:lvl3pPr>
              <a:defRPr sz="900">
                <a:solidFill>
                  <a:schemeClr val="accent4"/>
                </a:solidFill>
              </a:defRPr>
            </a:lvl3pPr>
            <a:lvl4pPr>
              <a:defRPr sz="900">
                <a:solidFill>
                  <a:schemeClr val="accent4"/>
                </a:solidFill>
              </a:defRPr>
            </a:lvl4pPr>
            <a:lvl5pPr>
              <a:defRPr sz="900">
                <a:solidFill>
                  <a:schemeClr val="accent4"/>
                </a:solidFill>
              </a:defRPr>
            </a:lvl5pPr>
          </a:lstStyle>
          <a:p>
            <a:pPr lvl="0"/>
            <a:r>
              <a:rPr lang="fr-FR" dirty="0"/>
              <a:t>011</a:t>
            </a:r>
          </a:p>
        </p:txBody>
      </p:sp>
      <p:sp>
        <p:nvSpPr>
          <p:cNvPr id="28" name="5_page"/>
          <p:cNvSpPr>
            <a:spLocks noGrp="1"/>
          </p:cNvSpPr>
          <p:nvPr>
            <p:ph type="body" sz="quarter" idx="35" hasCustomPrompt="1"/>
          </p:nvPr>
        </p:nvSpPr>
        <p:spPr>
          <a:xfrm>
            <a:off x="4295966" y="4960082"/>
            <a:ext cx="465646" cy="265430"/>
          </a:xfrm>
        </p:spPr>
        <p:txBody>
          <a:bodyPr anchor="ctr" anchorCtr="0">
            <a:noAutofit/>
          </a:bodyPr>
          <a:lstStyle>
            <a:lvl1pPr marL="0" indent="0" algn="r">
              <a:buNone/>
              <a:defRPr sz="900">
                <a:solidFill>
                  <a:schemeClr val="accent4"/>
                </a:solidFill>
              </a:defRPr>
            </a:lvl1pPr>
            <a:lvl2pPr>
              <a:defRPr sz="900">
                <a:solidFill>
                  <a:schemeClr val="accent4"/>
                </a:solidFill>
              </a:defRPr>
            </a:lvl2pPr>
            <a:lvl3pPr>
              <a:defRPr sz="900">
                <a:solidFill>
                  <a:schemeClr val="accent4"/>
                </a:solidFill>
              </a:defRPr>
            </a:lvl3pPr>
            <a:lvl4pPr>
              <a:defRPr sz="900">
                <a:solidFill>
                  <a:schemeClr val="accent4"/>
                </a:solidFill>
              </a:defRPr>
            </a:lvl4pPr>
            <a:lvl5pPr>
              <a:defRPr sz="900">
                <a:solidFill>
                  <a:schemeClr val="accent4"/>
                </a:solidFill>
              </a:defRPr>
            </a:lvl5pPr>
          </a:lstStyle>
          <a:p>
            <a:pPr lvl="0"/>
            <a:r>
              <a:rPr lang="fr-FR" dirty="0"/>
              <a:t>011</a:t>
            </a:r>
          </a:p>
        </p:txBody>
      </p:sp>
      <p:sp>
        <p:nvSpPr>
          <p:cNvPr id="29" name="6_page"/>
          <p:cNvSpPr>
            <a:spLocks noGrp="1"/>
          </p:cNvSpPr>
          <p:nvPr>
            <p:ph type="body" sz="quarter" idx="36" hasCustomPrompt="1"/>
          </p:nvPr>
        </p:nvSpPr>
        <p:spPr>
          <a:xfrm>
            <a:off x="9538403" y="1683202"/>
            <a:ext cx="465646" cy="265430"/>
          </a:xfrm>
        </p:spPr>
        <p:txBody>
          <a:bodyPr anchor="ctr" anchorCtr="0">
            <a:noAutofit/>
          </a:bodyPr>
          <a:lstStyle>
            <a:lvl1pPr marL="0" indent="0" algn="r">
              <a:buNone/>
              <a:defRPr sz="900">
                <a:solidFill>
                  <a:schemeClr val="accent4"/>
                </a:solidFill>
              </a:defRPr>
            </a:lvl1pPr>
            <a:lvl2pPr>
              <a:defRPr sz="900">
                <a:solidFill>
                  <a:schemeClr val="accent4"/>
                </a:solidFill>
              </a:defRPr>
            </a:lvl2pPr>
            <a:lvl3pPr>
              <a:defRPr sz="900">
                <a:solidFill>
                  <a:schemeClr val="accent4"/>
                </a:solidFill>
              </a:defRPr>
            </a:lvl3pPr>
            <a:lvl4pPr>
              <a:defRPr sz="900">
                <a:solidFill>
                  <a:schemeClr val="accent4"/>
                </a:solidFill>
              </a:defRPr>
            </a:lvl4pPr>
            <a:lvl5pPr>
              <a:defRPr sz="900">
                <a:solidFill>
                  <a:schemeClr val="accent4"/>
                </a:solidFill>
              </a:defRPr>
            </a:lvl5pPr>
          </a:lstStyle>
          <a:p>
            <a:pPr lvl="0"/>
            <a:r>
              <a:rPr lang="fr-FR" dirty="0"/>
              <a:t>011</a:t>
            </a:r>
          </a:p>
        </p:txBody>
      </p:sp>
      <p:sp>
        <p:nvSpPr>
          <p:cNvPr id="30" name="7_page"/>
          <p:cNvSpPr>
            <a:spLocks noGrp="1"/>
          </p:cNvSpPr>
          <p:nvPr>
            <p:ph type="body" sz="quarter" idx="37" hasCustomPrompt="1"/>
          </p:nvPr>
        </p:nvSpPr>
        <p:spPr>
          <a:xfrm>
            <a:off x="9538403" y="2511555"/>
            <a:ext cx="465646" cy="265430"/>
          </a:xfrm>
        </p:spPr>
        <p:txBody>
          <a:bodyPr anchor="ctr" anchorCtr="0">
            <a:noAutofit/>
          </a:bodyPr>
          <a:lstStyle>
            <a:lvl1pPr marL="0" indent="0" algn="r">
              <a:buNone/>
              <a:defRPr sz="900">
                <a:solidFill>
                  <a:schemeClr val="accent4"/>
                </a:solidFill>
              </a:defRPr>
            </a:lvl1pPr>
            <a:lvl2pPr>
              <a:defRPr sz="900">
                <a:solidFill>
                  <a:schemeClr val="accent4"/>
                </a:solidFill>
              </a:defRPr>
            </a:lvl2pPr>
            <a:lvl3pPr>
              <a:defRPr sz="900">
                <a:solidFill>
                  <a:schemeClr val="accent4"/>
                </a:solidFill>
              </a:defRPr>
            </a:lvl3pPr>
            <a:lvl4pPr>
              <a:defRPr sz="900">
                <a:solidFill>
                  <a:schemeClr val="accent4"/>
                </a:solidFill>
              </a:defRPr>
            </a:lvl4pPr>
            <a:lvl5pPr>
              <a:defRPr sz="900">
                <a:solidFill>
                  <a:schemeClr val="accent4"/>
                </a:solidFill>
              </a:defRPr>
            </a:lvl5pPr>
          </a:lstStyle>
          <a:p>
            <a:pPr lvl="0"/>
            <a:r>
              <a:rPr lang="fr-FR" dirty="0"/>
              <a:t>011</a:t>
            </a:r>
          </a:p>
        </p:txBody>
      </p:sp>
      <p:sp>
        <p:nvSpPr>
          <p:cNvPr id="31" name="8_page"/>
          <p:cNvSpPr>
            <a:spLocks noGrp="1"/>
          </p:cNvSpPr>
          <p:nvPr>
            <p:ph type="body" sz="quarter" idx="38" hasCustomPrompt="1"/>
          </p:nvPr>
        </p:nvSpPr>
        <p:spPr>
          <a:xfrm>
            <a:off x="9538403" y="3321549"/>
            <a:ext cx="465646" cy="265430"/>
          </a:xfrm>
        </p:spPr>
        <p:txBody>
          <a:bodyPr anchor="ctr" anchorCtr="0">
            <a:noAutofit/>
          </a:bodyPr>
          <a:lstStyle>
            <a:lvl1pPr marL="0" indent="0" algn="r">
              <a:buNone/>
              <a:defRPr sz="900">
                <a:solidFill>
                  <a:schemeClr val="accent4"/>
                </a:solidFill>
              </a:defRPr>
            </a:lvl1pPr>
            <a:lvl2pPr>
              <a:defRPr sz="900">
                <a:solidFill>
                  <a:schemeClr val="accent4"/>
                </a:solidFill>
              </a:defRPr>
            </a:lvl2pPr>
            <a:lvl3pPr>
              <a:defRPr sz="900">
                <a:solidFill>
                  <a:schemeClr val="accent4"/>
                </a:solidFill>
              </a:defRPr>
            </a:lvl3pPr>
            <a:lvl4pPr>
              <a:defRPr sz="900">
                <a:solidFill>
                  <a:schemeClr val="accent4"/>
                </a:solidFill>
              </a:defRPr>
            </a:lvl4pPr>
            <a:lvl5pPr>
              <a:defRPr sz="900">
                <a:solidFill>
                  <a:schemeClr val="accent4"/>
                </a:solidFill>
              </a:defRPr>
            </a:lvl5pPr>
          </a:lstStyle>
          <a:p>
            <a:pPr lvl="0"/>
            <a:r>
              <a:rPr lang="fr-FR" dirty="0"/>
              <a:t>011</a:t>
            </a:r>
          </a:p>
        </p:txBody>
      </p:sp>
      <p:sp>
        <p:nvSpPr>
          <p:cNvPr id="32" name="9_page"/>
          <p:cNvSpPr>
            <a:spLocks noGrp="1"/>
          </p:cNvSpPr>
          <p:nvPr>
            <p:ph type="body" sz="quarter" idx="39" hasCustomPrompt="1"/>
          </p:nvPr>
        </p:nvSpPr>
        <p:spPr>
          <a:xfrm>
            <a:off x="9538403" y="4149902"/>
            <a:ext cx="465646" cy="265430"/>
          </a:xfrm>
        </p:spPr>
        <p:txBody>
          <a:bodyPr anchor="ctr" anchorCtr="0">
            <a:noAutofit/>
          </a:bodyPr>
          <a:lstStyle>
            <a:lvl1pPr marL="0" indent="0" algn="r">
              <a:buNone/>
              <a:defRPr sz="900">
                <a:solidFill>
                  <a:schemeClr val="accent4"/>
                </a:solidFill>
              </a:defRPr>
            </a:lvl1pPr>
            <a:lvl2pPr>
              <a:defRPr sz="900">
                <a:solidFill>
                  <a:schemeClr val="accent4"/>
                </a:solidFill>
              </a:defRPr>
            </a:lvl2pPr>
            <a:lvl3pPr>
              <a:defRPr sz="900">
                <a:solidFill>
                  <a:schemeClr val="accent4"/>
                </a:solidFill>
              </a:defRPr>
            </a:lvl3pPr>
            <a:lvl4pPr>
              <a:defRPr sz="900">
                <a:solidFill>
                  <a:schemeClr val="accent4"/>
                </a:solidFill>
              </a:defRPr>
            </a:lvl4pPr>
            <a:lvl5pPr>
              <a:defRPr sz="900">
                <a:solidFill>
                  <a:schemeClr val="accent4"/>
                </a:solidFill>
              </a:defRPr>
            </a:lvl5pPr>
          </a:lstStyle>
          <a:p>
            <a:pPr lvl="0"/>
            <a:r>
              <a:rPr lang="fr-FR" dirty="0"/>
              <a:t>011</a:t>
            </a:r>
          </a:p>
        </p:txBody>
      </p:sp>
      <p:sp>
        <p:nvSpPr>
          <p:cNvPr id="33" name="10_page"/>
          <p:cNvSpPr>
            <a:spLocks noGrp="1"/>
          </p:cNvSpPr>
          <p:nvPr>
            <p:ph type="body" sz="quarter" idx="40" hasCustomPrompt="1"/>
          </p:nvPr>
        </p:nvSpPr>
        <p:spPr>
          <a:xfrm>
            <a:off x="9538403" y="4960082"/>
            <a:ext cx="465646" cy="265430"/>
          </a:xfrm>
        </p:spPr>
        <p:txBody>
          <a:bodyPr anchor="ctr" anchorCtr="0">
            <a:noAutofit/>
          </a:bodyPr>
          <a:lstStyle>
            <a:lvl1pPr marL="0" indent="0" algn="r">
              <a:buNone/>
              <a:defRPr sz="900">
                <a:solidFill>
                  <a:schemeClr val="accent4"/>
                </a:solidFill>
              </a:defRPr>
            </a:lvl1pPr>
            <a:lvl2pPr>
              <a:defRPr sz="900">
                <a:solidFill>
                  <a:schemeClr val="accent4"/>
                </a:solidFill>
              </a:defRPr>
            </a:lvl2pPr>
            <a:lvl3pPr>
              <a:defRPr sz="900">
                <a:solidFill>
                  <a:schemeClr val="accent4"/>
                </a:solidFill>
              </a:defRPr>
            </a:lvl3pPr>
            <a:lvl4pPr>
              <a:defRPr sz="900">
                <a:solidFill>
                  <a:schemeClr val="accent4"/>
                </a:solidFill>
              </a:defRPr>
            </a:lvl4pPr>
            <a:lvl5pPr>
              <a:defRPr sz="900">
                <a:solidFill>
                  <a:schemeClr val="accent4"/>
                </a:solidFill>
              </a:defRPr>
            </a:lvl5pPr>
          </a:lstStyle>
          <a:p>
            <a:pPr lvl="0"/>
            <a:r>
              <a:rPr lang="fr-FR" dirty="0"/>
              <a:t>011</a:t>
            </a:r>
          </a:p>
        </p:txBody>
      </p:sp>
      <p:sp>
        <p:nvSpPr>
          <p:cNvPr id="35" name="TextBox 4"/>
          <p:cNvSpPr txBox="1"/>
          <p:nvPr userDrawn="1"/>
        </p:nvSpPr>
        <p:spPr>
          <a:xfrm>
            <a:off x="670985" y="242382"/>
            <a:ext cx="10850033" cy="324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Autofit/>
          </a:bodyPr>
          <a:lstStyle>
            <a:lvl1pPr eaLnBrk="1" hangingPunct="1">
              <a:lnSpc>
                <a:spcPct val="80000"/>
              </a:lnSpc>
              <a:defRPr sz="2200" b="1" i="0" cap="all" baseline="0">
                <a:solidFill>
                  <a:schemeClr val="tx2"/>
                </a:solidFill>
                <a:latin typeface="+mj-lt"/>
                <a:cs typeface="Helvetica"/>
              </a:defRPr>
            </a:lvl1pPr>
            <a:lvl2pPr eaLnBrk="1" hangingPunct="1">
              <a:defRPr sz="3600">
                <a:solidFill>
                  <a:srgbClr val="002458"/>
                </a:solidFill>
                <a:latin typeface="Arial" pitchFamily="-104" charset="0"/>
                <a:cs typeface="ＭＳ Ｐゴシック" pitchFamily="-104" charset="-128"/>
              </a:defRPr>
            </a:lvl2pPr>
            <a:lvl3pPr eaLnBrk="1" hangingPunct="1">
              <a:defRPr sz="3600">
                <a:solidFill>
                  <a:srgbClr val="002458"/>
                </a:solidFill>
                <a:latin typeface="Arial" pitchFamily="-104" charset="0"/>
                <a:cs typeface="ＭＳ Ｐゴシック" pitchFamily="-104" charset="-128"/>
              </a:defRPr>
            </a:lvl3pPr>
            <a:lvl4pPr eaLnBrk="1" hangingPunct="1">
              <a:defRPr sz="3600">
                <a:solidFill>
                  <a:srgbClr val="002458"/>
                </a:solidFill>
                <a:latin typeface="Arial" pitchFamily="-104" charset="0"/>
                <a:cs typeface="ＭＳ Ｐゴシック" pitchFamily="-104" charset="-128"/>
              </a:defRPr>
            </a:lvl4pPr>
            <a:lvl5pPr eaLnBrk="1" hangingPunct="1">
              <a:defRPr sz="3600">
                <a:solidFill>
                  <a:srgbClr val="002458"/>
                </a:solidFill>
                <a:latin typeface="Arial" pitchFamily="-104" charset="0"/>
                <a:cs typeface="ＭＳ Ｐゴシック" pitchFamily="-104" charset="-12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2D60"/>
                </a:solidFill>
                <a:latin typeface="Arial" pitchFamily="-10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2D60"/>
                </a:solidFill>
                <a:latin typeface="Arial" pitchFamily="-10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2D60"/>
                </a:solidFill>
                <a:latin typeface="Arial" pitchFamily="-10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2D60"/>
                </a:solidFill>
                <a:latin typeface="Arial" pitchFamily="-104" charset="0"/>
              </a:defRPr>
            </a:lvl9pPr>
          </a:lstStyle>
          <a:p>
            <a:pPr lvl="0"/>
            <a:r>
              <a:rPr lang="fr-FR" noProof="0" dirty="0"/>
              <a:t>Table des matières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42"/>
          </p:nvPr>
        </p:nvSpPr>
        <p:spPr/>
        <p:txBody>
          <a:bodyPr/>
          <a:lstStyle/>
          <a:p>
            <a:pPr algn="ctr"/>
            <a:fld id="{EA32C185-6010-4411-B16B-6C12ABCE1621}" type="slidenum">
              <a:rPr lang="fr-FR" smtClean="0"/>
              <a:pPr algn="ctr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10957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Grp="1" noChangeArrowheads="1"/>
          </p:cNvSpPr>
          <p:nvPr>
            <p:ph type="body" idx="1" hasCustomPrompt="1"/>
          </p:nvPr>
        </p:nvSpPr>
        <p:spPr bwMode="black">
          <a:xfrm>
            <a:off x="670986" y="1512888"/>
            <a:ext cx="10850033" cy="4799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>
              <a:buFont typeface="+mj-lt"/>
              <a:buAutoNum type="arabicPeriod"/>
              <a:tabLst>
                <a:tab pos="10587038" algn="r"/>
              </a:tabLst>
              <a:defRPr/>
            </a:lvl1pPr>
            <a:lvl2pPr marL="606425" indent="-342900">
              <a:buFont typeface="+mj-lt"/>
              <a:buAutoNum type="arabicPeriod"/>
              <a:tabLst>
                <a:tab pos="10587038" algn="r"/>
              </a:tabLst>
              <a:defRPr/>
            </a:lvl2pPr>
            <a:lvl3pPr marL="881062" indent="-342900">
              <a:buFont typeface="+mj-lt"/>
              <a:buAutoNum type="arabicPeriod"/>
              <a:tabLst>
                <a:tab pos="10587038" algn="r"/>
              </a:tabLst>
              <a:defRPr/>
            </a:lvl3pPr>
            <a:lvl4pPr marL="1146175" indent="-342900">
              <a:buFont typeface="+mj-lt"/>
              <a:buAutoNum type="arabicPeriod"/>
              <a:tabLst>
                <a:tab pos="10587038" algn="r"/>
              </a:tabLst>
              <a:defRPr/>
            </a:lvl4pPr>
            <a:lvl5pPr marL="1419225" indent="-342900">
              <a:buFont typeface="+mj-lt"/>
              <a:buAutoNum type="arabicPeriod"/>
              <a:tabLst>
                <a:tab pos="10587038" algn="r"/>
              </a:tabLst>
              <a:defRPr/>
            </a:lvl5pPr>
          </a:lstStyle>
          <a:p>
            <a:pPr lvl="0"/>
            <a:r>
              <a:rPr lang="fr-FR" dirty="0"/>
              <a:t>Cliquez pour modifier les styles du texte du masque	000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670985" y="242382"/>
            <a:ext cx="10850033" cy="324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Autofit/>
          </a:bodyPr>
          <a:lstStyle>
            <a:lvl1pPr eaLnBrk="1" hangingPunct="1">
              <a:lnSpc>
                <a:spcPct val="80000"/>
              </a:lnSpc>
              <a:defRPr sz="2200" b="1" i="0" cap="all" baseline="0">
                <a:solidFill>
                  <a:schemeClr val="tx2"/>
                </a:solidFill>
                <a:latin typeface="+mj-lt"/>
                <a:cs typeface="Helvetica"/>
              </a:defRPr>
            </a:lvl1pPr>
            <a:lvl2pPr eaLnBrk="1" hangingPunct="1">
              <a:defRPr sz="3600">
                <a:solidFill>
                  <a:srgbClr val="002458"/>
                </a:solidFill>
                <a:latin typeface="Arial" pitchFamily="-104" charset="0"/>
                <a:cs typeface="ＭＳ Ｐゴシック" pitchFamily="-104" charset="-128"/>
              </a:defRPr>
            </a:lvl2pPr>
            <a:lvl3pPr eaLnBrk="1" hangingPunct="1">
              <a:defRPr sz="3600">
                <a:solidFill>
                  <a:srgbClr val="002458"/>
                </a:solidFill>
                <a:latin typeface="Arial" pitchFamily="-104" charset="0"/>
                <a:cs typeface="ＭＳ Ｐゴシック" pitchFamily="-104" charset="-128"/>
              </a:defRPr>
            </a:lvl3pPr>
            <a:lvl4pPr eaLnBrk="1" hangingPunct="1">
              <a:defRPr sz="3600">
                <a:solidFill>
                  <a:srgbClr val="002458"/>
                </a:solidFill>
                <a:latin typeface="Arial" pitchFamily="-104" charset="0"/>
                <a:cs typeface="ＭＳ Ｐゴシック" pitchFamily="-104" charset="-128"/>
              </a:defRPr>
            </a:lvl4pPr>
            <a:lvl5pPr eaLnBrk="1" hangingPunct="1">
              <a:defRPr sz="3600">
                <a:solidFill>
                  <a:srgbClr val="002458"/>
                </a:solidFill>
                <a:latin typeface="Arial" pitchFamily="-104" charset="0"/>
                <a:cs typeface="ＭＳ Ｐゴシック" pitchFamily="-104" charset="-12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2D60"/>
                </a:solidFill>
                <a:latin typeface="Arial" pitchFamily="-10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2D60"/>
                </a:solidFill>
                <a:latin typeface="Arial" pitchFamily="-10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2D60"/>
                </a:solidFill>
                <a:latin typeface="Arial" pitchFamily="-10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2D60"/>
                </a:solidFill>
                <a:latin typeface="Arial" pitchFamily="-104" charset="0"/>
              </a:defRPr>
            </a:lvl9pPr>
          </a:lstStyle>
          <a:p>
            <a:pPr lvl="0"/>
            <a:r>
              <a:rPr lang="es-ES_tradnl" dirty="0"/>
              <a:t>AGENDA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ctr"/>
            <a:fld id="{EA32C185-6010-4411-B16B-6C12ABCE1621}" type="slidenum">
              <a:rPr lang="fr-FR" smtClean="0"/>
              <a:pPr algn="ctr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5256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hapitr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4715" y="-9947"/>
            <a:ext cx="12192000" cy="6867947"/>
          </a:xfrm>
          <a:prstGeom prst="rect">
            <a:avLst/>
          </a:prstGeom>
          <a:solidFill>
            <a:srgbClr val="6DC3C3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dirty="0"/>
          </a:p>
        </p:txBody>
      </p:sp>
      <p:sp>
        <p:nvSpPr>
          <p:cNvPr id="9" name="Espace réservé du texte 2"/>
          <p:cNvSpPr>
            <a:spLocks noGrp="1"/>
          </p:cNvSpPr>
          <p:nvPr>
            <p:ph type="body" sz="quarter" idx="10" hasCustomPrompt="1"/>
          </p:nvPr>
        </p:nvSpPr>
        <p:spPr>
          <a:xfrm>
            <a:off x="1878139" y="2492896"/>
            <a:ext cx="2016224" cy="14398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8800" b="1">
                <a:solidFill>
                  <a:srgbClr val="FFFFFF"/>
                </a:solidFill>
                <a:latin typeface="+mj-lt"/>
              </a:defRPr>
            </a:lvl1pPr>
          </a:lstStyle>
          <a:p>
            <a:pPr lvl="0"/>
            <a:r>
              <a:rPr lang="fr-FR" sz="8800" dirty="0">
                <a:solidFill>
                  <a:schemeClr val="bg1"/>
                </a:solidFill>
              </a:rPr>
              <a:t>00</a:t>
            </a:r>
            <a:endParaRPr lang="fr-FR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470427" y="3199857"/>
            <a:ext cx="7193253" cy="360824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32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TITRE PARTIE 1</a:t>
            </a:r>
            <a:endParaRPr lang="en-GB" dirty="0"/>
          </a:p>
        </p:txBody>
      </p:sp>
      <p:sp>
        <p:nvSpPr>
          <p:cNvPr id="8" name="Triangle isocèle 7"/>
          <p:cNvSpPr/>
          <p:nvPr userDrawn="1"/>
        </p:nvSpPr>
        <p:spPr>
          <a:xfrm rot="10800000">
            <a:off x="4867146" y="-1810"/>
            <a:ext cx="2457709" cy="1333500"/>
          </a:xfrm>
          <a:prstGeom prst="triangle">
            <a:avLst/>
          </a:prstGeom>
          <a:solidFill>
            <a:srgbClr val="6DC3C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139BB8"/>
              </a:solidFill>
            </a:endParaRPr>
          </a:p>
        </p:txBody>
      </p:sp>
      <p:sp>
        <p:nvSpPr>
          <p:cNvPr id="12" name="Triangle isocèle 11"/>
          <p:cNvSpPr/>
          <p:nvPr userDrawn="1"/>
        </p:nvSpPr>
        <p:spPr>
          <a:xfrm>
            <a:off x="4867146" y="5534447"/>
            <a:ext cx="2457709" cy="1333500"/>
          </a:xfrm>
          <a:prstGeom prst="triangle">
            <a:avLst/>
          </a:prstGeom>
          <a:solidFill>
            <a:srgbClr val="6DC3C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139BB8"/>
              </a:solidFill>
            </a:endParaRPr>
          </a:p>
        </p:txBody>
      </p:sp>
      <p:sp>
        <p:nvSpPr>
          <p:cNvPr id="14" name="Freeform 10"/>
          <p:cNvSpPr>
            <a:spLocks/>
          </p:cNvSpPr>
          <p:nvPr userDrawn="1"/>
        </p:nvSpPr>
        <p:spPr bwMode="auto">
          <a:xfrm>
            <a:off x="3733812" y="3128646"/>
            <a:ext cx="468313" cy="515937"/>
          </a:xfrm>
          <a:custGeom>
            <a:avLst/>
            <a:gdLst>
              <a:gd name="T0" fmla="*/ 0 w 295"/>
              <a:gd name="T1" fmla="*/ 325 h 325"/>
              <a:gd name="T2" fmla="*/ 0 w 295"/>
              <a:gd name="T3" fmla="*/ 241 h 325"/>
              <a:gd name="T4" fmla="*/ 205 w 295"/>
              <a:gd name="T5" fmla="*/ 162 h 325"/>
              <a:gd name="T6" fmla="*/ 0 w 295"/>
              <a:gd name="T7" fmla="*/ 82 h 325"/>
              <a:gd name="T8" fmla="*/ 0 w 295"/>
              <a:gd name="T9" fmla="*/ 0 h 325"/>
              <a:gd name="T10" fmla="*/ 295 w 295"/>
              <a:gd name="T11" fmla="*/ 127 h 325"/>
              <a:gd name="T12" fmla="*/ 295 w 295"/>
              <a:gd name="T13" fmla="*/ 197 h 325"/>
              <a:gd name="T14" fmla="*/ 0 w 295"/>
              <a:gd name="T15" fmla="*/ 325 h 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95" h="325">
                <a:moveTo>
                  <a:pt x="0" y="325"/>
                </a:moveTo>
                <a:lnTo>
                  <a:pt x="0" y="241"/>
                </a:lnTo>
                <a:lnTo>
                  <a:pt x="205" y="162"/>
                </a:lnTo>
                <a:lnTo>
                  <a:pt x="0" y="82"/>
                </a:lnTo>
                <a:lnTo>
                  <a:pt x="0" y="0"/>
                </a:lnTo>
                <a:lnTo>
                  <a:pt x="295" y="127"/>
                </a:lnTo>
                <a:lnTo>
                  <a:pt x="295" y="197"/>
                </a:lnTo>
                <a:lnTo>
                  <a:pt x="0" y="32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2"/>
          </p:nvPr>
        </p:nvSpPr>
        <p:spPr>
          <a:xfrm>
            <a:off x="623392" y="7325147"/>
            <a:ext cx="5023344" cy="219600"/>
          </a:xfrm>
          <a:prstGeom prst="rect">
            <a:avLst/>
          </a:prstGeom>
        </p:spPr>
        <p:txBody>
          <a:bodyPr/>
          <a:lstStyle>
            <a:lvl1pPr>
              <a:defRPr sz="100">
                <a:solidFill>
                  <a:schemeClr val="tx1"/>
                </a:solidFill>
              </a:defRPr>
            </a:lvl1pPr>
          </a:lstStyle>
          <a:p>
            <a:pPr algn="l">
              <a:defRPr/>
            </a:pPr>
            <a:r>
              <a:rPr lang="en-GB"/>
              <a:t>OCTO TECHNOLOGY &gt; there is a better way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835866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hapitr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4715" y="-9946"/>
            <a:ext cx="12192000" cy="6867947"/>
          </a:xfrm>
          <a:prstGeom prst="rect">
            <a:avLst/>
          </a:prstGeom>
          <a:solidFill>
            <a:srgbClr val="0E2356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dirty="0"/>
          </a:p>
        </p:txBody>
      </p:sp>
      <p:sp>
        <p:nvSpPr>
          <p:cNvPr id="8" name="Espace réservé du texte 2"/>
          <p:cNvSpPr>
            <a:spLocks noGrp="1"/>
          </p:cNvSpPr>
          <p:nvPr>
            <p:ph type="body" sz="quarter" idx="10" hasCustomPrompt="1"/>
          </p:nvPr>
        </p:nvSpPr>
        <p:spPr>
          <a:xfrm>
            <a:off x="1878139" y="2492896"/>
            <a:ext cx="2016224" cy="14398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8800" b="1">
                <a:solidFill>
                  <a:srgbClr val="FFFFFF"/>
                </a:solidFill>
                <a:latin typeface="+mj-lt"/>
              </a:defRPr>
            </a:lvl1pPr>
          </a:lstStyle>
          <a:p>
            <a:pPr lvl="0"/>
            <a:r>
              <a:rPr lang="fr-FR" sz="8800" dirty="0">
                <a:solidFill>
                  <a:schemeClr val="bg1"/>
                </a:solidFill>
              </a:rPr>
              <a:t>00</a:t>
            </a:r>
            <a:endParaRPr lang="fr-FR" dirty="0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470427" y="3199496"/>
            <a:ext cx="7178013" cy="360824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32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TITRE PARTIE 2</a:t>
            </a:r>
            <a:endParaRPr lang="en-GB" dirty="0"/>
          </a:p>
        </p:txBody>
      </p:sp>
      <p:sp>
        <p:nvSpPr>
          <p:cNvPr id="9" name="Triangle isocèle 8"/>
          <p:cNvSpPr/>
          <p:nvPr userDrawn="1"/>
        </p:nvSpPr>
        <p:spPr>
          <a:xfrm rot="10800000">
            <a:off x="4867146" y="-1810"/>
            <a:ext cx="2457709" cy="1333500"/>
          </a:xfrm>
          <a:prstGeom prst="triangle">
            <a:avLst/>
          </a:prstGeom>
          <a:solidFill>
            <a:srgbClr val="0E235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>
              <a:solidFill>
                <a:srgbClr val="139BB8"/>
              </a:solidFill>
            </a:endParaRPr>
          </a:p>
        </p:txBody>
      </p:sp>
      <p:sp>
        <p:nvSpPr>
          <p:cNvPr id="10" name="Triangle isocèle 9"/>
          <p:cNvSpPr/>
          <p:nvPr userDrawn="1"/>
        </p:nvSpPr>
        <p:spPr>
          <a:xfrm>
            <a:off x="4867146" y="5534447"/>
            <a:ext cx="2457709" cy="1333500"/>
          </a:xfrm>
          <a:prstGeom prst="triangle">
            <a:avLst/>
          </a:prstGeom>
          <a:solidFill>
            <a:srgbClr val="0E235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>
              <a:solidFill>
                <a:srgbClr val="139BB8"/>
              </a:solidFill>
            </a:endParaRPr>
          </a:p>
        </p:txBody>
      </p:sp>
      <p:sp>
        <p:nvSpPr>
          <p:cNvPr id="11" name="Freeform 10"/>
          <p:cNvSpPr>
            <a:spLocks/>
          </p:cNvSpPr>
          <p:nvPr userDrawn="1"/>
        </p:nvSpPr>
        <p:spPr bwMode="auto">
          <a:xfrm>
            <a:off x="3733812" y="3128646"/>
            <a:ext cx="468313" cy="515937"/>
          </a:xfrm>
          <a:custGeom>
            <a:avLst/>
            <a:gdLst>
              <a:gd name="T0" fmla="*/ 0 w 295"/>
              <a:gd name="T1" fmla="*/ 325 h 325"/>
              <a:gd name="T2" fmla="*/ 0 w 295"/>
              <a:gd name="T3" fmla="*/ 241 h 325"/>
              <a:gd name="T4" fmla="*/ 205 w 295"/>
              <a:gd name="T5" fmla="*/ 162 h 325"/>
              <a:gd name="T6" fmla="*/ 0 w 295"/>
              <a:gd name="T7" fmla="*/ 82 h 325"/>
              <a:gd name="T8" fmla="*/ 0 w 295"/>
              <a:gd name="T9" fmla="*/ 0 h 325"/>
              <a:gd name="T10" fmla="*/ 295 w 295"/>
              <a:gd name="T11" fmla="*/ 127 h 325"/>
              <a:gd name="T12" fmla="*/ 295 w 295"/>
              <a:gd name="T13" fmla="*/ 197 h 325"/>
              <a:gd name="T14" fmla="*/ 0 w 295"/>
              <a:gd name="T15" fmla="*/ 325 h 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95" h="325">
                <a:moveTo>
                  <a:pt x="0" y="325"/>
                </a:moveTo>
                <a:lnTo>
                  <a:pt x="0" y="241"/>
                </a:lnTo>
                <a:lnTo>
                  <a:pt x="205" y="162"/>
                </a:lnTo>
                <a:lnTo>
                  <a:pt x="0" y="82"/>
                </a:lnTo>
                <a:lnTo>
                  <a:pt x="0" y="0"/>
                </a:lnTo>
                <a:lnTo>
                  <a:pt x="295" y="127"/>
                </a:lnTo>
                <a:lnTo>
                  <a:pt x="295" y="197"/>
                </a:lnTo>
                <a:lnTo>
                  <a:pt x="0" y="32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2"/>
          </p:nvPr>
        </p:nvSpPr>
        <p:spPr>
          <a:xfrm>
            <a:off x="623392" y="7325147"/>
            <a:ext cx="5023344" cy="219600"/>
          </a:xfrm>
          <a:prstGeom prst="rect">
            <a:avLst/>
          </a:prstGeom>
        </p:spPr>
        <p:txBody>
          <a:bodyPr/>
          <a:lstStyle>
            <a:lvl1pPr>
              <a:defRPr sz="100">
                <a:solidFill>
                  <a:schemeClr val="tx1"/>
                </a:solidFill>
              </a:defRPr>
            </a:lvl1pPr>
          </a:lstStyle>
          <a:p>
            <a:pPr algn="l">
              <a:defRPr/>
            </a:pPr>
            <a:r>
              <a:rPr lang="en-GB"/>
              <a:t>OCTO TECHNOLOGY &gt; there is a better way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09735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hapitr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4715" y="-9946"/>
            <a:ext cx="12192000" cy="6867947"/>
          </a:xfrm>
          <a:prstGeom prst="rect">
            <a:avLst/>
          </a:prstGeom>
          <a:solidFill>
            <a:srgbClr val="00AFCB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dirty="0"/>
          </a:p>
        </p:txBody>
      </p:sp>
      <p:sp>
        <p:nvSpPr>
          <p:cNvPr id="8" name="Espace réservé du texte 2"/>
          <p:cNvSpPr>
            <a:spLocks noGrp="1"/>
          </p:cNvSpPr>
          <p:nvPr>
            <p:ph type="body" sz="quarter" idx="10" hasCustomPrompt="1"/>
          </p:nvPr>
        </p:nvSpPr>
        <p:spPr>
          <a:xfrm>
            <a:off x="1878139" y="2492896"/>
            <a:ext cx="2016224" cy="14398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8800" b="1">
                <a:solidFill>
                  <a:srgbClr val="FFFFFF"/>
                </a:solidFill>
                <a:latin typeface="+mj-lt"/>
              </a:defRPr>
            </a:lvl1pPr>
          </a:lstStyle>
          <a:p>
            <a:pPr lvl="0"/>
            <a:r>
              <a:rPr lang="fr-FR" sz="8800" dirty="0">
                <a:solidFill>
                  <a:schemeClr val="bg1"/>
                </a:solidFill>
              </a:rPr>
              <a:t>00</a:t>
            </a:r>
            <a:endParaRPr lang="fr-FR" dirty="0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470427" y="3199496"/>
            <a:ext cx="7157693" cy="360824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32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TITRE PARTIE 3</a:t>
            </a:r>
            <a:endParaRPr lang="en-GB" dirty="0"/>
          </a:p>
        </p:txBody>
      </p:sp>
      <p:sp>
        <p:nvSpPr>
          <p:cNvPr id="9" name="Triangle isocèle 8"/>
          <p:cNvSpPr/>
          <p:nvPr userDrawn="1"/>
        </p:nvSpPr>
        <p:spPr>
          <a:xfrm rot="10800000">
            <a:off x="4867146" y="-1810"/>
            <a:ext cx="2457709" cy="1333500"/>
          </a:xfrm>
          <a:prstGeom prst="triangle">
            <a:avLst/>
          </a:prstGeom>
          <a:solidFill>
            <a:srgbClr val="00AFC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 sz="2400">
              <a:solidFill>
                <a:srgbClr val="139BB8"/>
              </a:solidFill>
            </a:endParaRPr>
          </a:p>
        </p:txBody>
      </p:sp>
      <p:sp>
        <p:nvSpPr>
          <p:cNvPr id="10" name="Triangle isocèle 9"/>
          <p:cNvSpPr/>
          <p:nvPr userDrawn="1"/>
        </p:nvSpPr>
        <p:spPr>
          <a:xfrm>
            <a:off x="4867146" y="5534447"/>
            <a:ext cx="2457709" cy="1333500"/>
          </a:xfrm>
          <a:prstGeom prst="triangle">
            <a:avLst/>
          </a:prstGeom>
          <a:solidFill>
            <a:srgbClr val="00AFC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 sz="2400">
              <a:solidFill>
                <a:srgbClr val="139BB8"/>
              </a:solidFill>
            </a:endParaRPr>
          </a:p>
        </p:txBody>
      </p:sp>
      <p:sp>
        <p:nvSpPr>
          <p:cNvPr id="11" name="Freeform 10"/>
          <p:cNvSpPr>
            <a:spLocks/>
          </p:cNvSpPr>
          <p:nvPr userDrawn="1"/>
        </p:nvSpPr>
        <p:spPr bwMode="auto">
          <a:xfrm>
            <a:off x="3733812" y="3128646"/>
            <a:ext cx="468313" cy="515937"/>
          </a:xfrm>
          <a:custGeom>
            <a:avLst/>
            <a:gdLst>
              <a:gd name="T0" fmla="*/ 0 w 295"/>
              <a:gd name="T1" fmla="*/ 325 h 325"/>
              <a:gd name="T2" fmla="*/ 0 w 295"/>
              <a:gd name="T3" fmla="*/ 241 h 325"/>
              <a:gd name="T4" fmla="*/ 205 w 295"/>
              <a:gd name="T5" fmla="*/ 162 h 325"/>
              <a:gd name="T6" fmla="*/ 0 w 295"/>
              <a:gd name="T7" fmla="*/ 82 h 325"/>
              <a:gd name="T8" fmla="*/ 0 w 295"/>
              <a:gd name="T9" fmla="*/ 0 h 325"/>
              <a:gd name="T10" fmla="*/ 295 w 295"/>
              <a:gd name="T11" fmla="*/ 127 h 325"/>
              <a:gd name="T12" fmla="*/ 295 w 295"/>
              <a:gd name="T13" fmla="*/ 197 h 325"/>
              <a:gd name="T14" fmla="*/ 0 w 295"/>
              <a:gd name="T15" fmla="*/ 325 h 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95" h="325">
                <a:moveTo>
                  <a:pt x="0" y="325"/>
                </a:moveTo>
                <a:lnTo>
                  <a:pt x="0" y="241"/>
                </a:lnTo>
                <a:lnTo>
                  <a:pt x="205" y="162"/>
                </a:lnTo>
                <a:lnTo>
                  <a:pt x="0" y="82"/>
                </a:lnTo>
                <a:lnTo>
                  <a:pt x="0" y="0"/>
                </a:lnTo>
                <a:lnTo>
                  <a:pt x="295" y="127"/>
                </a:lnTo>
                <a:lnTo>
                  <a:pt x="295" y="197"/>
                </a:lnTo>
                <a:lnTo>
                  <a:pt x="0" y="32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2"/>
          </p:nvPr>
        </p:nvSpPr>
        <p:spPr>
          <a:xfrm>
            <a:off x="623392" y="7325147"/>
            <a:ext cx="5023344" cy="219600"/>
          </a:xfrm>
          <a:prstGeom prst="rect">
            <a:avLst/>
          </a:prstGeom>
        </p:spPr>
        <p:txBody>
          <a:bodyPr/>
          <a:lstStyle>
            <a:lvl1pPr>
              <a:defRPr sz="100">
                <a:solidFill>
                  <a:schemeClr val="tx1"/>
                </a:solidFill>
              </a:defRPr>
            </a:lvl1pPr>
          </a:lstStyle>
          <a:p>
            <a:pPr algn="l">
              <a:defRPr/>
            </a:pPr>
            <a:r>
              <a:rPr lang="en-GB"/>
              <a:t>OCTO TECHNOLOGY &gt; there is a better way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805939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hapitr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4715" y="-9946"/>
            <a:ext cx="12192000" cy="6867947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dirty="0"/>
          </a:p>
        </p:txBody>
      </p:sp>
      <p:sp>
        <p:nvSpPr>
          <p:cNvPr id="8" name="Espace réservé du texte 2"/>
          <p:cNvSpPr>
            <a:spLocks noGrp="1"/>
          </p:cNvSpPr>
          <p:nvPr>
            <p:ph type="body" sz="quarter" idx="10" hasCustomPrompt="1"/>
          </p:nvPr>
        </p:nvSpPr>
        <p:spPr>
          <a:xfrm>
            <a:off x="1878139" y="2492896"/>
            <a:ext cx="2016224" cy="14398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8800" b="1">
                <a:solidFill>
                  <a:srgbClr val="FFFFFF"/>
                </a:solidFill>
                <a:latin typeface="+mj-lt"/>
              </a:defRPr>
            </a:lvl1pPr>
          </a:lstStyle>
          <a:p>
            <a:pPr lvl="0"/>
            <a:r>
              <a:rPr lang="fr-FR" sz="8800" dirty="0">
                <a:solidFill>
                  <a:schemeClr val="bg1"/>
                </a:solidFill>
              </a:rPr>
              <a:t>00</a:t>
            </a:r>
            <a:endParaRPr lang="fr-FR" dirty="0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470427" y="3199496"/>
            <a:ext cx="7294853" cy="360824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32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TITRE PARTIE 4</a:t>
            </a:r>
            <a:endParaRPr lang="en-GB" dirty="0"/>
          </a:p>
        </p:txBody>
      </p:sp>
      <p:sp>
        <p:nvSpPr>
          <p:cNvPr id="9" name="Triangle isocèle 8"/>
          <p:cNvSpPr/>
          <p:nvPr userDrawn="1"/>
        </p:nvSpPr>
        <p:spPr>
          <a:xfrm rot="10800000">
            <a:off x="4867146" y="-1810"/>
            <a:ext cx="2457709" cy="1333500"/>
          </a:xfrm>
          <a:prstGeom prst="triangl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 sz="2400">
              <a:solidFill>
                <a:srgbClr val="139BB8"/>
              </a:solidFill>
            </a:endParaRPr>
          </a:p>
        </p:txBody>
      </p:sp>
      <p:sp>
        <p:nvSpPr>
          <p:cNvPr id="10" name="Triangle isocèle 9"/>
          <p:cNvSpPr/>
          <p:nvPr userDrawn="1"/>
        </p:nvSpPr>
        <p:spPr>
          <a:xfrm>
            <a:off x="4867146" y="5534447"/>
            <a:ext cx="2457709" cy="1333500"/>
          </a:xfrm>
          <a:prstGeom prst="triangl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 sz="2400">
              <a:solidFill>
                <a:srgbClr val="139BB8"/>
              </a:solidFill>
            </a:endParaRPr>
          </a:p>
        </p:txBody>
      </p:sp>
      <p:sp>
        <p:nvSpPr>
          <p:cNvPr id="11" name="Freeform 10"/>
          <p:cNvSpPr>
            <a:spLocks/>
          </p:cNvSpPr>
          <p:nvPr userDrawn="1"/>
        </p:nvSpPr>
        <p:spPr bwMode="auto">
          <a:xfrm>
            <a:off x="3733812" y="3128646"/>
            <a:ext cx="468313" cy="515937"/>
          </a:xfrm>
          <a:custGeom>
            <a:avLst/>
            <a:gdLst>
              <a:gd name="T0" fmla="*/ 0 w 295"/>
              <a:gd name="T1" fmla="*/ 325 h 325"/>
              <a:gd name="T2" fmla="*/ 0 w 295"/>
              <a:gd name="T3" fmla="*/ 241 h 325"/>
              <a:gd name="T4" fmla="*/ 205 w 295"/>
              <a:gd name="T5" fmla="*/ 162 h 325"/>
              <a:gd name="T6" fmla="*/ 0 w 295"/>
              <a:gd name="T7" fmla="*/ 82 h 325"/>
              <a:gd name="T8" fmla="*/ 0 w 295"/>
              <a:gd name="T9" fmla="*/ 0 h 325"/>
              <a:gd name="T10" fmla="*/ 295 w 295"/>
              <a:gd name="T11" fmla="*/ 127 h 325"/>
              <a:gd name="T12" fmla="*/ 295 w 295"/>
              <a:gd name="T13" fmla="*/ 197 h 325"/>
              <a:gd name="T14" fmla="*/ 0 w 295"/>
              <a:gd name="T15" fmla="*/ 325 h 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95" h="325">
                <a:moveTo>
                  <a:pt x="0" y="325"/>
                </a:moveTo>
                <a:lnTo>
                  <a:pt x="0" y="241"/>
                </a:lnTo>
                <a:lnTo>
                  <a:pt x="205" y="162"/>
                </a:lnTo>
                <a:lnTo>
                  <a:pt x="0" y="82"/>
                </a:lnTo>
                <a:lnTo>
                  <a:pt x="0" y="0"/>
                </a:lnTo>
                <a:lnTo>
                  <a:pt x="295" y="127"/>
                </a:lnTo>
                <a:lnTo>
                  <a:pt x="295" y="197"/>
                </a:lnTo>
                <a:lnTo>
                  <a:pt x="0" y="32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2"/>
          </p:nvPr>
        </p:nvSpPr>
        <p:spPr>
          <a:xfrm>
            <a:off x="623392" y="7325147"/>
            <a:ext cx="5023344" cy="219600"/>
          </a:xfrm>
          <a:prstGeom prst="rect">
            <a:avLst/>
          </a:prstGeom>
        </p:spPr>
        <p:txBody>
          <a:bodyPr/>
          <a:lstStyle>
            <a:lvl1pPr>
              <a:defRPr sz="100">
                <a:solidFill>
                  <a:schemeClr val="tx1"/>
                </a:solidFill>
              </a:defRPr>
            </a:lvl1pPr>
          </a:lstStyle>
          <a:p>
            <a:pPr algn="l">
              <a:defRPr/>
            </a:pPr>
            <a:r>
              <a:rPr lang="en-GB"/>
              <a:t>OCTO TECHNOLOGY &gt; there is a better way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56705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0986" y="242382"/>
            <a:ext cx="10850033" cy="324043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body" idx="1"/>
          </p:nvPr>
        </p:nvSpPr>
        <p:spPr bwMode="black">
          <a:xfrm>
            <a:off x="670986" y="1512888"/>
            <a:ext cx="10850033" cy="4799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/>
            <a:fld id="{EA32C185-6010-4411-B16B-6C12ABCE1621}" type="slidenum">
              <a:rPr lang="fr-FR" smtClean="0"/>
              <a:pPr algn="ctr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33054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hapitr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4715" y="-9946"/>
            <a:ext cx="12192000" cy="6867947"/>
          </a:xfrm>
          <a:prstGeom prst="rect">
            <a:avLst/>
          </a:prstGeom>
          <a:solidFill>
            <a:srgbClr val="E83943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dirty="0"/>
          </a:p>
        </p:txBody>
      </p:sp>
      <p:sp>
        <p:nvSpPr>
          <p:cNvPr id="8" name="Espace réservé du texte 2"/>
          <p:cNvSpPr>
            <a:spLocks noGrp="1"/>
          </p:cNvSpPr>
          <p:nvPr>
            <p:ph type="body" sz="quarter" idx="10" hasCustomPrompt="1"/>
          </p:nvPr>
        </p:nvSpPr>
        <p:spPr>
          <a:xfrm>
            <a:off x="1878139" y="2492896"/>
            <a:ext cx="2016224" cy="14398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8800" b="1">
                <a:solidFill>
                  <a:srgbClr val="FFFFFF"/>
                </a:solidFill>
                <a:latin typeface="+mj-lt"/>
              </a:defRPr>
            </a:lvl1pPr>
          </a:lstStyle>
          <a:p>
            <a:pPr lvl="0"/>
            <a:r>
              <a:rPr lang="fr-FR" sz="8800" dirty="0">
                <a:solidFill>
                  <a:schemeClr val="bg1"/>
                </a:solidFill>
              </a:rPr>
              <a:t>00</a:t>
            </a:r>
            <a:endParaRPr lang="fr-FR" dirty="0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470427" y="3199496"/>
            <a:ext cx="7233893" cy="360824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32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TITRE PARTIE 5</a:t>
            </a:r>
            <a:endParaRPr lang="en-GB" dirty="0"/>
          </a:p>
        </p:txBody>
      </p:sp>
      <p:sp>
        <p:nvSpPr>
          <p:cNvPr id="9" name="Triangle isocèle 8"/>
          <p:cNvSpPr/>
          <p:nvPr userDrawn="1"/>
        </p:nvSpPr>
        <p:spPr>
          <a:xfrm rot="10800000">
            <a:off x="4867146" y="-1810"/>
            <a:ext cx="2457709" cy="1333500"/>
          </a:xfrm>
          <a:prstGeom prst="triangle">
            <a:avLst/>
          </a:prstGeom>
          <a:solidFill>
            <a:srgbClr val="E8394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 sz="2400">
              <a:solidFill>
                <a:srgbClr val="139BB8"/>
              </a:solidFill>
            </a:endParaRPr>
          </a:p>
        </p:txBody>
      </p:sp>
      <p:sp>
        <p:nvSpPr>
          <p:cNvPr id="10" name="Triangle isocèle 9"/>
          <p:cNvSpPr/>
          <p:nvPr userDrawn="1"/>
        </p:nvSpPr>
        <p:spPr>
          <a:xfrm>
            <a:off x="4867146" y="5534447"/>
            <a:ext cx="2457709" cy="1333500"/>
          </a:xfrm>
          <a:prstGeom prst="triangle">
            <a:avLst/>
          </a:prstGeom>
          <a:solidFill>
            <a:srgbClr val="E8394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 sz="2400">
              <a:solidFill>
                <a:srgbClr val="139BB8"/>
              </a:solidFill>
            </a:endParaRPr>
          </a:p>
        </p:txBody>
      </p:sp>
      <p:sp>
        <p:nvSpPr>
          <p:cNvPr id="11" name="Freeform 10"/>
          <p:cNvSpPr>
            <a:spLocks/>
          </p:cNvSpPr>
          <p:nvPr userDrawn="1"/>
        </p:nvSpPr>
        <p:spPr bwMode="auto">
          <a:xfrm>
            <a:off x="3733812" y="3128646"/>
            <a:ext cx="468313" cy="515937"/>
          </a:xfrm>
          <a:custGeom>
            <a:avLst/>
            <a:gdLst>
              <a:gd name="T0" fmla="*/ 0 w 295"/>
              <a:gd name="T1" fmla="*/ 325 h 325"/>
              <a:gd name="T2" fmla="*/ 0 w 295"/>
              <a:gd name="T3" fmla="*/ 241 h 325"/>
              <a:gd name="T4" fmla="*/ 205 w 295"/>
              <a:gd name="T5" fmla="*/ 162 h 325"/>
              <a:gd name="T6" fmla="*/ 0 w 295"/>
              <a:gd name="T7" fmla="*/ 82 h 325"/>
              <a:gd name="T8" fmla="*/ 0 w 295"/>
              <a:gd name="T9" fmla="*/ 0 h 325"/>
              <a:gd name="T10" fmla="*/ 295 w 295"/>
              <a:gd name="T11" fmla="*/ 127 h 325"/>
              <a:gd name="T12" fmla="*/ 295 w 295"/>
              <a:gd name="T13" fmla="*/ 197 h 325"/>
              <a:gd name="T14" fmla="*/ 0 w 295"/>
              <a:gd name="T15" fmla="*/ 325 h 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95" h="325">
                <a:moveTo>
                  <a:pt x="0" y="325"/>
                </a:moveTo>
                <a:lnTo>
                  <a:pt x="0" y="241"/>
                </a:lnTo>
                <a:lnTo>
                  <a:pt x="205" y="162"/>
                </a:lnTo>
                <a:lnTo>
                  <a:pt x="0" y="82"/>
                </a:lnTo>
                <a:lnTo>
                  <a:pt x="0" y="0"/>
                </a:lnTo>
                <a:lnTo>
                  <a:pt x="295" y="127"/>
                </a:lnTo>
                <a:lnTo>
                  <a:pt x="295" y="197"/>
                </a:lnTo>
                <a:lnTo>
                  <a:pt x="0" y="32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2"/>
          </p:nvPr>
        </p:nvSpPr>
        <p:spPr>
          <a:xfrm>
            <a:off x="623392" y="7325147"/>
            <a:ext cx="5023344" cy="219600"/>
          </a:xfrm>
          <a:prstGeom prst="rect">
            <a:avLst/>
          </a:prstGeom>
        </p:spPr>
        <p:txBody>
          <a:bodyPr/>
          <a:lstStyle>
            <a:lvl1pPr>
              <a:defRPr sz="100">
                <a:solidFill>
                  <a:schemeClr val="tx1"/>
                </a:solidFill>
              </a:defRPr>
            </a:lvl1pPr>
          </a:lstStyle>
          <a:p>
            <a:pPr algn="l">
              <a:defRPr/>
            </a:pPr>
            <a:r>
              <a:rPr lang="en-GB"/>
              <a:t>OCTO TECHNOLOGY &gt; there is a better way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413759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hapitr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4715" y="-9946"/>
            <a:ext cx="12192000" cy="6867947"/>
          </a:xfrm>
          <a:prstGeom prst="rect">
            <a:avLst/>
          </a:prstGeom>
          <a:solidFill>
            <a:srgbClr val="71B84E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dirty="0"/>
          </a:p>
        </p:txBody>
      </p:sp>
      <p:sp>
        <p:nvSpPr>
          <p:cNvPr id="8" name="Espace réservé du texte 2"/>
          <p:cNvSpPr>
            <a:spLocks noGrp="1"/>
          </p:cNvSpPr>
          <p:nvPr>
            <p:ph type="body" sz="quarter" idx="10" hasCustomPrompt="1"/>
          </p:nvPr>
        </p:nvSpPr>
        <p:spPr>
          <a:xfrm>
            <a:off x="1878139" y="2492896"/>
            <a:ext cx="2016224" cy="14398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8800" b="1">
                <a:solidFill>
                  <a:srgbClr val="FFFFFF"/>
                </a:solidFill>
                <a:latin typeface="+mj-lt"/>
              </a:defRPr>
            </a:lvl1pPr>
          </a:lstStyle>
          <a:p>
            <a:pPr lvl="0"/>
            <a:r>
              <a:rPr lang="fr-FR" sz="8800" dirty="0">
                <a:solidFill>
                  <a:schemeClr val="bg1"/>
                </a:solidFill>
              </a:rPr>
              <a:t>00</a:t>
            </a:r>
            <a:endParaRPr lang="fr-FR" dirty="0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470427" y="3199496"/>
            <a:ext cx="7213573" cy="360824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32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TITRE PARTIE 6</a:t>
            </a:r>
            <a:endParaRPr lang="en-GB" dirty="0"/>
          </a:p>
        </p:txBody>
      </p:sp>
      <p:sp>
        <p:nvSpPr>
          <p:cNvPr id="9" name="Triangle isocèle 8"/>
          <p:cNvSpPr/>
          <p:nvPr userDrawn="1"/>
        </p:nvSpPr>
        <p:spPr>
          <a:xfrm rot="10800000">
            <a:off x="4867146" y="-1810"/>
            <a:ext cx="2457709" cy="1333500"/>
          </a:xfrm>
          <a:prstGeom prst="triangle">
            <a:avLst/>
          </a:prstGeom>
          <a:solidFill>
            <a:srgbClr val="71B84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 sz="2400">
              <a:solidFill>
                <a:srgbClr val="139BB8"/>
              </a:solidFill>
            </a:endParaRPr>
          </a:p>
        </p:txBody>
      </p:sp>
      <p:sp>
        <p:nvSpPr>
          <p:cNvPr id="10" name="Triangle isocèle 9"/>
          <p:cNvSpPr/>
          <p:nvPr userDrawn="1"/>
        </p:nvSpPr>
        <p:spPr>
          <a:xfrm>
            <a:off x="4867146" y="5534447"/>
            <a:ext cx="2457709" cy="1333500"/>
          </a:xfrm>
          <a:prstGeom prst="triangle">
            <a:avLst/>
          </a:prstGeom>
          <a:solidFill>
            <a:srgbClr val="71B84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 sz="2400">
              <a:solidFill>
                <a:srgbClr val="139BB8"/>
              </a:solidFill>
            </a:endParaRPr>
          </a:p>
        </p:txBody>
      </p:sp>
      <p:sp>
        <p:nvSpPr>
          <p:cNvPr id="11" name="Freeform 10"/>
          <p:cNvSpPr>
            <a:spLocks/>
          </p:cNvSpPr>
          <p:nvPr userDrawn="1"/>
        </p:nvSpPr>
        <p:spPr bwMode="auto">
          <a:xfrm>
            <a:off x="3733812" y="3128646"/>
            <a:ext cx="468313" cy="515937"/>
          </a:xfrm>
          <a:custGeom>
            <a:avLst/>
            <a:gdLst>
              <a:gd name="T0" fmla="*/ 0 w 295"/>
              <a:gd name="T1" fmla="*/ 325 h 325"/>
              <a:gd name="T2" fmla="*/ 0 w 295"/>
              <a:gd name="T3" fmla="*/ 241 h 325"/>
              <a:gd name="T4" fmla="*/ 205 w 295"/>
              <a:gd name="T5" fmla="*/ 162 h 325"/>
              <a:gd name="T6" fmla="*/ 0 w 295"/>
              <a:gd name="T7" fmla="*/ 82 h 325"/>
              <a:gd name="T8" fmla="*/ 0 w 295"/>
              <a:gd name="T9" fmla="*/ 0 h 325"/>
              <a:gd name="T10" fmla="*/ 295 w 295"/>
              <a:gd name="T11" fmla="*/ 127 h 325"/>
              <a:gd name="T12" fmla="*/ 295 w 295"/>
              <a:gd name="T13" fmla="*/ 197 h 325"/>
              <a:gd name="T14" fmla="*/ 0 w 295"/>
              <a:gd name="T15" fmla="*/ 325 h 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95" h="325">
                <a:moveTo>
                  <a:pt x="0" y="325"/>
                </a:moveTo>
                <a:lnTo>
                  <a:pt x="0" y="241"/>
                </a:lnTo>
                <a:lnTo>
                  <a:pt x="205" y="162"/>
                </a:lnTo>
                <a:lnTo>
                  <a:pt x="0" y="82"/>
                </a:lnTo>
                <a:lnTo>
                  <a:pt x="0" y="0"/>
                </a:lnTo>
                <a:lnTo>
                  <a:pt x="295" y="127"/>
                </a:lnTo>
                <a:lnTo>
                  <a:pt x="295" y="197"/>
                </a:lnTo>
                <a:lnTo>
                  <a:pt x="0" y="32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2"/>
          </p:nvPr>
        </p:nvSpPr>
        <p:spPr>
          <a:xfrm>
            <a:off x="623392" y="7325147"/>
            <a:ext cx="5023344" cy="219600"/>
          </a:xfrm>
          <a:prstGeom prst="rect">
            <a:avLst/>
          </a:prstGeom>
        </p:spPr>
        <p:txBody>
          <a:bodyPr/>
          <a:lstStyle>
            <a:lvl1pPr>
              <a:defRPr sz="100">
                <a:solidFill>
                  <a:schemeClr val="tx1"/>
                </a:solidFill>
              </a:defRPr>
            </a:lvl1pPr>
          </a:lstStyle>
          <a:p>
            <a:pPr algn="l">
              <a:defRPr/>
            </a:pPr>
            <a:r>
              <a:rPr lang="en-GB"/>
              <a:t>OCTO TECHNOLOGY &gt; there is a better way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48553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mage GR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pour une image  2"/>
          <p:cNvSpPr>
            <a:spLocks noGrp="1"/>
          </p:cNvSpPr>
          <p:nvPr>
            <p:ph type="pic" idx="1" hasCustomPrompt="1"/>
          </p:nvPr>
        </p:nvSpPr>
        <p:spPr>
          <a:xfrm>
            <a:off x="0" y="730379"/>
            <a:ext cx="12192000" cy="557894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fr-FR" noProof="0" dirty="0" smtClean="0"/>
              <a:t>Faire glisser l'image vers l'espace réservé ou cliquer sur l'icône pour l'ajouter 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224408" y="44624"/>
            <a:ext cx="8629349" cy="550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et modifiez le titre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686181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, sous 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670986" y="242382"/>
            <a:ext cx="10850033" cy="32404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body" idx="1"/>
          </p:nvPr>
        </p:nvSpPr>
        <p:spPr bwMode="black">
          <a:xfrm>
            <a:off x="670986" y="1512888"/>
            <a:ext cx="10850033" cy="4799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7" name="Espace réservé du texte 5"/>
          <p:cNvSpPr>
            <a:spLocks noGrp="1"/>
          </p:cNvSpPr>
          <p:nvPr>
            <p:ph type="body" sz="quarter" idx="11"/>
          </p:nvPr>
        </p:nvSpPr>
        <p:spPr>
          <a:xfrm>
            <a:off x="675133" y="638495"/>
            <a:ext cx="10848000" cy="323999"/>
          </a:xfrm>
        </p:spPr>
        <p:txBody>
          <a:bodyPr tIns="46800" anchor="t"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Font typeface="Arial"/>
              <a:buNone/>
              <a:defRPr sz="2200">
                <a:solidFill>
                  <a:srgbClr val="00A9C5"/>
                </a:solidFill>
                <a:latin typeface="+mj-lt"/>
                <a:cs typeface="Helvetica"/>
              </a:defRPr>
            </a:lvl1pPr>
            <a:lvl2pPr>
              <a:defRPr sz="1400">
                <a:solidFill>
                  <a:schemeClr val="accent1"/>
                </a:solidFill>
              </a:defRPr>
            </a:lvl2pPr>
            <a:lvl3pPr>
              <a:defRPr sz="1200">
                <a:solidFill>
                  <a:schemeClr val="accent1"/>
                </a:solidFill>
              </a:defRPr>
            </a:lvl3pPr>
            <a:lvl4pPr>
              <a:defRPr sz="1100">
                <a:solidFill>
                  <a:schemeClr val="accent1"/>
                </a:solidFill>
              </a:defRPr>
            </a:lvl4pPr>
            <a:lvl5pPr>
              <a:defRPr sz="1600">
                <a:solidFill>
                  <a:schemeClr val="accent1"/>
                </a:solidFill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ctr"/>
            <a:fld id="{EA32C185-6010-4411-B16B-6C12ABCE1621}" type="slidenum">
              <a:rPr lang="fr-FR" smtClean="0"/>
              <a:pPr algn="ctr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3391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re, contenu e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space réservé pour une image  2"/>
          <p:cNvSpPr>
            <a:spLocks noGrp="1"/>
          </p:cNvSpPr>
          <p:nvPr>
            <p:ph type="pic" sz="quarter" idx="13"/>
          </p:nvPr>
        </p:nvSpPr>
        <p:spPr bwMode="black">
          <a:xfrm>
            <a:off x="6864088" y="0"/>
            <a:ext cx="5327915" cy="6858000"/>
          </a:xfr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11" name="Rectangle 9"/>
          <p:cNvSpPr>
            <a:spLocks noGrp="1" noChangeArrowheads="1"/>
          </p:cNvSpPr>
          <p:nvPr>
            <p:ph type="title"/>
          </p:nvPr>
        </p:nvSpPr>
        <p:spPr bwMode="black">
          <a:xfrm>
            <a:off x="672002" y="242382"/>
            <a:ext cx="5520009" cy="324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8" name="Rectangle 7"/>
          <p:cNvSpPr/>
          <p:nvPr userDrawn="1"/>
        </p:nvSpPr>
        <p:spPr>
          <a:xfrm flipV="1">
            <a:off x="1" y="368402"/>
            <a:ext cx="351195" cy="72000"/>
          </a:xfrm>
          <a:prstGeom prst="rect">
            <a:avLst/>
          </a:prstGeom>
          <a:solidFill>
            <a:schemeClr val="bg2"/>
          </a:solidFill>
          <a:ln>
            <a:solidFill>
              <a:srgbClr val="139BB8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latin typeface="Helvetica"/>
              <a:cs typeface="Helvetica"/>
            </a:endParaRPr>
          </a:p>
        </p:txBody>
      </p:sp>
      <p:sp>
        <p:nvSpPr>
          <p:cNvPr id="12" name="Rectangle 3"/>
          <p:cNvSpPr>
            <a:spLocks noGrp="1" noChangeArrowheads="1"/>
          </p:cNvSpPr>
          <p:nvPr>
            <p:ph type="body" idx="1" hasCustomPrompt="1"/>
          </p:nvPr>
        </p:nvSpPr>
        <p:spPr bwMode="black">
          <a:xfrm>
            <a:off x="670988" y="1512888"/>
            <a:ext cx="5522381" cy="4799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fr-FR" dirty="0"/>
              <a:t>Cliquez pour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0" name="ZoneTexte 9"/>
          <p:cNvSpPr txBox="1"/>
          <p:nvPr userDrawn="1"/>
        </p:nvSpPr>
        <p:spPr>
          <a:xfrm>
            <a:off x="11793501" y="6490584"/>
            <a:ext cx="46038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 algn="ctr">
              <a:buNone/>
            </a:pPr>
            <a:fld id="{6B5DA0BA-9C78-F549-B39A-B48760D11921}" type="slidenum">
              <a:rPr lang="en-US" sz="900" smtClean="0">
                <a:solidFill>
                  <a:schemeClr val="bg1"/>
                </a:solidFill>
                <a:latin typeface="Helvetica"/>
                <a:cs typeface="Helvetica"/>
              </a:rPr>
              <a:pPr marL="0" indent="0" algn="ctr">
                <a:buNone/>
              </a:pPr>
              <a:t>‹#›</a:t>
            </a:fld>
            <a:endParaRPr lang="en-US" sz="900" dirty="0" err="1">
              <a:solidFill>
                <a:schemeClr val="bg1"/>
              </a:solidFill>
              <a:latin typeface="Helvetica"/>
              <a:cs typeface="Helvetica"/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/>
            <a:fld id="{EA32C185-6010-4411-B16B-6C12ABCE1621}" type="slidenum">
              <a:rPr lang="fr-FR" smtClean="0"/>
              <a:pPr algn="ctr"/>
              <a:t>‹#›</a:t>
            </a:fld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C666C74C-1959-421E-9EC2-03B9A9385592}"/>
              </a:ext>
            </a:extLst>
          </p:cNvPr>
          <p:cNvSpPr/>
          <p:nvPr userDrawn="1"/>
        </p:nvSpPr>
        <p:spPr>
          <a:xfrm>
            <a:off x="156432" y="6489807"/>
            <a:ext cx="315503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kumimoji="0" lang="fr-FR" sz="800" b="0" i="0" u="none" strike="noStrike" kern="1200" cap="all" spc="0" normalizeH="0" baseline="0" dirty="0">
                <a:ln>
                  <a:noFill/>
                </a:ln>
                <a:solidFill>
                  <a:srgbClr val="00AFCB"/>
                </a:solidFill>
                <a:effectLst/>
                <a:uLnTx/>
                <a:uFillTx/>
                <a:latin typeface="Arial"/>
                <a:ea typeface="ＭＳ Ｐゴシック" pitchFamily="-104" charset="-128"/>
                <a:cs typeface="+mn-cs"/>
              </a:rPr>
              <a:t>Octo © 2017 - </a:t>
            </a:r>
            <a:r>
              <a:rPr kumimoji="0" lang="fr-FR" sz="700" b="0" i="0" u="none" strike="noStrike" kern="1200" cap="none" spc="0" normalizeH="0" baseline="0" dirty="0">
                <a:ln>
                  <a:noFill/>
                </a:ln>
                <a:solidFill>
                  <a:srgbClr val="00AFCB"/>
                </a:solidFill>
                <a:effectLst/>
                <a:uLnTx/>
                <a:uFillTx/>
                <a:latin typeface="Arial"/>
                <a:ea typeface="ＭＳ Ｐゴシック" pitchFamily="-104" charset="-128"/>
                <a:cs typeface="+mn-cs"/>
              </a:rPr>
              <a:t>Reproduction interdite sans autorisation écrite préalable</a:t>
            </a:r>
            <a:endParaRPr lang="fr-FR" sz="700" cap="none" baseline="0" dirty="0"/>
          </a:p>
        </p:txBody>
      </p:sp>
    </p:spTree>
    <p:extLst>
      <p:ext uri="{BB962C8B-B14F-4D97-AF65-F5344CB8AC3E}">
        <p14:creationId xmlns:p14="http://schemas.microsoft.com/office/powerpoint/2010/main" val="1838981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re, contenu et photo gau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riangle isocèle 8"/>
          <p:cNvSpPr/>
          <p:nvPr userDrawn="1"/>
        </p:nvSpPr>
        <p:spPr bwMode="auto">
          <a:xfrm rot="16200000">
            <a:off x="11725320" y="6391319"/>
            <a:ext cx="503997" cy="429363"/>
          </a:xfrm>
          <a:prstGeom prst="triangle">
            <a:avLst/>
          </a:prstGeom>
          <a:solidFill>
            <a:schemeClr val="bg2"/>
          </a:solidFill>
          <a:ln w="9525" cap="flat" cmpd="sng" algn="ctr">
            <a:solidFill>
              <a:srgbClr val="139BB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139BB8"/>
              </a:solidFill>
              <a:effectLst/>
              <a:latin typeface="Helvetica"/>
              <a:cs typeface="Helvetica"/>
            </a:endParaRPr>
          </a:p>
        </p:txBody>
      </p:sp>
      <p:sp>
        <p:nvSpPr>
          <p:cNvPr id="16" name="Espace réservé du texte 6"/>
          <p:cNvSpPr>
            <a:spLocks noGrp="1"/>
          </p:cNvSpPr>
          <p:nvPr>
            <p:ph type="body" sz="quarter" idx="12"/>
          </p:nvPr>
        </p:nvSpPr>
        <p:spPr>
          <a:xfrm>
            <a:off x="5999990" y="1512888"/>
            <a:ext cx="5523144" cy="4796433"/>
          </a:xfrm>
        </p:spPr>
        <p:txBody>
          <a:bodyPr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17" name="Espace réservé pour une image  2"/>
          <p:cNvSpPr>
            <a:spLocks noGrp="1"/>
          </p:cNvSpPr>
          <p:nvPr>
            <p:ph type="pic" sz="quarter" idx="13"/>
          </p:nvPr>
        </p:nvSpPr>
        <p:spPr>
          <a:xfrm>
            <a:off x="1" y="0"/>
            <a:ext cx="5327915" cy="6858000"/>
          </a:xfr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11" name="Rectangle 9"/>
          <p:cNvSpPr>
            <a:spLocks noGrp="1" noChangeArrowheads="1"/>
          </p:cNvSpPr>
          <p:nvPr>
            <p:ph type="title"/>
          </p:nvPr>
        </p:nvSpPr>
        <p:spPr bwMode="black">
          <a:xfrm>
            <a:off x="5999990" y="242382"/>
            <a:ext cx="5523144" cy="324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8" name="Rectangle 7"/>
          <p:cNvSpPr/>
          <p:nvPr userDrawn="1"/>
        </p:nvSpPr>
        <p:spPr>
          <a:xfrm flipV="1">
            <a:off x="5334265" y="368402"/>
            <a:ext cx="351195" cy="72000"/>
          </a:xfrm>
          <a:prstGeom prst="rect">
            <a:avLst/>
          </a:prstGeom>
          <a:solidFill>
            <a:schemeClr val="bg2"/>
          </a:solidFill>
          <a:ln>
            <a:solidFill>
              <a:srgbClr val="139BB8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latin typeface="Helvetica"/>
              <a:cs typeface="Helvetica"/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/>
            <a:fld id="{EA32C185-6010-4411-B16B-6C12ABCE1621}" type="slidenum">
              <a:rPr lang="fr-FR" smtClean="0"/>
              <a:pPr algn="ctr"/>
              <a:t>‹#›</a:t>
            </a:fld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83C11809-576F-495E-A1F8-CA74A8AD904F}"/>
              </a:ext>
            </a:extLst>
          </p:cNvPr>
          <p:cNvSpPr/>
          <p:nvPr userDrawn="1"/>
        </p:nvSpPr>
        <p:spPr>
          <a:xfrm>
            <a:off x="8305611" y="6489807"/>
            <a:ext cx="315503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kumimoji="0" lang="fr-FR" sz="800" b="0" i="0" u="none" strike="noStrike" kern="1200" cap="all" spc="0" normalizeH="0" baseline="0" dirty="0">
                <a:ln>
                  <a:noFill/>
                </a:ln>
                <a:solidFill>
                  <a:srgbClr val="00AFCB"/>
                </a:solidFill>
                <a:effectLst/>
                <a:uLnTx/>
                <a:uFillTx/>
                <a:latin typeface="Arial"/>
                <a:ea typeface="ＭＳ Ｐゴシック" pitchFamily="-104" charset="-128"/>
                <a:cs typeface="+mn-cs"/>
              </a:rPr>
              <a:t>Octo © 2017 - </a:t>
            </a:r>
            <a:r>
              <a:rPr kumimoji="0" lang="fr-FR" sz="700" b="0" i="0" u="none" strike="noStrike" kern="1200" cap="none" spc="0" normalizeH="0" baseline="0" dirty="0">
                <a:ln>
                  <a:noFill/>
                </a:ln>
                <a:solidFill>
                  <a:srgbClr val="00AFCB"/>
                </a:solidFill>
                <a:effectLst/>
                <a:uLnTx/>
                <a:uFillTx/>
                <a:latin typeface="Arial"/>
                <a:ea typeface="ＭＳ Ｐゴシック" pitchFamily="-104" charset="-128"/>
                <a:cs typeface="+mn-cs"/>
              </a:rPr>
              <a:t>Reproduction interdite sans autorisation écrite préalable</a:t>
            </a:r>
            <a:endParaRPr lang="fr-FR" sz="700" cap="none" baseline="0" dirty="0"/>
          </a:p>
        </p:txBody>
      </p:sp>
    </p:spTree>
    <p:extLst>
      <p:ext uri="{BB962C8B-B14F-4D97-AF65-F5344CB8AC3E}">
        <p14:creationId xmlns:p14="http://schemas.microsoft.com/office/powerpoint/2010/main" val="1231423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re, sous titre, contenu et photo 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space réservé pour une image  2"/>
          <p:cNvSpPr>
            <a:spLocks noGrp="1"/>
          </p:cNvSpPr>
          <p:nvPr>
            <p:ph type="pic" sz="quarter" idx="13"/>
          </p:nvPr>
        </p:nvSpPr>
        <p:spPr bwMode="white">
          <a:xfrm>
            <a:off x="6864088" y="0"/>
            <a:ext cx="5327915" cy="6858000"/>
          </a:xfr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11" name="Rectangle 9"/>
          <p:cNvSpPr>
            <a:spLocks noGrp="1" noChangeArrowheads="1"/>
          </p:cNvSpPr>
          <p:nvPr>
            <p:ph type="title"/>
          </p:nvPr>
        </p:nvSpPr>
        <p:spPr bwMode="black">
          <a:xfrm>
            <a:off x="672001" y="242382"/>
            <a:ext cx="5520011" cy="324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9" name="Rectangle 8"/>
          <p:cNvSpPr/>
          <p:nvPr userDrawn="1"/>
        </p:nvSpPr>
        <p:spPr>
          <a:xfrm flipV="1">
            <a:off x="1" y="368402"/>
            <a:ext cx="351195" cy="72000"/>
          </a:xfrm>
          <a:prstGeom prst="rect">
            <a:avLst/>
          </a:prstGeom>
          <a:solidFill>
            <a:schemeClr val="bg2"/>
          </a:solidFill>
          <a:ln>
            <a:solidFill>
              <a:srgbClr val="139BB8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latin typeface="Helvetica"/>
              <a:cs typeface="Helvetica"/>
            </a:endParaRPr>
          </a:p>
        </p:txBody>
      </p:sp>
      <p:sp>
        <p:nvSpPr>
          <p:cNvPr id="13" name="Rectangle 3"/>
          <p:cNvSpPr>
            <a:spLocks noGrp="1" noChangeArrowheads="1"/>
          </p:cNvSpPr>
          <p:nvPr>
            <p:ph type="body" idx="1" hasCustomPrompt="1"/>
          </p:nvPr>
        </p:nvSpPr>
        <p:spPr bwMode="black">
          <a:xfrm>
            <a:off x="670988" y="1512888"/>
            <a:ext cx="5522381" cy="4799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fr-FR" dirty="0"/>
              <a:t>Cliquez pour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5" name="Espace réservé du texte 5"/>
          <p:cNvSpPr>
            <a:spLocks noGrp="1"/>
          </p:cNvSpPr>
          <p:nvPr>
            <p:ph type="body" sz="quarter" idx="14"/>
          </p:nvPr>
        </p:nvSpPr>
        <p:spPr>
          <a:xfrm>
            <a:off x="675133" y="638495"/>
            <a:ext cx="5516879" cy="323999"/>
          </a:xfrm>
        </p:spPr>
        <p:txBody>
          <a:bodyPr tIns="46800" anchor="t"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Font typeface="Arial"/>
              <a:buNone/>
              <a:defRPr sz="2200">
                <a:solidFill>
                  <a:srgbClr val="00A9C5"/>
                </a:solidFill>
                <a:latin typeface="+mj-lt"/>
                <a:cs typeface="Helvetica"/>
              </a:defRPr>
            </a:lvl1pPr>
            <a:lvl2pPr>
              <a:defRPr sz="1400">
                <a:solidFill>
                  <a:schemeClr val="accent1"/>
                </a:solidFill>
              </a:defRPr>
            </a:lvl2pPr>
            <a:lvl3pPr>
              <a:defRPr sz="1200">
                <a:solidFill>
                  <a:schemeClr val="accent1"/>
                </a:solidFill>
              </a:defRPr>
            </a:lvl3pPr>
            <a:lvl4pPr>
              <a:defRPr sz="1100">
                <a:solidFill>
                  <a:schemeClr val="accent1"/>
                </a:solidFill>
              </a:defRPr>
            </a:lvl4pPr>
            <a:lvl5pPr>
              <a:defRPr sz="1600">
                <a:solidFill>
                  <a:schemeClr val="accent1"/>
                </a:solidFill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0" name="ZoneTexte 9"/>
          <p:cNvSpPr txBox="1"/>
          <p:nvPr userDrawn="1"/>
        </p:nvSpPr>
        <p:spPr>
          <a:xfrm>
            <a:off x="11793501" y="6490584"/>
            <a:ext cx="46038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 algn="ctr">
              <a:buNone/>
            </a:pPr>
            <a:fld id="{6B5DA0BA-9C78-F549-B39A-B48760D11921}" type="slidenum">
              <a:rPr lang="en-US" sz="900" smtClean="0">
                <a:solidFill>
                  <a:schemeClr val="bg1"/>
                </a:solidFill>
                <a:latin typeface="Helvetica"/>
                <a:cs typeface="Helvetica"/>
              </a:rPr>
              <a:pPr marL="0" indent="0" algn="ctr">
                <a:buNone/>
              </a:pPr>
              <a:t>‹#›</a:t>
            </a:fld>
            <a:endParaRPr lang="en-US" sz="900" dirty="0" err="1">
              <a:solidFill>
                <a:schemeClr val="bg1"/>
              </a:solidFill>
              <a:latin typeface="Helvetica"/>
              <a:cs typeface="Helvetica"/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ctr"/>
            <a:fld id="{EA32C185-6010-4411-B16B-6C12ABCE1621}" type="slidenum">
              <a:rPr lang="fr-FR" smtClean="0"/>
              <a:pPr algn="ctr"/>
              <a:t>‹#›</a:t>
            </a:fld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9049269D-0BC6-4621-AFE9-2A9069445B0B}"/>
              </a:ext>
            </a:extLst>
          </p:cNvPr>
          <p:cNvSpPr/>
          <p:nvPr userDrawn="1"/>
        </p:nvSpPr>
        <p:spPr>
          <a:xfrm>
            <a:off x="156432" y="6489807"/>
            <a:ext cx="315503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kumimoji="0" lang="fr-FR" sz="800" b="0" i="0" u="none" strike="noStrike" kern="1200" cap="all" spc="0" normalizeH="0" baseline="0" dirty="0">
                <a:ln>
                  <a:noFill/>
                </a:ln>
                <a:solidFill>
                  <a:srgbClr val="00AFCB"/>
                </a:solidFill>
                <a:effectLst/>
                <a:uLnTx/>
                <a:uFillTx/>
                <a:latin typeface="Arial"/>
                <a:ea typeface="ＭＳ Ｐゴシック" pitchFamily="-104" charset="-128"/>
                <a:cs typeface="+mn-cs"/>
              </a:rPr>
              <a:t>Octo © 2017 - </a:t>
            </a:r>
            <a:r>
              <a:rPr kumimoji="0" lang="fr-FR" sz="700" b="0" i="0" u="none" strike="noStrike" kern="1200" cap="none" spc="0" normalizeH="0" baseline="0" dirty="0">
                <a:ln>
                  <a:noFill/>
                </a:ln>
                <a:solidFill>
                  <a:srgbClr val="00AFCB"/>
                </a:solidFill>
                <a:effectLst/>
                <a:uLnTx/>
                <a:uFillTx/>
                <a:latin typeface="Arial"/>
                <a:ea typeface="ＭＳ Ｐゴシック" pitchFamily="-104" charset="-128"/>
                <a:cs typeface="+mn-cs"/>
              </a:rPr>
              <a:t>Reproduction interdite sans autorisation écrite préalable</a:t>
            </a:r>
            <a:endParaRPr lang="fr-FR" sz="700" cap="none" baseline="0" dirty="0"/>
          </a:p>
        </p:txBody>
      </p:sp>
    </p:spTree>
    <p:extLst>
      <p:ext uri="{BB962C8B-B14F-4D97-AF65-F5344CB8AC3E}">
        <p14:creationId xmlns:p14="http://schemas.microsoft.com/office/powerpoint/2010/main" val="1274084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re, sous-titre, contenu et photo gau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riangle isocèle 12"/>
          <p:cNvSpPr/>
          <p:nvPr userDrawn="1"/>
        </p:nvSpPr>
        <p:spPr bwMode="auto">
          <a:xfrm rot="16200000">
            <a:off x="11725320" y="6391319"/>
            <a:ext cx="503997" cy="429363"/>
          </a:xfrm>
          <a:prstGeom prst="triangle">
            <a:avLst/>
          </a:prstGeom>
          <a:solidFill>
            <a:schemeClr val="bg2"/>
          </a:solidFill>
          <a:ln w="9525" cap="flat" cmpd="sng" algn="ctr">
            <a:solidFill>
              <a:srgbClr val="139BB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139BB8"/>
              </a:solidFill>
              <a:effectLst/>
              <a:latin typeface="Helvetica"/>
              <a:cs typeface="Helvetica"/>
            </a:endParaRPr>
          </a:p>
        </p:txBody>
      </p:sp>
      <p:sp>
        <p:nvSpPr>
          <p:cNvPr id="16" name="Espace réservé du texte 6"/>
          <p:cNvSpPr>
            <a:spLocks noGrp="1"/>
          </p:cNvSpPr>
          <p:nvPr>
            <p:ph type="body" sz="quarter" idx="12"/>
          </p:nvPr>
        </p:nvSpPr>
        <p:spPr>
          <a:xfrm>
            <a:off x="5999990" y="1512888"/>
            <a:ext cx="5523144" cy="4796433"/>
          </a:xfrm>
        </p:spPr>
        <p:txBody>
          <a:bodyPr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17" name="Espace réservé pour une image  2"/>
          <p:cNvSpPr>
            <a:spLocks noGrp="1"/>
          </p:cNvSpPr>
          <p:nvPr>
            <p:ph type="pic" sz="quarter" idx="13"/>
          </p:nvPr>
        </p:nvSpPr>
        <p:spPr>
          <a:xfrm>
            <a:off x="1" y="0"/>
            <a:ext cx="5327915" cy="6858000"/>
          </a:xfr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11" name="Rectangle 9"/>
          <p:cNvSpPr>
            <a:spLocks noGrp="1" noChangeArrowheads="1"/>
          </p:cNvSpPr>
          <p:nvPr>
            <p:ph type="title"/>
          </p:nvPr>
        </p:nvSpPr>
        <p:spPr bwMode="black">
          <a:xfrm>
            <a:off x="5999990" y="242382"/>
            <a:ext cx="5523144" cy="324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8" name="Rectangle 7"/>
          <p:cNvSpPr/>
          <p:nvPr userDrawn="1"/>
        </p:nvSpPr>
        <p:spPr>
          <a:xfrm flipV="1">
            <a:off x="5334265" y="368402"/>
            <a:ext cx="351195" cy="72000"/>
          </a:xfrm>
          <a:prstGeom prst="rect">
            <a:avLst/>
          </a:prstGeom>
          <a:solidFill>
            <a:schemeClr val="bg2"/>
          </a:solidFill>
          <a:ln>
            <a:solidFill>
              <a:srgbClr val="139BB8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latin typeface="Helvetica"/>
              <a:cs typeface="Helvetica"/>
            </a:endParaRPr>
          </a:p>
        </p:txBody>
      </p:sp>
      <p:sp>
        <p:nvSpPr>
          <p:cNvPr id="15" name="Espace réservé du texte 5"/>
          <p:cNvSpPr>
            <a:spLocks noGrp="1"/>
          </p:cNvSpPr>
          <p:nvPr>
            <p:ph type="body" sz="quarter" idx="14"/>
          </p:nvPr>
        </p:nvSpPr>
        <p:spPr>
          <a:xfrm>
            <a:off x="5999990" y="638495"/>
            <a:ext cx="5516879" cy="323999"/>
          </a:xfrm>
        </p:spPr>
        <p:txBody>
          <a:bodyPr tIns="46800" anchor="t"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Font typeface="Arial"/>
              <a:buNone/>
              <a:defRPr sz="2200">
                <a:solidFill>
                  <a:srgbClr val="00A9C5"/>
                </a:solidFill>
                <a:latin typeface="+mj-lt"/>
                <a:cs typeface="Helvetica"/>
              </a:defRPr>
            </a:lvl1pPr>
            <a:lvl2pPr>
              <a:defRPr sz="1400">
                <a:solidFill>
                  <a:schemeClr val="accent1"/>
                </a:solidFill>
              </a:defRPr>
            </a:lvl2pPr>
            <a:lvl3pPr>
              <a:defRPr sz="1200">
                <a:solidFill>
                  <a:schemeClr val="accent1"/>
                </a:solidFill>
              </a:defRPr>
            </a:lvl3pPr>
            <a:lvl4pPr>
              <a:defRPr sz="1100">
                <a:solidFill>
                  <a:schemeClr val="accent1"/>
                </a:solidFill>
              </a:defRPr>
            </a:lvl4pPr>
            <a:lvl5pPr>
              <a:defRPr sz="1600">
                <a:solidFill>
                  <a:schemeClr val="accent1"/>
                </a:solidFill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ctr"/>
            <a:fld id="{EA32C185-6010-4411-B16B-6C12ABCE1621}" type="slidenum">
              <a:rPr lang="fr-FR" smtClean="0"/>
              <a:pPr algn="ctr"/>
              <a:t>‹#›</a:t>
            </a:fld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35ECD615-867E-4413-A19D-753A5010D783}"/>
              </a:ext>
            </a:extLst>
          </p:cNvPr>
          <p:cNvSpPr/>
          <p:nvPr userDrawn="1"/>
        </p:nvSpPr>
        <p:spPr>
          <a:xfrm>
            <a:off x="8305611" y="6489807"/>
            <a:ext cx="315503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kumimoji="0" lang="fr-FR" sz="800" b="0" i="0" u="none" strike="noStrike" kern="1200" cap="all" spc="0" normalizeH="0" baseline="0" dirty="0">
                <a:ln>
                  <a:noFill/>
                </a:ln>
                <a:solidFill>
                  <a:srgbClr val="00AFCB"/>
                </a:solidFill>
                <a:effectLst/>
                <a:uLnTx/>
                <a:uFillTx/>
                <a:latin typeface="Arial"/>
                <a:ea typeface="ＭＳ Ｐゴシック" pitchFamily="-104" charset="-128"/>
                <a:cs typeface="+mn-cs"/>
              </a:rPr>
              <a:t>Octo © 2017 - </a:t>
            </a:r>
            <a:r>
              <a:rPr kumimoji="0" lang="fr-FR" sz="700" b="0" i="0" u="none" strike="noStrike" kern="1200" cap="none" spc="0" normalizeH="0" baseline="0" dirty="0">
                <a:ln>
                  <a:noFill/>
                </a:ln>
                <a:solidFill>
                  <a:srgbClr val="00AFCB"/>
                </a:solidFill>
                <a:effectLst/>
                <a:uLnTx/>
                <a:uFillTx/>
                <a:latin typeface="Arial"/>
                <a:ea typeface="ＭＳ Ｐゴシック" pitchFamily="-104" charset="-128"/>
                <a:cs typeface="+mn-cs"/>
              </a:rPr>
              <a:t>Reproduction interdite sans autorisation écrite préalable</a:t>
            </a:r>
            <a:endParaRPr lang="fr-FR" sz="700" cap="none" baseline="0" dirty="0"/>
          </a:p>
        </p:txBody>
      </p:sp>
    </p:spTree>
    <p:extLst>
      <p:ext uri="{BB962C8B-B14F-4D97-AF65-F5344CB8AC3E}">
        <p14:creationId xmlns:p14="http://schemas.microsoft.com/office/powerpoint/2010/main" val="1804924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670986" y="242382"/>
            <a:ext cx="10850033" cy="324043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5" name="Espace réservé pour une image  2"/>
          <p:cNvSpPr>
            <a:spLocks noGrp="1"/>
          </p:cNvSpPr>
          <p:nvPr>
            <p:ph type="pic" sz="quarter" idx="12"/>
          </p:nvPr>
        </p:nvSpPr>
        <p:spPr>
          <a:xfrm>
            <a:off x="0" y="1025527"/>
            <a:ext cx="12192000" cy="5294313"/>
          </a:xfr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ctr"/>
            <a:fld id="{EA32C185-6010-4411-B16B-6C12ABCE1621}" type="slidenum">
              <a:rPr lang="fr-FR" smtClean="0"/>
              <a:pPr algn="ctr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1316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, sous titre e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pour une image  2"/>
          <p:cNvSpPr>
            <a:spLocks noGrp="1"/>
          </p:cNvSpPr>
          <p:nvPr>
            <p:ph type="pic" sz="quarter" idx="12"/>
          </p:nvPr>
        </p:nvSpPr>
        <p:spPr>
          <a:xfrm>
            <a:off x="0" y="1025527"/>
            <a:ext cx="12192000" cy="5294313"/>
          </a:xfr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6" name="Titre 1"/>
          <p:cNvSpPr>
            <a:spLocks noGrp="1"/>
          </p:cNvSpPr>
          <p:nvPr>
            <p:ph type="title"/>
          </p:nvPr>
        </p:nvSpPr>
        <p:spPr>
          <a:xfrm>
            <a:off x="670986" y="242382"/>
            <a:ext cx="10850033" cy="324043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7" name="Espace réservé du texte 5"/>
          <p:cNvSpPr>
            <a:spLocks noGrp="1"/>
          </p:cNvSpPr>
          <p:nvPr>
            <p:ph type="body" sz="quarter" idx="11"/>
          </p:nvPr>
        </p:nvSpPr>
        <p:spPr>
          <a:xfrm>
            <a:off x="675133" y="638495"/>
            <a:ext cx="10848000" cy="323999"/>
          </a:xfrm>
        </p:spPr>
        <p:txBody>
          <a:bodyPr tIns="46800" anchor="t"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Font typeface="Arial"/>
              <a:buNone/>
              <a:defRPr sz="2200">
                <a:solidFill>
                  <a:srgbClr val="00A9C5"/>
                </a:solidFill>
                <a:latin typeface="+mj-lt"/>
                <a:cs typeface="Helvetica"/>
              </a:defRPr>
            </a:lvl1pPr>
            <a:lvl2pPr>
              <a:defRPr sz="1400">
                <a:solidFill>
                  <a:schemeClr val="accent1"/>
                </a:solidFill>
              </a:defRPr>
            </a:lvl2pPr>
            <a:lvl3pPr>
              <a:defRPr sz="1200">
                <a:solidFill>
                  <a:schemeClr val="accent1"/>
                </a:solidFill>
              </a:defRPr>
            </a:lvl3pPr>
            <a:lvl4pPr>
              <a:defRPr sz="1100">
                <a:solidFill>
                  <a:schemeClr val="accent1"/>
                </a:solidFill>
              </a:defRPr>
            </a:lvl4pPr>
            <a:lvl5pPr>
              <a:defRPr sz="1600">
                <a:solidFill>
                  <a:schemeClr val="accent1"/>
                </a:solidFill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ctr"/>
            <a:fld id="{EA32C185-6010-4411-B16B-6C12ABCE1621}" type="slidenum">
              <a:rPr lang="fr-FR" smtClean="0"/>
              <a:pPr algn="ctr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7928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riangle isocèle 147"/>
          <p:cNvSpPr/>
          <p:nvPr/>
        </p:nvSpPr>
        <p:spPr bwMode="auto">
          <a:xfrm rot="16200000">
            <a:off x="11725320" y="6391319"/>
            <a:ext cx="503997" cy="429363"/>
          </a:xfrm>
          <a:prstGeom prst="triangle">
            <a:avLst/>
          </a:prstGeom>
          <a:solidFill>
            <a:schemeClr val="bg2"/>
          </a:solidFill>
          <a:ln w="9525" cap="flat" cmpd="sng" algn="ctr">
            <a:solidFill>
              <a:srgbClr val="139BB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139BB8"/>
              </a:solidFill>
              <a:effectLst/>
              <a:latin typeface="Helvetica"/>
              <a:cs typeface="Helvetica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black">
          <a:xfrm>
            <a:off x="670986" y="1512888"/>
            <a:ext cx="10850033" cy="4799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54" name="Rectangle 9"/>
          <p:cNvSpPr>
            <a:spLocks noGrp="1" noChangeArrowheads="1"/>
          </p:cNvSpPr>
          <p:nvPr>
            <p:ph type="title"/>
          </p:nvPr>
        </p:nvSpPr>
        <p:spPr bwMode="black">
          <a:xfrm>
            <a:off x="670986" y="242382"/>
            <a:ext cx="10850033" cy="324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fr-FR" dirty="0"/>
              <a:t>Cliquez pour ajouter un titre</a:t>
            </a:r>
          </a:p>
        </p:txBody>
      </p:sp>
      <p:sp>
        <p:nvSpPr>
          <p:cNvPr id="55" name="Rectangle 54"/>
          <p:cNvSpPr/>
          <p:nvPr/>
        </p:nvSpPr>
        <p:spPr>
          <a:xfrm flipV="1">
            <a:off x="1" y="368402"/>
            <a:ext cx="351195" cy="72000"/>
          </a:xfrm>
          <a:prstGeom prst="rect">
            <a:avLst/>
          </a:prstGeom>
          <a:solidFill>
            <a:srgbClr val="00AFCB"/>
          </a:solidFill>
          <a:ln>
            <a:solidFill>
              <a:srgbClr val="139BB8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latin typeface="Helvetica"/>
              <a:cs typeface="Helvetica"/>
            </a:endParaRPr>
          </a:p>
        </p:txBody>
      </p:sp>
      <p:sp>
        <p:nvSpPr>
          <p:cNvPr id="5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793500" y="6490584"/>
            <a:ext cx="460383" cy="2308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GB" sz="900" smtClean="0">
                <a:solidFill>
                  <a:schemeClr val="bg1"/>
                </a:solidFill>
                <a:latin typeface="Helvetica"/>
                <a:cs typeface="Helvetica"/>
              </a:defRPr>
            </a:lvl1pPr>
          </a:lstStyle>
          <a:p>
            <a:pPr algn="ctr"/>
            <a:fld id="{EA32C185-6010-4411-B16B-6C12ABCE1621}" type="slidenum">
              <a:rPr lang="fr-FR" smtClean="0"/>
              <a:pPr algn="ctr"/>
              <a:t>‹#›</a:t>
            </a:fld>
            <a:endParaRPr lang="fr-FR"/>
          </a:p>
        </p:txBody>
      </p:sp>
      <p:sp>
        <p:nvSpPr>
          <p:cNvPr id="59" name="Rectangle 58">
            <a:extLst>
              <a:ext uri="{FF2B5EF4-FFF2-40B4-BE49-F238E27FC236}">
                <a16:creationId xmlns="" xmlns:a16="http://schemas.microsoft.com/office/drawing/2014/main" id="{37470E30-C0EC-4407-B4C6-74FDA1F0C895}"/>
              </a:ext>
            </a:extLst>
          </p:cNvPr>
          <p:cNvSpPr/>
          <p:nvPr userDrawn="1"/>
        </p:nvSpPr>
        <p:spPr>
          <a:xfrm>
            <a:off x="156432" y="6489807"/>
            <a:ext cx="315503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kumimoji="0" lang="fr-FR" sz="800" b="0" i="0" u="none" strike="noStrike" kern="1200" cap="all" spc="0" normalizeH="0" baseline="0" noProof="1">
                <a:ln>
                  <a:noFill/>
                </a:ln>
                <a:solidFill>
                  <a:srgbClr val="00AFCB"/>
                </a:solidFill>
                <a:effectLst/>
                <a:uLnTx/>
                <a:uFillTx/>
                <a:latin typeface="Arial"/>
                <a:ea typeface="ＭＳ Ｐゴシック" pitchFamily="-104" charset="-128"/>
                <a:cs typeface="+mn-cs"/>
              </a:rPr>
              <a:t>Octo © 2017 - </a:t>
            </a:r>
            <a:r>
              <a:rPr kumimoji="0" lang="fr-FR" sz="700" b="0" i="0" u="none" strike="noStrike" kern="1200" cap="none" spc="0" normalizeH="0" baseline="0" noProof="1">
                <a:ln>
                  <a:noFill/>
                </a:ln>
                <a:solidFill>
                  <a:srgbClr val="00AFCB"/>
                </a:solidFill>
                <a:effectLst/>
                <a:uLnTx/>
                <a:uFillTx/>
                <a:latin typeface="Arial"/>
                <a:ea typeface="ＭＳ Ｐゴシック" pitchFamily="-104" charset="-128"/>
                <a:cs typeface="+mn-cs"/>
              </a:rPr>
              <a:t>Reproduction interdite sans autorisation écrite préalable</a:t>
            </a:r>
            <a:endParaRPr lang="fr-FR" sz="700" cap="none" baseline="0" noProof="1"/>
          </a:p>
        </p:txBody>
      </p:sp>
      <p:grpSp>
        <p:nvGrpSpPr>
          <p:cNvPr id="2" name="Groupe 1">
            <a:extLst>
              <a:ext uri="{FF2B5EF4-FFF2-40B4-BE49-F238E27FC236}">
                <a16:creationId xmlns="" xmlns:a16="http://schemas.microsoft.com/office/drawing/2014/main" id="{126A7876-4E81-4D7A-B41A-5DF535A57B52}"/>
              </a:ext>
            </a:extLst>
          </p:cNvPr>
          <p:cNvGrpSpPr/>
          <p:nvPr userDrawn="1"/>
        </p:nvGrpSpPr>
        <p:grpSpPr>
          <a:xfrm>
            <a:off x="3437469" y="6555783"/>
            <a:ext cx="6638775" cy="84425"/>
            <a:chOff x="3437469" y="6555783"/>
            <a:chExt cx="6638775" cy="84425"/>
          </a:xfrm>
        </p:grpSpPr>
        <p:sp>
          <p:nvSpPr>
            <p:cNvPr id="61" name="Freeform 16">
              <a:extLst>
                <a:ext uri="{FF2B5EF4-FFF2-40B4-BE49-F238E27FC236}">
                  <a16:creationId xmlns="" xmlns:a16="http://schemas.microsoft.com/office/drawing/2014/main" id="{3F72F062-7EC2-4F07-A5EC-F50B5CDC4BA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184312" y="6595187"/>
              <a:ext cx="17828" cy="17508"/>
            </a:xfrm>
            <a:custGeom>
              <a:avLst/>
              <a:gdLst>
                <a:gd name="T0" fmla="*/ 3 w 6"/>
                <a:gd name="T1" fmla="*/ 0 h 6"/>
                <a:gd name="T2" fmla="*/ 0 w 6"/>
                <a:gd name="T3" fmla="*/ 3 h 6"/>
                <a:gd name="T4" fmla="*/ 3 w 6"/>
                <a:gd name="T5" fmla="*/ 6 h 6"/>
                <a:gd name="T6" fmla="*/ 6 w 6"/>
                <a:gd name="T7" fmla="*/ 3 h 6"/>
                <a:gd name="T8" fmla="*/ 3 w 6"/>
                <a:gd name="T9" fmla="*/ 0 h 6"/>
                <a:gd name="T10" fmla="*/ 3 w 6"/>
                <a:gd name="T11" fmla="*/ 5 h 6"/>
                <a:gd name="T12" fmla="*/ 1 w 6"/>
                <a:gd name="T13" fmla="*/ 3 h 6"/>
                <a:gd name="T14" fmla="*/ 3 w 6"/>
                <a:gd name="T15" fmla="*/ 1 h 6"/>
                <a:gd name="T16" fmla="*/ 5 w 6"/>
                <a:gd name="T17" fmla="*/ 3 h 6"/>
                <a:gd name="T18" fmla="*/ 3 w 6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4" y="6"/>
                    <a:pt x="6" y="5"/>
                    <a:pt x="6" y="3"/>
                  </a:cubicBezTo>
                  <a:cubicBezTo>
                    <a:pt x="6" y="2"/>
                    <a:pt x="4" y="0"/>
                    <a:pt x="3" y="0"/>
                  </a:cubicBezTo>
                  <a:close/>
                  <a:moveTo>
                    <a:pt x="3" y="5"/>
                  </a:moveTo>
                  <a:cubicBezTo>
                    <a:pt x="2" y="5"/>
                    <a:pt x="1" y="4"/>
                    <a:pt x="1" y="3"/>
                  </a:cubicBezTo>
                  <a:cubicBezTo>
                    <a:pt x="1" y="2"/>
                    <a:pt x="2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62" name="Freeform 17">
              <a:extLst>
                <a:ext uri="{FF2B5EF4-FFF2-40B4-BE49-F238E27FC236}">
                  <a16:creationId xmlns="" xmlns:a16="http://schemas.microsoft.com/office/drawing/2014/main" id="{A70C91F2-0187-4EDF-941B-2158C10E14B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153749" y="6568924"/>
              <a:ext cx="75134" cy="71284"/>
            </a:xfrm>
            <a:custGeom>
              <a:avLst/>
              <a:gdLst>
                <a:gd name="T0" fmla="*/ 20 w 25"/>
                <a:gd name="T1" fmla="*/ 12 h 24"/>
                <a:gd name="T2" fmla="*/ 13 w 25"/>
                <a:gd name="T3" fmla="*/ 19 h 24"/>
                <a:gd name="T4" fmla="*/ 6 w 25"/>
                <a:gd name="T5" fmla="*/ 12 h 24"/>
                <a:gd name="T6" fmla="*/ 13 w 25"/>
                <a:gd name="T7" fmla="*/ 5 h 24"/>
                <a:gd name="T8" fmla="*/ 20 w 25"/>
                <a:gd name="T9" fmla="*/ 12 h 24"/>
                <a:gd name="T10" fmla="*/ 13 w 25"/>
                <a:gd name="T11" fmla="*/ 0 h 24"/>
                <a:gd name="T12" fmla="*/ 0 w 25"/>
                <a:gd name="T13" fmla="*/ 12 h 24"/>
                <a:gd name="T14" fmla="*/ 13 w 25"/>
                <a:gd name="T15" fmla="*/ 24 h 24"/>
                <a:gd name="T16" fmla="*/ 25 w 25"/>
                <a:gd name="T17" fmla="*/ 12 h 24"/>
                <a:gd name="T18" fmla="*/ 13 w 25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20" y="12"/>
                  </a:moveTo>
                  <a:cubicBezTo>
                    <a:pt x="20" y="16"/>
                    <a:pt x="17" y="19"/>
                    <a:pt x="13" y="19"/>
                  </a:cubicBezTo>
                  <a:cubicBezTo>
                    <a:pt x="9" y="19"/>
                    <a:pt x="6" y="16"/>
                    <a:pt x="6" y="12"/>
                  </a:cubicBezTo>
                  <a:cubicBezTo>
                    <a:pt x="6" y="8"/>
                    <a:pt x="9" y="5"/>
                    <a:pt x="13" y="5"/>
                  </a:cubicBezTo>
                  <a:cubicBezTo>
                    <a:pt x="17" y="5"/>
                    <a:pt x="20" y="8"/>
                    <a:pt x="20" y="12"/>
                  </a:cubicBezTo>
                  <a:close/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3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63" name="Oval 18">
              <a:extLst>
                <a:ext uri="{FF2B5EF4-FFF2-40B4-BE49-F238E27FC236}">
                  <a16:creationId xmlns="" xmlns:a16="http://schemas.microsoft.com/office/drawing/2014/main" id="{F0B95FE5-1B8D-46A7-AEF5-E8BBAD2E781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186859" y="6601439"/>
              <a:ext cx="8914" cy="875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64" name="Oval 19">
              <a:extLst>
                <a:ext uri="{FF2B5EF4-FFF2-40B4-BE49-F238E27FC236}">
                  <a16:creationId xmlns="" xmlns:a16="http://schemas.microsoft.com/office/drawing/2014/main" id="{EA81D668-CCA3-4FFF-AE35-2EE75C23449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626200" y="6556418"/>
              <a:ext cx="8914" cy="10005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65" name="Oval 20">
              <a:extLst>
                <a:ext uri="{FF2B5EF4-FFF2-40B4-BE49-F238E27FC236}">
                  <a16:creationId xmlns="" xmlns:a16="http://schemas.microsoft.com/office/drawing/2014/main" id="{40164D38-0BA7-4F0A-8EE2-D3733D5FBD2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626200" y="6586432"/>
              <a:ext cx="8914" cy="875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66" name="Freeform 21">
              <a:extLst>
                <a:ext uri="{FF2B5EF4-FFF2-40B4-BE49-F238E27FC236}">
                  <a16:creationId xmlns="" xmlns:a16="http://schemas.microsoft.com/office/drawing/2014/main" id="{D352FF4E-E8E0-43B3-B1AD-4B42D9DDFBA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593090" y="6568924"/>
              <a:ext cx="75134" cy="71284"/>
            </a:xfrm>
            <a:custGeom>
              <a:avLst/>
              <a:gdLst>
                <a:gd name="T0" fmla="*/ 13 w 25"/>
                <a:gd name="T1" fmla="*/ 0 h 24"/>
                <a:gd name="T2" fmla="*/ 0 w 25"/>
                <a:gd name="T3" fmla="*/ 12 h 24"/>
                <a:gd name="T4" fmla="*/ 13 w 25"/>
                <a:gd name="T5" fmla="*/ 24 h 24"/>
                <a:gd name="T6" fmla="*/ 25 w 25"/>
                <a:gd name="T7" fmla="*/ 12 h 24"/>
                <a:gd name="T8" fmla="*/ 13 w 25"/>
                <a:gd name="T9" fmla="*/ 0 h 24"/>
                <a:gd name="T10" fmla="*/ 13 w 25"/>
                <a:gd name="T11" fmla="*/ 19 h 24"/>
                <a:gd name="T12" fmla="*/ 6 w 25"/>
                <a:gd name="T13" fmla="*/ 12 h 24"/>
                <a:gd name="T14" fmla="*/ 13 w 25"/>
                <a:gd name="T15" fmla="*/ 5 h 24"/>
                <a:gd name="T16" fmla="*/ 20 w 25"/>
                <a:gd name="T17" fmla="*/ 12 h 24"/>
                <a:gd name="T18" fmla="*/ 13 w 25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3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3" y="0"/>
                  </a:cubicBezTo>
                  <a:close/>
                  <a:moveTo>
                    <a:pt x="13" y="19"/>
                  </a:moveTo>
                  <a:cubicBezTo>
                    <a:pt x="9" y="19"/>
                    <a:pt x="6" y="16"/>
                    <a:pt x="6" y="12"/>
                  </a:cubicBezTo>
                  <a:cubicBezTo>
                    <a:pt x="6" y="8"/>
                    <a:pt x="9" y="5"/>
                    <a:pt x="13" y="5"/>
                  </a:cubicBezTo>
                  <a:cubicBezTo>
                    <a:pt x="17" y="5"/>
                    <a:pt x="20" y="8"/>
                    <a:pt x="20" y="12"/>
                  </a:cubicBezTo>
                  <a:cubicBezTo>
                    <a:pt x="20" y="16"/>
                    <a:pt x="17" y="19"/>
                    <a:pt x="13" y="19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67" name="Freeform 22">
              <a:extLst>
                <a:ext uri="{FF2B5EF4-FFF2-40B4-BE49-F238E27FC236}">
                  <a16:creationId xmlns="" xmlns:a16="http://schemas.microsoft.com/office/drawing/2014/main" id="{7712A119-3177-4521-8BBD-A7721A3F89C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10384" y="6568924"/>
              <a:ext cx="57305" cy="71284"/>
            </a:xfrm>
            <a:custGeom>
              <a:avLst/>
              <a:gdLst>
                <a:gd name="T0" fmla="*/ 0 w 45"/>
                <a:gd name="T1" fmla="*/ 24 h 57"/>
                <a:gd name="T2" fmla="*/ 0 w 45"/>
                <a:gd name="T3" fmla="*/ 33 h 57"/>
                <a:gd name="T4" fmla="*/ 45 w 45"/>
                <a:gd name="T5" fmla="*/ 57 h 57"/>
                <a:gd name="T6" fmla="*/ 45 w 45"/>
                <a:gd name="T7" fmla="*/ 42 h 57"/>
                <a:gd name="T8" fmla="*/ 14 w 45"/>
                <a:gd name="T9" fmla="*/ 28 h 57"/>
                <a:gd name="T10" fmla="*/ 45 w 45"/>
                <a:gd name="T11" fmla="*/ 14 h 57"/>
                <a:gd name="T12" fmla="*/ 45 w 45"/>
                <a:gd name="T13" fmla="*/ 0 h 57"/>
                <a:gd name="T14" fmla="*/ 0 w 45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57">
                  <a:moveTo>
                    <a:pt x="0" y="24"/>
                  </a:moveTo>
                  <a:lnTo>
                    <a:pt x="0" y="33"/>
                  </a:lnTo>
                  <a:lnTo>
                    <a:pt x="45" y="57"/>
                  </a:lnTo>
                  <a:lnTo>
                    <a:pt x="45" y="42"/>
                  </a:lnTo>
                  <a:lnTo>
                    <a:pt x="14" y="28"/>
                  </a:lnTo>
                  <a:lnTo>
                    <a:pt x="45" y="14"/>
                  </a:lnTo>
                  <a:lnTo>
                    <a:pt x="45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68" name="Freeform 23">
              <a:extLst>
                <a:ext uri="{FF2B5EF4-FFF2-40B4-BE49-F238E27FC236}">
                  <a16:creationId xmlns="" xmlns:a16="http://schemas.microsoft.com/office/drawing/2014/main" id="{5662B4E5-F167-4DC5-AC28-3C6E19670D5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447917" y="6568924"/>
              <a:ext cx="72587" cy="71284"/>
            </a:xfrm>
            <a:custGeom>
              <a:avLst/>
              <a:gdLst>
                <a:gd name="T0" fmla="*/ 36 w 57"/>
                <a:gd name="T1" fmla="*/ 21 h 57"/>
                <a:gd name="T2" fmla="*/ 36 w 57"/>
                <a:gd name="T3" fmla="*/ 0 h 57"/>
                <a:gd name="T4" fmla="*/ 22 w 57"/>
                <a:gd name="T5" fmla="*/ 0 h 57"/>
                <a:gd name="T6" fmla="*/ 22 w 57"/>
                <a:gd name="T7" fmla="*/ 21 h 57"/>
                <a:gd name="T8" fmla="*/ 0 w 57"/>
                <a:gd name="T9" fmla="*/ 21 h 57"/>
                <a:gd name="T10" fmla="*/ 0 w 57"/>
                <a:gd name="T11" fmla="*/ 35 h 57"/>
                <a:gd name="T12" fmla="*/ 22 w 57"/>
                <a:gd name="T13" fmla="*/ 35 h 57"/>
                <a:gd name="T14" fmla="*/ 22 w 57"/>
                <a:gd name="T15" fmla="*/ 57 h 57"/>
                <a:gd name="T16" fmla="*/ 36 w 57"/>
                <a:gd name="T17" fmla="*/ 57 h 57"/>
                <a:gd name="T18" fmla="*/ 36 w 57"/>
                <a:gd name="T19" fmla="*/ 35 h 57"/>
                <a:gd name="T20" fmla="*/ 57 w 57"/>
                <a:gd name="T21" fmla="*/ 35 h 57"/>
                <a:gd name="T22" fmla="*/ 57 w 57"/>
                <a:gd name="T23" fmla="*/ 21 h 57"/>
                <a:gd name="T24" fmla="*/ 36 w 57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57">
                  <a:moveTo>
                    <a:pt x="36" y="21"/>
                  </a:moveTo>
                  <a:lnTo>
                    <a:pt x="36" y="0"/>
                  </a:lnTo>
                  <a:lnTo>
                    <a:pt x="22" y="0"/>
                  </a:lnTo>
                  <a:lnTo>
                    <a:pt x="22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2" y="35"/>
                  </a:lnTo>
                  <a:lnTo>
                    <a:pt x="22" y="57"/>
                  </a:lnTo>
                  <a:lnTo>
                    <a:pt x="36" y="57"/>
                  </a:lnTo>
                  <a:lnTo>
                    <a:pt x="36" y="35"/>
                  </a:lnTo>
                  <a:lnTo>
                    <a:pt x="57" y="35"/>
                  </a:lnTo>
                  <a:lnTo>
                    <a:pt x="57" y="21"/>
                  </a:lnTo>
                  <a:lnTo>
                    <a:pt x="36" y="21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69" name="Freeform 24">
              <a:extLst>
                <a:ext uri="{FF2B5EF4-FFF2-40B4-BE49-F238E27FC236}">
                  <a16:creationId xmlns="" xmlns:a16="http://schemas.microsoft.com/office/drawing/2014/main" id="{A951D53A-4EAD-46DB-BE12-8781EE00651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915274" y="6595187"/>
              <a:ext cx="17828" cy="17508"/>
            </a:xfrm>
            <a:custGeom>
              <a:avLst/>
              <a:gdLst>
                <a:gd name="T0" fmla="*/ 3 w 6"/>
                <a:gd name="T1" fmla="*/ 0 h 6"/>
                <a:gd name="T2" fmla="*/ 0 w 6"/>
                <a:gd name="T3" fmla="*/ 3 h 6"/>
                <a:gd name="T4" fmla="*/ 3 w 6"/>
                <a:gd name="T5" fmla="*/ 6 h 6"/>
                <a:gd name="T6" fmla="*/ 6 w 6"/>
                <a:gd name="T7" fmla="*/ 3 h 6"/>
                <a:gd name="T8" fmla="*/ 3 w 6"/>
                <a:gd name="T9" fmla="*/ 0 h 6"/>
                <a:gd name="T10" fmla="*/ 3 w 6"/>
                <a:gd name="T11" fmla="*/ 5 h 6"/>
                <a:gd name="T12" fmla="*/ 1 w 6"/>
                <a:gd name="T13" fmla="*/ 3 h 6"/>
                <a:gd name="T14" fmla="*/ 3 w 6"/>
                <a:gd name="T15" fmla="*/ 1 h 6"/>
                <a:gd name="T16" fmla="*/ 5 w 6"/>
                <a:gd name="T17" fmla="*/ 3 h 6"/>
                <a:gd name="T18" fmla="*/ 3 w 6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5" y="6"/>
                    <a:pt x="6" y="5"/>
                    <a:pt x="6" y="3"/>
                  </a:cubicBezTo>
                  <a:cubicBezTo>
                    <a:pt x="6" y="2"/>
                    <a:pt x="5" y="0"/>
                    <a:pt x="3" y="0"/>
                  </a:cubicBezTo>
                  <a:close/>
                  <a:moveTo>
                    <a:pt x="3" y="5"/>
                  </a:moveTo>
                  <a:cubicBezTo>
                    <a:pt x="2" y="5"/>
                    <a:pt x="1" y="4"/>
                    <a:pt x="1" y="3"/>
                  </a:cubicBezTo>
                  <a:cubicBezTo>
                    <a:pt x="1" y="2"/>
                    <a:pt x="2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0" name="Freeform 25">
              <a:extLst>
                <a:ext uri="{FF2B5EF4-FFF2-40B4-BE49-F238E27FC236}">
                  <a16:creationId xmlns="" xmlns:a16="http://schemas.microsoft.com/office/drawing/2014/main" id="{10E327F7-9A64-412B-88F1-9D71F56BF09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887258" y="6568924"/>
              <a:ext cx="72587" cy="71284"/>
            </a:xfrm>
            <a:custGeom>
              <a:avLst/>
              <a:gdLst>
                <a:gd name="T0" fmla="*/ 19 w 24"/>
                <a:gd name="T1" fmla="*/ 12 h 24"/>
                <a:gd name="T2" fmla="*/ 12 w 24"/>
                <a:gd name="T3" fmla="*/ 19 h 24"/>
                <a:gd name="T4" fmla="*/ 5 w 24"/>
                <a:gd name="T5" fmla="*/ 12 h 24"/>
                <a:gd name="T6" fmla="*/ 12 w 24"/>
                <a:gd name="T7" fmla="*/ 5 h 24"/>
                <a:gd name="T8" fmla="*/ 19 w 24"/>
                <a:gd name="T9" fmla="*/ 12 h 24"/>
                <a:gd name="T10" fmla="*/ 12 w 24"/>
                <a:gd name="T11" fmla="*/ 0 h 24"/>
                <a:gd name="T12" fmla="*/ 0 w 24"/>
                <a:gd name="T13" fmla="*/ 12 h 24"/>
                <a:gd name="T14" fmla="*/ 12 w 24"/>
                <a:gd name="T15" fmla="*/ 24 h 24"/>
                <a:gd name="T16" fmla="*/ 24 w 24"/>
                <a:gd name="T17" fmla="*/ 12 h 24"/>
                <a:gd name="T18" fmla="*/ 12 w 24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9" y="12"/>
                  </a:moveTo>
                  <a:cubicBezTo>
                    <a:pt x="19" y="16"/>
                    <a:pt x="16" y="19"/>
                    <a:pt x="12" y="19"/>
                  </a:cubicBez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lose/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1" name="Oval 26">
              <a:extLst>
                <a:ext uri="{FF2B5EF4-FFF2-40B4-BE49-F238E27FC236}">
                  <a16:creationId xmlns="" xmlns:a16="http://schemas.microsoft.com/office/drawing/2014/main" id="{ADE78B1B-CAEE-47D1-B0A5-EE7E05536E3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920368" y="6601439"/>
              <a:ext cx="6367" cy="875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2" name="Oval 27">
              <a:extLst>
                <a:ext uri="{FF2B5EF4-FFF2-40B4-BE49-F238E27FC236}">
                  <a16:creationId xmlns="" xmlns:a16="http://schemas.microsoft.com/office/drawing/2014/main" id="{92308195-6B1D-4D11-9828-84A16FC45FB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357163" y="6556418"/>
              <a:ext cx="11461" cy="10005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3" name="Oval 28">
              <a:extLst>
                <a:ext uri="{FF2B5EF4-FFF2-40B4-BE49-F238E27FC236}">
                  <a16:creationId xmlns="" xmlns:a16="http://schemas.microsoft.com/office/drawing/2014/main" id="{6ECCC824-54CF-4DD1-9956-C94B349505B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357163" y="6586432"/>
              <a:ext cx="11461" cy="875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4" name="Freeform 29">
              <a:extLst>
                <a:ext uri="{FF2B5EF4-FFF2-40B4-BE49-F238E27FC236}">
                  <a16:creationId xmlns="" xmlns:a16="http://schemas.microsoft.com/office/drawing/2014/main" id="{54021675-5482-41C3-8BC5-1398A84DA1F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326600" y="6568924"/>
              <a:ext cx="72587" cy="71284"/>
            </a:xfrm>
            <a:custGeom>
              <a:avLst/>
              <a:gdLst>
                <a:gd name="T0" fmla="*/ 12 w 24"/>
                <a:gd name="T1" fmla="*/ 0 h 24"/>
                <a:gd name="T2" fmla="*/ 0 w 24"/>
                <a:gd name="T3" fmla="*/ 12 h 24"/>
                <a:gd name="T4" fmla="*/ 12 w 24"/>
                <a:gd name="T5" fmla="*/ 24 h 24"/>
                <a:gd name="T6" fmla="*/ 24 w 24"/>
                <a:gd name="T7" fmla="*/ 12 h 24"/>
                <a:gd name="T8" fmla="*/ 12 w 24"/>
                <a:gd name="T9" fmla="*/ 0 h 24"/>
                <a:gd name="T10" fmla="*/ 12 w 24"/>
                <a:gd name="T11" fmla="*/ 19 h 24"/>
                <a:gd name="T12" fmla="*/ 5 w 24"/>
                <a:gd name="T13" fmla="*/ 12 h 24"/>
                <a:gd name="T14" fmla="*/ 12 w 24"/>
                <a:gd name="T15" fmla="*/ 5 h 24"/>
                <a:gd name="T16" fmla="*/ 19 w 24"/>
                <a:gd name="T17" fmla="*/ 12 h 24"/>
                <a:gd name="T18" fmla="*/ 12 w 24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  <a:moveTo>
                    <a:pt x="12" y="19"/>
                  </a:move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ubicBezTo>
                    <a:pt x="19" y="16"/>
                    <a:pt x="16" y="19"/>
                    <a:pt x="12" y="19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5" name="Freeform 30">
              <a:extLst>
                <a:ext uri="{FF2B5EF4-FFF2-40B4-BE49-F238E27FC236}">
                  <a16:creationId xmlns="" xmlns:a16="http://schemas.microsoft.com/office/drawing/2014/main" id="{97FD7F1D-F129-4151-B234-F006569E242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41346" y="6568924"/>
              <a:ext cx="57305" cy="71284"/>
            </a:xfrm>
            <a:custGeom>
              <a:avLst/>
              <a:gdLst>
                <a:gd name="T0" fmla="*/ 0 w 45"/>
                <a:gd name="T1" fmla="*/ 24 h 57"/>
                <a:gd name="T2" fmla="*/ 0 w 45"/>
                <a:gd name="T3" fmla="*/ 33 h 57"/>
                <a:gd name="T4" fmla="*/ 45 w 45"/>
                <a:gd name="T5" fmla="*/ 57 h 57"/>
                <a:gd name="T6" fmla="*/ 45 w 45"/>
                <a:gd name="T7" fmla="*/ 42 h 57"/>
                <a:gd name="T8" fmla="*/ 16 w 45"/>
                <a:gd name="T9" fmla="*/ 28 h 57"/>
                <a:gd name="T10" fmla="*/ 45 w 45"/>
                <a:gd name="T11" fmla="*/ 14 h 57"/>
                <a:gd name="T12" fmla="*/ 45 w 45"/>
                <a:gd name="T13" fmla="*/ 0 h 57"/>
                <a:gd name="T14" fmla="*/ 0 w 45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57">
                  <a:moveTo>
                    <a:pt x="0" y="24"/>
                  </a:moveTo>
                  <a:lnTo>
                    <a:pt x="0" y="33"/>
                  </a:lnTo>
                  <a:lnTo>
                    <a:pt x="45" y="57"/>
                  </a:lnTo>
                  <a:lnTo>
                    <a:pt x="45" y="42"/>
                  </a:lnTo>
                  <a:lnTo>
                    <a:pt x="16" y="28"/>
                  </a:lnTo>
                  <a:lnTo>
                    <a:pt x="45" y="14"/>
                  </a:lnTo>
                  <a:lnTo>
                    <a:pt x="45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6" name="Freeform 31">
              <a:extLst>
                <a:ext uri="{FF2B5EF4-FFF2-40B4-BE49-F238E27FC236}">
                  <a16:creationId xmlns="" xmlns:a16="http://schemas.microsoft.com/office/drawing/2014/main" id="{328FF9FF-52D3-4D79-B86E-5485B2C6B58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178879" y="6568924"/>
              <a:ext cx="76407" cy="71284"/>
            </a:xfrm>
            <a:custGeom>
              <a:avLst/>
              <a:gdLst>
                <a:gd name="T0" fmla="*/ 36 w 60"/>
                <a:gd name="T1" fmla="*/ 21 h 57"/>
                <a:gd name="T2" fmla="*/ 36 w 60"/>
                <a:gd name="T3" fmla="*/ 0 h 57"/>
                <a:gd name="T4" fmla="*/ 24 w 60"/>
                <a:gd name="T5" fmla="*/ 0 h 57"/>
                <a:gd name="T6" fmla="*/ 24 w 60"/>
                <a:gd name="T7" fmla="*/ 21 h 57"/>
                <a:gd name="T8" fmla="*/ 0 w 60"/>
                <a:gd name="T9" fmla="*/ 21 h 57"/>
                <a:gd name="T10" fmla="*/ 0 w 60"/>
                <a:gd name="T11" fmla="*/ 35 h 57"/>
                <a:gd name="T12" fmla="*/ 24 w 60"/>
                <a:gd name="T13" fmla="*/ 35 h 57"/>
                <a:gd name="T14" fmla="*/ 24 w 60"/>
                <a:gd name="T15" fmla="*/ 57 h 57"/>
                <a:gd name="T16" fmla="*/ 36 w 60"/>
                <a:gd name="T17" fmla="*/ 57 h 57"/>
                <a:gd name="T18" fmla="*/ 36 w 60"/>
                <a:gd name="T19" fmla="*/ 35 h 57"/>
                <a:gd name="T20" fmla="*/ 60 w 60"/>
                <a:gd name="T21" fmla="*/ 35 h 57"/>
                <a:gd name="T22" fmla="*/ 60 w 60"/>
                <a:gd name="T23" fmla="*/ 21 h 57"/>
                <a:gd name="T24" fmla="*/ 36 w 60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0" h="57">
                  <a:moveTo>
                    <a:pt x="36" y="21"/>
                  </a:moveTo>
                  <a:lnTo>
                    <a:pt x="36" y="0"/>
                  </a:lnTo>
                  <a:lnTo>
                    <a:pt x="24" y="0"/>
                  </a:lnTo>
                  <a:lnTo>
                    <a:pt x="24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4" y="35"/>
                  </a:lnTo>
                  <a:lnTo>
                    <a:pt x="24" y="57"/>
                  </a:lnTo>
                  <a:lnTo>
                    <a:pt x="36" y="57"/>
                  </a:lnTo>
                  <a:lnTo>
                    <a:pt x="36" y="35"/>
                  </a:lnTo>
                  <a:lnTo>
                    <a:pt x="60" y="35"/>
                  </a:lnTo>
                  <a:lnTo>
                    <a:pt x="60" y="21"/>
                  </a:lnTo>
                  <a:lnTo>
                    <a:pt x="36" y="21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7" name="Freeform 32">
              <a:extLst>
                <a:ext uri="{FF2B5EF4-FFF2-40B4-BE49-F238E27FC236}">
                  <a16:creationId xmlns="" xmlns:a16="http://schemas.microsoft.com/office/drawing/2014/main" id="{D743529D-B165-4A98-B685-D2185B5E2C6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740811" y="6568924"/>
              <a:ext cx="75134" cy="71284"/>
            </a:xfrm>
            <a:custGeom>
              <a:avLst/>
              <a:gdLst>
                <a:gd name="T0" fmla="*/ 59 w 59"/>
                <a:gd name="T1" fmla="*/ 28 h 57"/>
                <a:gd name="T2" fmla="*/ 0 w 59"/>
                <a:gd name="T3" fmla="*/ 0 h 57"/>
                <a:gd name="T4" fmla="*/ 0 w 59"/>
                <a:gd name="T5" fmla="*/ 57 h 57"/>
                <a:gd name="T6" fmla="*/ 59 w 59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9" h="57">
                  <a:moveTo>
                    <a:pt x="59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9" y="28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8" name="Freeform 33">
              <a:extLst>
                <a:ext uri="{FF2B5EF4-FFF2-40B4-BE49-F238E27FC236}">
                  <a16:creationId xmlns="" xmlns:a16="http://schemas.microsoft.com/office/drawing/2014/main" id="{131FE8F7-3F9D-4000-95D8-707C3C18917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648784" y="6595187"/>
              <a:ext cx="15281" cy="17508"/>
            </a:xfrm>
            <a:custGeom>
              <a:avLst/>
              <a:gdLst>
                <a:gd name="T0" fmla="*/ 3 w 5"/>
                <a:gd name="T1" fmla="*/ 0 h 6"/>
                <a:gd name="T2" fmla="*/ 0 w 5"/>
                <a:gd name="T3" fmla="*/ 3 h 6"/>
                <a:gd name="T4" fmla="*/ 3 w 5"/>
                <a:gd name="T5" fmla="*/ 6 h 6"/>
                <a:gd name="T6" fmla="*/ 5 w 5"/>
                <a:gd name="T7" fmla="*/ 3 h 6"/>
                <a:gd name="T8" fmla="*/ 3 w 5"/>
                <a:gd name="T9" fmla="*/ 0 h 6"/>
                <a:gd name="T10" fmla="*/ 3 w 5"/>
                <a:gd name="T11" fmla="*/ 5 h 6"/>
                <a:gd name="T12" fmla="*/ 0 w 5"/>
                <a:gd name="T13" fmla="*/ 3 h 6"/>
                <a:gd name="T14" fmla="*/ 3 w 5"/>
                <a:gd name="T15" fmla="*/ 1 h 6"/>
                <a:gd name="T16" fmla="*/ 5 w 5"/>
                <a:gd name="T17" fmla="*/ 3 h 6"/>
                <a:gd name="T18" fmla="*/ 3 w 5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6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4" y="6"/>
                    <a:pt x="5" y="5"/>
                    <a:pt x="5" y="3"/>
                  </a:cubicBezTo>
                  <a:cubicBezTo>
                    <a:pt x="5" y="2"/>
                    <a:pt x="4" y="0"/>
                    <a:pt x="3" y="0"/>
                  </a:cubicBezTo>
                  <a:close/>
                  <a:moveTo>
                    <a:pt x="3" y="5"/>
                  </a:moveTo>
                  <a:cubicBezTo>
                    <a:pt x="1" y="5"/>
                    <a:pt x="0" y="4"/>
                    <a:pt x="0" y="3"/>
                  </a:cubicBezTo>
                  <a:cubicBezTo>
                    <a:pt x="0" y="2"/>
                    <a:pt x="1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9" name="Freeform 34">
              <a:extLst>
                <a:ext uri="{FF2B5EF4-FFF2-40B4-BE49-F238E27FC236}">
                  <a16:creationId xmlns="" xmlns:a16="http://schemas.microsoft.com/office/drawing/2014/main" id="{9609B828-849D-42F8-A72F-2731DAFC5E0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618221" y="6568924"/>
              <a:ext cx="75134" cy="71284"/>
            </a:xfrm>
            <a:custGeom>
              <a:avLst/>
              <a:gdLst>
                <a:gd name="T0" fmla="*/ 20 w 25"/>
                <a:gd name="T1" fmla="*/ 12 h 24"/>
                <a:gd name="T2" fmla="*/ 12 w 25"/>
                <a:gd name="T3" fmla="*/ 19 h 24"/>
                <a:gd name="T4" fmla="*/ 5 w 25"/>
                <a:gd name="T5" fmla="*/ 12 h 24"/>
                <a:gd name="T6" fmla="*/ 12 w 25"/>
                <a:gd name="T7" fmla="*/ 5 h 24"/>
                <a:gd name="T8" fmla="*/ 20 w 25"/>
                <a:gd name="T9" fmla="*/ 12 h 24"/>
                <a:gd name="T10" fmla="*/ 12 w 25"/>
                <a:gd name="T11" fmla="*/ 0 h 24"/>
                <a:gd name="T12" fmla="*/ 0 w 25"/>
                <a:gd name="T13" fmla="*/ 12 h 24"/>
                <a:gd name="T14" fmla="*/ 12 w 25"/>
                <a:gd name="T15" fmla="*/ 24 h 24"/>
                <a:gd name="T16" fmla="*/ 25 w 25"/>
                <a:gd name="T17" fmla="*/ 12 h 24"/>
                <a:gd name="T18" fmla="*/ 12 w 25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20" y="12"/>
                  </a:moveTo>
                  <a:cubicBezTo>
                    <a:pt x="20" y="16"/>
                    <a:pt x="16" y="19"/>
                    <a:pt x="12" y="19"/>
                  </a:cubicBezTo>
                  <a:cubicBezTo>
                    <a:pt x="9" y="19"/>
                    <a:pt x="5" y="16"/>
                    <a:pt x="5" y="12"/>
                  </a:cubicBezTo>
                  <a:cubicBezTo>
                    <a:pt x="5" y="8"/>
                    <a:pt x="9" y="5"/>
                    <a:pt x="12" y="5"/>
                  </a:cubicBezTo>
                  <a:cubicBezTo>
                    <a:pt x="16" y="5"/>
                    <a:pt x="20" y="8"/>
                    <a:pt x="20" y="12"/>
                  </a:cubicBezTo>
                  <a:close/>
                  <a:moveTo>
                    <a:pt x="12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2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0" name="Oval 35">
              <a:extLst>
                <a:ext uri="{FF2B5EF4-FFF2-40B4-BE49-F238E27FC236}">
                  <a16:creationId xmlns="" xmlns:a16="http://schemas.microsoft.com/office/drawing/2014/main" id="{32F69BD9-DBD7-4156-95C6-70E42881339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651330" y="6601439"/>
              <a:ext cx="8914" cy="875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1" name="Oval 36">
              <a:extLst>
                <a:ext uri="{FF2B5EF4-FFF2-40B4-BE49-F238E27FC236}">
                  <a16:creationId xmlns="" xmlns:a16="http://schemas.microsoft.com/office/drawing/2014/main" id="{DD805ECB-466F-4002-9E22-8C8592A57CA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090672" y="6556418"/>
              <a:ext cx="8914" cy="10005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2" name="Oval 37">
              <a:extLst>
                <a:ext uri="{FF2B5EF4-FFF2-40B4-BE49-F238E27FC236}">
                  <a16:creationId xmlns="" xmlns:a16="http://schemas.microsoft.com/office/drawing/2014/main" id="{276DE092-A075-44D1-A307-4F5E6C86208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090672" y="6586432"/>
              <a:ext cx="8914" cy="875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3" name="Freeform 38">
              <a:extLst>
                <a:ext uri="{FF2B5EF4-FFF2-40B4-BE49-F238E27FC236}">
                  <a16:creationId xmlns="" xmlns:a16="http://schemas.microsoft.com/office/drawing/2014/main" id="{0F24595F-C124-4775-9644-F3927F7BCEC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057562" y="6568924"/>
              <a:ext cx="75134" cy="71284"/>
            </a:xfrm>
            <a:custGeom>
              <a:avLst/>
              <a:gdLst>
                <a:gd name="T0" fmla="*/ 13 w 25"/>
                <a:gd name="T1" fmla="*/ 0 h 24"/>
                <a:gd name="T2" fmla="*/ 0 w 25"/>
                <a:gd name="T3" fmla="*/ 12 h 24"/>
                <a:gd name="T4" fmla="*/ 13 w 25"/>
                <a:gd name="T5" fmla="*/ 24 h 24"/>
                <a:gd name="T6" fmla="*/ 25 w 25"/>
                <a:gd name="T7" fmla="*/ 12 h 24"/>
                <a:gd name="T8" fmla="*/ 13 w 25"/>
                <a:gd name="T9" fmla="*/ 0 h 24"/>
                <a:gd name="T10" fmla="*/ 13 w 25"/>
                <a:gd name="T11" fmla="*/ 19 h 24"/>
                <a:gd name="T12" fmla="*/ 6 w 25"/>
                <a:gd name="T13" fmla="*/ 12 h 24"/>
                <a:gd name="T14" fmla="*/ 13 w 25"/>
                <a:gd name="T15" fmla="*/ 5 h 24"/>
                <a:gd name="T16" fmla="*/ 20 w 25"/>
                <a:gd name="T17" fmla="*/ 12 h 24"/>
                <a:gd name="T18" fmla="*/ 13 w 25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3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3" y="0"/>
                  </a:cubicBezTo>
                  <a:close/>
                  <a:moveTo>
                    <a:pt x="13" y="19"/>
                  </a:moveTo>
                  <a:cubicBezTo>
                    <a:pt x="9" y="19"/>
                    <a:pt x="6" y="16"/>
                    <a:pt x="6" y="12"/>
                  </a:cubicBezTo>
                  <a:cubicBezTo>
                    <a:pt x="6" y="8"/>
                    <a:pt x="9" y="5"/>
                    <a:pt x="13" y="5"/>
                  </a:cubicBezTo>
                  <a:cubicBezTo>
                    <a:pt x="16" y="5"/>
                    <a:pt x="20" y="8"/>
                    <a:pt x="20" y="12"/>
                  </a:cubicBezTo>
                  <a:cubicBezTo>
                    <a:pt x="20" y="16"/>
                    <a:pt x="16" y="19"/>
                    <a:pt x="13" y="19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4" name="Freeform 39">
              <a:extLst>
                <a:ext uri="{FF2B5EF4-FFF2-40B4-BE49-F238E27FC236}">
                  <a16:creationId xmlns="" xmlns:a16="http://schemas.microsoft.com/office/drawing/2014/main" id="{0A3CBF41-D6D1-4251-B2B0-D1BD0971B4C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774855" y="6568924"/>
              <a:ext cx="57305" cy="71284"/>
            </a:xfrm>
            <a:custGeom>
              <a:avLst/>
              <a:gdLst>
                <a:gd name="T0" fmla="*/ 0 w 45"/>
                <a:gd name="T1" fmla="*/ 24 h 57"/>
                <a:gd name="T2" fmla="*/ 0 w 45"/>
                <a:gd name="T3" fmla="*/ 33 h 57"/>
                <a:gd name="T4" fmla="*/ 45 w 45"/>
                <a:gd name="T5" fmla="*/ 57 h 57"/>
                <a:gd name="T6" fmla="*/ 45 w 45"/>
                <a:gd name="T7" fmla="*/ 42 h 57"/>
                <a:gd name="T8" fmla="*/ 14 w 45"/>
                <a:gd name="T9" fmla="*/ 28 h 57"/>
                <a:gd name="T10" fmla="*/ 45 w 45"/>
                <a:gd name="T11" fmla="*/ 14 h 57"/>
                <a:gd name="T12" fmla="*/ 45 w 45"/>
                <a:gd name="T13" fmla="*/ 0 h 57"/>
                <a:gd name="T14" fmla="*/ 0 w 45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57">
                  <a:moveTo>
                    <a:pt x="0" y="24"/>
                  </a:moveTo>
                  <a:lnTo>
                    <a:pt x="0" y="33"/>
                  </a:lnTo>
                  <a:lnTo>
                    <a:pt x="45" y="57"/>
                  </a:lnTo>
                  <a:lnTo>
                    <a:pt x="45" y="42"/>
                  </a:lnTo>
                  <a:lnTo>
                    <a:pt x="14" y="28"/>
                  </a:lnTo>
                  <a:lnTo>
                    <a:pt x="45" y="14"/>
                  </a:lnTo>
                  <a:lnTo>
                    <a:pt x="45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5" name="Freeform 40">
              <a:extLst>
                <a:ext uri="{FF2B5EF4-FFF2-40B4-BE49-F238E27FC236}">
                  <a16:creationId xmlns="" xmlns:a16="http://schemas.microsoft.com/office/drawing/2014/main" id="{7B35D169-1240-42AA-8147-DFDF6C57730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13662" y="6568924"/>
              <a:ext cx="71313" cy="71284"/>
            </a:xfrm>
            <a:custGeom>
              <a:avLst/>
              <a:gdLst>
                <a:gd name="T0" fmla="*/ 35 w 56"/>
                <a:gd name="T1" fmla="*/ 21 h 57"/>
                <a:gd name="T2" fmla="*/ 35 w 56"/>
                <a:gd name="T3" fmla="*/ 0 h 57"/>
                <a:gd name="T4" fmla="*/ 21 w 56"/>
                <a:gd name="T5" fmla="*/ 0 h 57"/>
                <a:gd name="T6" fmla="*/ 21 w 56"/>
                <a:gd name="T7" fmla="*/ 21 h 57"/>
                <a:gd name="T8" fmla="*/ 0 w 56"/>
                <a:gd name="T9" fmla="*/ 21 h 57"/>
                <a:gd name="T10" fmla="*/ 0 w 56"/>
                <a:gd name="T11" fmla="*/ 35 h 57"/>
                <a:gd name="T12" fmla="*/ 21 w 56"/>
                <a:gd name="T13" fmla="*/ 35 h 57"/>
                <a:gd name="T14" fmla="*/ 21 w 56"/>
                <a:gd name="T15" fmla="*/ 57 h 57"/>
                <a:gd name="T16" fmla="*/ 35 w 56"/>
                <a:gd name="T17" fmla="*/ 57 h 57"/>
                <a:gd name="T18" fmla="*/ 35 w 56"/>
                <a:gd name="T19" fmla="*/ 35 h 57"/>
                <a:gd name="T20" fmla="*/ 56 w 56"/>
                <a:gd name="T21" fmla="*/ 35 h 57"/>
                <a:gd name="T22" fmla="*/ 56 w 56"/>
                <a:gd name="T23" fmla="*/ 21 h 57"/>
                <a:gd name="T24" fmla="*/ 35 w 56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" h="57">
                  <a:moveTo>
                    <a:pt x="35" y="21"/>
                  </a:moveTo>
                  <a:lnTo>
                    <a:pt x="35" y="0"/>
                  </a:lnTo>
                  <a:lnTo>
                    <a:pt x="21" y="0"/>
                  </a:lnTo>
                  <a:lnTo>
                    <a:pt x="21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1" y="35"/>
                  </a:lnTo>
                  <a:lnTo>
                    <a:pt x="21" y="57"/>
                  </a:lnTo>
                  <a:lnTo>
                    <a:pt x="35" y="57"/>
                  </a:lnTo>
                  <a:lnTo>
                    <a:pt x="35" y="35"/>
                  </a:lnTo>
                  <a:lnTo>
                    <a:pt x="56" y="35"/>
                  </a:lnTo>
                  <a:lnTo>
                    <a:pt x="56" y="21"/>
                  </a:lnTo>
                  <a:lnTo>
                    <a:pt x="35" y="21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6" name="Freeform 41">
              <a:extLst>
                <a:ext uri="{FF2B5EF4-FFF2-40B4-BE49-F238E27FC236}">
                  <a16:creationId xmlns="" xmlns:a16="http://schemas.microsoft.com/office/drawing/2014/main" id="{9DCA7A03-DFBC-4099-8061-4388D2B6E8B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474320" y="6568924"/>
              <a:ext cx="72587" cy="71284"/>
            </a:xfrm>
            <a:custGeom>
              <a:avLst/>
              <a:gdLst>
                <a:gd name="T0" fmla="*/ 57 w 57"/>
                <a:gd name="T1" fmla="*/ 28 h 57"/>
                <a:gd name="T2" fmla="*/ 0 w 57"/>
                <a:gd name="T3" fmla="*/ 0 h 57"/>
                <a:gd name="T4" fmla="*/ 0 w 57"/>
                <a:gd name="T5" fmla="*/ 57 h 57"/>
                <a:gd name="T6" fmla="*/ 57 w 57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7" y="28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7" name="Freeform 42">
              <a:extLst>
                <a:ext uri="{FF2B5EF4-FFF2-40B4-BE49-F238E27FC236}">
                  <a16:creationId xmlns="" xmlns:a16="http://schemas.microsoft.com/office/drawing/2014/main" id="{1B577660-4FF5-4F70-A70F-261E576AC65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379746" y="6595187"/>
              <a:ext cx="17828" cy="17508"/>
            </a:xfrm>
            <a:custGeom>
              <a:avLst/>
              <a:gdLst>
                <a:gd name="T0" fmla="*/ 3 w 6"/>
                <a:gd name="T1" fmla="*/ 0 h 6"/>
                <a:gd name="T2" fmla="*/ 0 w 6"/>
                <a:gd name="T3" fmla="*/ 3 h 6"/>
                <a:gd name="T4" fmla="*/ 3 w 6"/>
                <a:gd name="T5" fmla="*/ 6 h 6"/>
                <a:gd name="T6" fmla="*/ 6 w 6"/>
                <a:gd name="T7" fmla="*/ 3 h 6"/>
                <a:gd name="T8" fmla="*/ 3 w 6"/>
                <a:gd name="T9" fmla="*/ 0 h 6"/>
                <a:gd name="T10" fmla="*/ 3 w 6"/>
                <a:gd name="T11" fmla="*/ 5 h 6"/>
                <a:gd name="T12" fmla="*/ 1 w 6"/>
                <a:gd name="T13" fmla="*/ 3 h 6"/>
                <a:gd name="T14" fmla="*/ 3 w 6"/>
                <a:gd name="T15" fmla="*/ 1 h 6"/>
                <a:gd name="T16" fmla="*/ 5 w 6"/>
                <a:gd name="T17" fmla="*/ 3 h 6"/>
                <a:gd name="T18" fmla="*/ 3 w 6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5" y="6"/>
                    <a:pt x="6" y="5"/>
                    <a:pt x="6" y="3"/>
                  </a:cubicBezTo>
                  <a:cubicBezTo>
                    <a:pt x="6" y="2"/>
                    <a:pt x="5" y="0"/>
                    <a:pt x="3" y="0"/>
                  </a:cubicBezTo>
                  <a:close/>
                  <a:moveTo>
                    <a:pt x="3" y="5"/>
                  </a:moveTo>
                  <a:cubicBezTo>
                    <a:pt x="2" y="5"/>
                    <a:pt x="1" y="4"/>
                    <a:pt x="1" y="3"/>
                  </a:cubicBezTo>
                  <a:cubicBezTo>
                    <a:pt x="1" y="2"/>
                    <a:pt x="2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8" name="Freeform 43">
              <a:extLst>
                <a:ext uri="{FF2B5EF4-FFF2-40B4-BE49-F238E27FC236}">
                  <a16:creationId xmlns="" xmlns:a16="http://schemas.microsoft.com/office/drawing/2014/main" id="{E735B3F2-E227-427F-AA07-1E05C6B713B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353003" y="6568924"/>
              <a:ext cx="71313" cy="71284"/>
            </a:xfrm>
            <a:custGeom>
              <a:avLst/>
              <a:gdLst>
                <a:gd name="T0" fmla="*/ 19 w 24"/>
                <a:gd name="T1" fmla="*/ 12 h 24"/>
                <a:gd name="T2" fmla="*/ 12 w 24"/>
                <a:gd name="T3" fmla="*/ 19 h 24"/>
                <a:gd name="T4" fmla="*/ 5 w 24"/>
                <a:gd name="T5" fmla="*/ 12 h 24"/>
                <a:gd name="T6" fmla="*/ 12 w 24"/>
                <a:gd name="T7" fmla="*/ 5 h 24"/>
                <a:gd name="T8" fmla="*/ 19 w 24"/>
                <a:gd name="T9" fmla="*/ 12 h 24"/>
                <a:gd name="T10" fmla="*/ 12 w 24"/>
                <a:gd name="T11" fmla="*/ 0 h 24"/>
                <a:gd name="T12" fmla="*/ 0 w 24"/>
                <a:gd name="T13" fmla="*/ 12 h 24"/>
                <a:gd name="T14" fmla="*/ 12 w 24"/>
                <a:gd name="T15" fmla="*/ 24 h 24"/>
                <a:gd name="T16" fmla="*/ 24 w 24"/>
                <a:gd name="T17" fmla="*/ 12 h 24"/>
                <a:gd name="T18" fmla="*/ 12 w 24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9" y="12"/>
                  </a:moveTo>
                  <a:cubicBezTo>
                    <a:pt x="19" y="16"/>
                    <a:pt x="16" y="19"/>
                    <a:pt x="12" y="19"/>
                  </a:cubicBez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lose/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9" name="Oval 44">
              <a:extLst>
                <a:ext uri="{FF2B5EF4-FFF2-40B4-BE49-F238E27FC236}">
                  <a16:creationId xmlns="" xmlns:a16="http://schemas.microsoft.com/office/drawing/2014/main" id="{C802062F-15EF-4682-AD6A-401D8CD3D72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86113" y="6601439"/>
              <a:ext cx="5094" cy="875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0" name="Oval 45">
              <a:extLst>
                <a:ext uri="{FF2B5EF4-FFF2-40B4-BE49-F238E27FC236}">
                  <a16:creationId xmlns="" xmlns:a16="http://schemas.microsoft.com/office/drawing/2014/main" id="{4D58AA77-51BB-469E-B633-23351D86CC2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821634" y="6556418"/>
              <a:ext cx="12735" cy="10005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1" name="Oval 46">
              <a:extLst>
                <a:ext uri="{FF2B5EF4-FFF2-40B4-BE49-F238E27FC236}">
                  <a16:creationId xmlns="" xmlns:a16="http://schemas.microsoft.com/office/drawing/2014/main" id="{01860CE4-DA4C-4F36-A526-CC55DB7571F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821634" y="6586432"/>
              <a:ext cx="12735" cy="875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2" name="Freeform 47">
              <a:extLst>
                <a:ext uri="{FF2B5EF4-FFF2-40B4-BE49-F238E27FC236}">
                  <a16:creationId xmlns="" xmlns:a16="http://schemas.microsoft.com/office/drawing/2014/main" id="{43631AC7-CA35-46FC-AB5E-79DFAA297B6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792345" y="6568924"/>
              <a:ext cx="71313" cy="71284"/>
            </a:xfrm>
            <a:custGeom>
              <a:avLst/>
              <a:gdLst>
                <a:gd name="T0" fmla="*/ 12 w 24"/>
                <a:gd name="T1" fmla="*/ 0 h 24"/>
                <a:gd name="T2" fmla="*/ 0 w 24"/>
                <a:gd name="T3" fmla="*/ 12 h 24"/>
                <a:gd name="T4" fmla="*/ 12 w 24"/>
                <a:gd name="T5" fmla="*/ 24 h 24"/>
                <a:gd name="T6" fmla="*/ 24 w 24"/>
                <a:gd name="T7" fmla="*/ 12 h 24"/>
                <a:gd name="T8" fmla="*/ 12 w 24"/>
                <a:gd name="T9" fmla="*/ 0 h 24"/>
                <a:gd name="T10" fmla="*/ 12 w 24"/>
                <a:gd name="T11" fmla="*/ 19 h 24"/>
                <a:gd name="T12" fmla="*/ 5 w 24"/>
                <a:gd name="T13" fmla="*/ 12 h 24"/>
                <a:gd name="T14" fmla="*/ 12 w 24"/>
                <a:gd name="T15" fmla="*/ 5 h 24"/>
                <a:gd name="T16" fmla="*/ 19 w 24"/>
                <a:gd name="T17" fmla="*/ 12 h 24"/>
                <a:gd name="T18" fmla="*/ 12 w 24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  <a:moveTo>
                    <a:pt x="12" y="19"/>
                  </a:move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ubicBezTo>
                    <a:pt x="19" y="16"/>
                    <a:pt x="16" y="19"/>
                    <a:pt x="12" y="19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3" name="Freeform 48">
              <a:extLst>
                <a:ext uri="{FF2B5EF4-FFF2-40B4-BE49-F238E27FC236}">
                  <a16:creationId xmlns="" xmlns:a16="http://schemas.microsoft.com/office/drawing/2014/main" id="{A8FD8936-1DBF-43C3-BCD9-40303546223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05818" y="6568924"/>
              <a:ext cx="57305" cy="71284"/>
            </a:xfrm>
            <a:custGeom>
              <a:avLst/>
              <a:gdLst>
                <a:gd name="T0" fmla="*/ 0 w 45"/>
                <a:gd name="T1" fmla="*/ 24 h 57"/>
                <a:gd name="T2" fmla="*/ 0 w 45"/>
                <a:gd name="T3" fmla="*/ 33 h 57"/>
                <a:gd name="T4" fmla="*/ 45 w 45"/>
                <a:gd name="T5" fmla="*/ 57 h 57"/>
                <a:gd name="T6" fmla="*/ 45 w 45"/>
                <a:gd name="T7" fmla="*/ 42 h 57"/>
                <a:gd name="T8" fmla="*/ 14 w 45"/>
                <a:gd name="T9" fmla="*/ 28 h 57"/>
                <a:gd name="T10" fmla="*/ 45 w 45"/>
                <a:gd name="T11" fmla="*/ 14 h 57"/>
                <a:gd name="T12" fmla="*/ 45 w 45"/>
                <a:gd name="T13" fmla="*/ 0 h 57"/>
                <a:gd name="T14" fmla="*/ 0 w 45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57">
                  <a:moveTo>
                    <a:pt x="0" y="24"/>
                  </a:moveTo>
                  <a:lnTo>
                    <a:pt x="0" y="33"/>
                  </a:lnTo>
                  <a:lnTo>
                    <a:pt x="45" y="57"/>
                  </a:lnTo>
                  <a:lnTo>
                    <a:pt x="45" y="42"/>
                  </a:lnTo>
                  <a:lnTo>
                    <a:pt x="14" y="28"/>
                  </a:lnTo>
                  <a:lnTo>
                    <a:pt x="45" y="14"/>
                  </a:lnTo>
                  <a:lnTo>
                    <a:pt x="45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4" name="Freeform 49">
              <a:extLst>
                <a:ext uri="{FF2B5EF4-FFF2-40B4-BE49-F238E27FC236}">
                  <a16:creationId xmlns="" xmlns:a16="http://schemas.microsoft.com/office/drawing/2014/main" id="{485A9DF1-9A0C-433C-9125-09E4897F7AC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644624" y="6568924"/>
              <a:ext cx="71313" cy="71284"/>
            </a:xfrm>
            <a:custGeom>
              <a:avLst/>
              <a:gdLst>
                <a:gd name="T0" fmla="*/ 35 w 56"/>
                <a:gd name="T1" fmla="*/ 21 h 57"/>
                <a:gd name="T2" fmla="*/ 35 w 56"/>
                <a:gd name="T3" fmla="*/ 0 h 57"/>
                <a:gd name="T4" fmla="*/ 21 w 56"/>
                <a:gd name="T5" fmla="*/ 0 h 57"/>
                <a:gd name="T6" fmla="*/ 21 w 56"/>
                <a:gd name="T7" fmla="*/ 21 h 57"/>
                <a:gd name="T8" fmla="*/ 0 w 56"/>
                <a:gd name="T9" fmla="*/ 21 h 57"/>
                <a:gd name="T10" fmla="*/ 0 w 56"/>
                <a:gd name="T11" fmla="*/ 35 h 57"/>
                <a:gd name="T12" fmla="*/ 21 w 56"/>
                <a:gd name="T13" fmla="*/ 35 h 57"/>
                <a:gd name="T14" fmla="*/ 21 w 56"/>
                <a:gd name="T15" fmla="*/ 57 h 57"/>
                <a:gd name="T16" fmla="*/ 35 w 56"/>
                <a:gd name="T17" fmla="*/ 57 h 57"/>
                <a:gd name="T18" fmla="*/ 35 w 56"/>
                <a:gd name="T19" fmla="*/ 35 h 57"/>
                <a:gd name="T20" fmla="*/ 56 w 56"/>
                <a:gd name="T21" fmla="*/ 35 h 57"/>
                <a:gd name="T22" fmla="*/ 56 w 56"/>
                <a:gd name="T23" fmla="*/ 21 h 57"/>
                <a:gd name="T24" fmla="*/ 35 w 56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" h="57">
                  <a:moveTo>
                    <a:pt x="35" y="21"/>
                  </a:moveTo>
                  <a:lnTo>
                    <a:pt x="35" y="0"/>
                  </a:lnTo>
                  <a:lnTo>
                    <a:pt x="21" y="0"/>
                  </a:lnTo>
                  <a:lnTo>
                    <a:pt x="21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1" y="35"/>
                  </a:lnTo>
                  <a:lnTo>
                    <a:pt x="21" y="57"/>
                  </a:lnTo>
                  <a:lnTo>
                    <a:pt x="35" y="57"/>
                  </a:lnTo>
                  <a:lnTo>
                    <a:pt x="35" y="35"/>
                  </a:lnTo>
                  <a:lnTo>
                    <a:pt x="56" y="35"/>
                  </a:lnTo>
                  <a:lnTo>
                    <a:pt x="56" y="21"/>
                  </a:lnTo>
                  <a:lnTo>
                    <a:pt x="35" y="21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5" name="Freeform 50">
              <a:extLst>
                <a:ext uri="{FF2B5EF4-FFF2-40B4-BE49-F238E27FC236}">
                  <a16:creationId xmlns="" xmlns:a16="http://schemas.microsoft.com/office/drawing/2014/main" id="{623BDC25-2AC8-4D62-B54C-829EB0A20EE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05283" y="6568924"/>
              <a:ext cx="72587" cy="71284"/>
            </a:xfrm>
            <a:custGeom>
              <a:avLst/>
              <a:gdLst>
                <a:gd name="T0" fmla="*/ 57 w 57"/>
                <a:gd name="T1" fmla="*/ 28 h 57"/>
                <a:gd name="T2" fmla="*/ 0 w 57"/>
                <a:gd name="T3" fmla="*/ 0 h 57"/>
                <a:gd name="T4" fmla="*/ 0 w 57"/>
                <a:gd name="T5" fmla="*/ 57 h 57"/>
                <a:gd name="T6" fmla="*/ 57 w 57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7" y="28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6" name="Freeform 51">
              <a:extLst>
                <a:ext uri="{FF2B5EF4-FFF2-40B4-BE49-F238E27FC236}">
                  <a16:creationId xmlns="" xmlns:a16="http://schemas.microsoft.com/office/drawing/2014/main" id="{29DD0586-4B69-4D85-A3C2-EFFE75BECA8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113255" y="6595187"/>
              <a:ext cx="15281" cy="17508"/>
            </a:xfrm>
            <a:custGeom>
              <a:avLst/>
              <a:gdLst>
                <a:gd name="T0" fmla="*/ 2 w 5"/>
                <a:gd name="T1" fmla="*/ 0 h 6"/>
                <a:gd name="T2" fmla="*/ 0 w 5"/>
                <a:gd name="T3" fmla="*/ 3 h 6"/>
                <a:gd name="T4" fmla="*/ 2 w 5"/>
                <a:gd name="T5" fmla="*/ 6 h 6"/>
                <a:gd name="T6" fmla="*/ 5 w 5"/>
                <a:gd name="T7" fmla="*/ 3 h 6"/>
                <a:gd name="T8" fmla="*/ 2 w 5"/>
                <a:gd name="T9" fmla="*/ 0 h 6"/>
                <a:gd name="T10" fmla="*/ 2 w 5"/>
                <a:gd name="T11" fmla="*/ 5 h 6"/>
                <a:gd name="T12" fmla="*/ 0 w 5"/>
                <a:gd name="T13" fmla="*/ 3 h 6"/>
                <a:gd name="T14" fmla="*/ 2 w 5"/>
                <a:gd name="T15" fmla="*/ 1 h 6"/>
                <a:gd name="T16" fmla="*/ 5 w 5"/>
                <a:gd name="T17" fmla="*/ 3 h 6"/>
                <a:gd name="T18" fmla="*/ 2 w 5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6">
                  <a:moveTo>
                    <a:pt x="2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4" y="6"/>
                    <a:pt x="5" y="5"/>
                    <a:pt x="5" y="3"/>
                  </a:cubicBezTo>
                  <a:cubicBezTo>
                    <a:pt x="5" y="2"/>
                    <a:pt x="4" y="0"/>
                    <a:pt x="2" y="0"/>
                  </a:cubicBezTo>
                  <a:close/>
                  <a:moveTo>
                    <a:pt x="2" y="5"/>
                  </a:moveTo>
                  <a:cubicBezTo>
                    <a:pt x="1" y="5"/>
                    <a:pt x="0" y="4"/>
                    <a:pt x="0" y="3"/>
                  </a:cubicBezTo>
                  <a:cubicBezTo>
                    <a:pt x="0" y="2"/>
                    <a:pt x="1" y="1"/>
                    <a:pt x="2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2" y="5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7" name="Freeform 52">
              <a:extLst>
                <a:ext uri="{FF2B5EF4-FFF2-40B4-BE49-F238E27FC236}">
                  <a16:creationId xmlns="" xmlns:a16="http://schemas.microsoft.com/office/drawing/2014/main" id="{CE2C7D87-A7BD-494E-B1F7-25686DF2F07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083966" y="6568924"/>
              <a:ext cx="75134" cy="71284"/>
            </a:xfrm>
            <a:custGeom>
              <a:avLst/>
              <a:gdLst>
                <a:gd name="T0" fmla="*/ 19 w 25"/>
                <a:gd name="T1" fmla="*/ 12 h 24"/>
                <a:gd name="T2" fmla="*/ 12 w 25"/>
                <a:gd name="T3" fmla="*/ 19 h 24"/>
                <a:gd name="T4" fmla="*/ 5 w 25"/>
                <a:gd name="T5" fmla="*/ 12 h 24"/>
                <a:gd name="T6" fmla="*/ 12 w 25"/>
                <a:gd name="T7" fmla="*/ 5 h 24"/>
                <a:gd name="T8" fmla="*/ 19 w 25"/>
                <a:gd name="T9" fmla="*/ 12 h 24"/>
                <a:gd name="T10" fmla="*/ 12 w 25"/>
                <a:gd name="T11" fmla="*/ 0 h 24"/>
                <a:gd name="T12" fmla="*/ 0 w 25"/>
                <a:gd name="T13" fmla="*/ 12 h 24"/>
                <a:gd name="T14" fmla="*/ 12 w 25"/>
                <a:gd name="T15" fmla="*/ 24 h 24"/>
                <a:gd name="T16" fmla="*/ 25 w 25"/>
                <a:gd name="T17" fmla="*/ 12 h 24"/>
                <a:gd name="T18" fmla="*/ 12 w 25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19" y="12"/>
                  </a:moveTo>
                  <a:cubicBezTo>
                    <a:pt x="19" y="16"/>
                    <a:pt x="16" y="19"/>
                    <a:pt x="12" y="19"/>
                  </a:cubicBezTo>
                  <a:cubicBezTo>
                    <a:pt x="9" y="19"/>
                    <a:pt x="5" y="16"/>
                    <a:pt x="5" y="12"/>
                  </a:cubicBezTo>
                  <a:cubicBezTo>
                    <a:pt x="5" y="8"/>
                    <a:pt x="9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lose/>
                  <a:moveTo>
                    <a:pt x="12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2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8" name="Oval 53">
              <a:extLst>
                <a:ext uri="{FF2B5EF4-FFF2-40B4-BE49-F238E27FC236}">
                  <a16:creationId xmlns="" xmlns:a16="http://schemas.microsoft.com/office/drawing/2014/main" id="{787AE3CF-1E3C-4E52-9B7F-76723676DFE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117076" y="6601439"/>
              <a:ext cx="8914" cy="875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9" name="Freeform 59">
              <a:extLst>
                <a:ext uri="{FF2B5EF4-FFF2-40B4-BE49-F238E27FC236}">
                  <a16:creationId xmlns="" xmlns:a16="http://schemas.microsoft.com/office/drawing/2014/main" id="{2A3322D5-23CD-4C00-8E99-3C3F19C7BA8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38792" y="6568924"/>
              <a:ext cx="72587" cy="71284"/>
            </a:xfrm>
            <a:custGeom>
              <a:avLst/>
              <a:gdLst>
                <a:gd name="T0" fmla="*/ 57 w 57"/>
                <a:gd name="T1" fmla="*/ 28 h 57"/>
                <a:gd name="T2" fmla="*/ 0 w 57"/>
                <a:gd name="T3" fmla="*/ 0 h 57"/>
                <a:gd name="T4" fmla="*/ 0 w 57"/>
                <a:gd name="T5" fmla="*/ 57 h 57"/>
                <a:gd name="T6" fmla="*/ 57 w 57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7" y="28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0" name="Freeform 16">
              <a:extLst>
                <a:ext uri="{FF2B5EF4-FFF2-40B4-BE49-F238E27FC236}">
                  <a16:creationId xmlns="" xmlns:a16="http://schemas.microsoft.com/office/drawing/2014/main" id="{D5B92BC2-4A7A-4DFE-A80B-E87B8BAE0CD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468032" y="6595187"/>
              <a:ext cx="17828" cy="17508"/>
            </a:xfrm>
            <a:custGeom>
              <a:avLst/>
              <a:gdLst>
                <a:gd name="T0" fmla="*/ 3 w 6"/>
                <a:gd name="T1" fmla="*/ 0 h 6"/>
                <a:gd name="T2" fmla="*/ 0 w 6"/>
                <a:gd name="T3" fmla="*/ 3 h 6"/>
                <a:gd name="T4" fmla="*/ 3 w 6"/>
                <a:gd name="T5" fmla="*/ 6 h 6"/>
                <a:gd name="T6" fmla="*/ 6 w 6"/>
                <a:gd name="T7" fmla="*/ 3 h 6"/>
                <a:gd name="T8" fmla="*/ 3 w 6"/>
                <a:gd name="T9" fmla="*/ 0 h 6"/>
                <a:gd name="T10" fmla="*/ 3 w 6"/>
                <a:gd name="T11" fmla="*/ 5 h 6"/>
                <a:gd name="T12" fmla="*/ 1 w 6"/>
                <a:gd name="T13" fmla="*/ 3 h 6"/>
                <a:gd name="T14" fmla="*/ 3 w 6"/>
                <a:gd name="T15" fmla="*/ 1 h 6"/>
                <a:gd name="T16" fmla="*/ 5 w 6"/>
                <a:gd name="T17" fmla="*/ 3 h 6"/>
                <a:gd name="T18" fmla="*/ 3 w 6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4" y="6"/>
                    <a:pt x="6" y="5"/>
                    <a:pt x="6" y="3"/>
                  </a:cubicBezTo>
                  <a:cubicBezTo>
                    <a:pt x="6" y="2"/>
                    <a:pt x="4" y="0"/>
                    <a:pt x="3" y="0"/>
                  </a:cubicBezTo>
                  <a:close/>
                  <a:moveTo>
                    <a:pt x="3" y="5"/>
                  </a:moveTo>
                  <a:cubicBezTo>
                    <a:pt x="2" y="5"/>
                    <a:pt x="1" y="4"/>
                    <a:pt x="1" y="3"/>
                  </a:cubicBezTo>
                  <a:cubicBezTo>
                    <a:pt x="1" y="2"/>
                    <a:pt x="2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1" name="Freeform 17">
              <a:extLst>
                <a:ext uri="{FF2B5EF4-FFF2-40B4-BE49-F238E27FC236}">
                  <a16:creationId xmlns="" xmlns:a16="http://schemas.microsoft.com/office/drawing/2014/main" id="{06376654-9302-4ADB-BF8A-7C1792B02EA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437469" y="6568924"/>
              <a:ext cx="75134" cy="71284"/>
            </a:xfrm>
            <a:custGeom>
              <a:avLst/>
              <a:gdLst>
                <a:gd name="T0" fmla="*/ 20 w 25"/>
                <a:gd name="T1" fmla="*/ 12 h 24"/>
                <a:gd name="T2" fmla="*/ 13 w 25"/>
                <a:gd name="T3" fmla="*/ 19 h 24"/>
                <a:gd name="T4" fmla="*/ 6 w 25"/>
                <a:gd name="T5" fmla="*/ 12 h 24"/>
                <a:gd name="T6" fmla="*/ 13 w 25"/>
                <a:gd name="T7" fmla="*/ 5 h 24"/>
                <a:gd name="T8" fmla="*/ 20 w 25"/>
                <a:gd name="T9" fmla="*/ 12 h 24"/>
                <a:gd name="T10" fmla="*/ 13 w 25"/>
                <a:gd name="T11" fmla="*/ 0 h 24"/>
                <a:gd name="T12" fmla="*/ 0 w 25"/>
                <a:gd name="T13" fmla="*/ 12 h 24"/>
                <a:gd name="T14" fmla="*/ 13 w 25"/>
                <a:gd name="T15" fmla="*/ 24 h 24"/>
                <a:gd name="T16" fmla="*/ 25 w 25"/>
                <a:gd name="T17" fmla="*/ 12 h 24"/>
                <a:gd name="T18" fmla="*/ 13 w 25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20" y="12"/>
                  </a:moveTo>
                  <a:cubicBezTo>
                    <a:pt x="20" y="16"/>
                    <a:pt x="17" y="19"/>
                    <a:pt x="13" y="19"/>
                  </a:cubicBezTo>
                  <a:cubicBezTo>
                    <a:pt x="9" y="19"/>
                    <a:pt x="6" y="16"/>
                    <a:pt x="6" y="12"/>
                  </a:cubicBezTo>
                  <a:cubicBezTo>
                    <a:pt x="6" y="8"/>
                    <a:pt x="9" y="5"/>
                    <a:pt x="13" y="5"/>
                  </a:cubicBezTo>
                  <a:cubicBezTo>
                    <a:pt x="17" y="5"/>
                    <a:pt x="20" y="8"/>
                    <a:pt x="20" y="12"/>
                  </a:cubicBezTo>
                  <a:close/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3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2" name="Oval 18">
              <a:extLst>
                <a:ext uri="{FF2B5EF4-FFF2-40B4-BE49-F238E27FC236}">
                  <a16:creationId xmlns="" xmlns:a16="http://schemas.microsoft.com/office/drawing/2014/main" id="{9A7461D6-AA2A-466A-B422-82CB9302AD2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470579" y="6601439"/>
              <a:ext cx="8914" cy="875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3" name="Oval 19">
              <a:extLst>
                <a:ext uri="{FF2B5EF4-FFF2-40B4-BE49-F238E27FC236}">
                  <a16:creationId xmlns="" xmlns:a16="http://schemas.microsoft.com/office/drawing/2014/main" id="{FE99A7E6-94E1-460C-8FC5-DB8273728DA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909920" y="6556418"/>
              <a:ext cx="8914" cy="10005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4" name="Oval 20">
              <a:extLst>
                <a:ext uri="{FF2B5EF4-FFF2-40B4-BE49-F238E27FC236}">
                  <a16:creationId xmlns="" xmlns:a16="http://schemas.microsoft.com/office/drawing/2014/main" id="{BD1E55D2-F332-4C7E-8627-C84EFB6266A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909920" y="6586432"/>
              <a:ext cx="8914" cy="875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5" name="Freeform 21">
              <a:extLst>
                <a:ext uri="{FF2B5EF4-FFF2-40B4-BE49-F238E27FC236}">
                  <a16:creationId xmlns="" xmlns:a16="http://schemas.microsoft.com/office/drawing/2014/main" id="{48CB14F3-6B2C-4592-8A49-A9DE4727A19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876810" y="6568924"/>
              <a:ext cx="75134" cy="71284"/>
            </a:xfrm>
            <a:custGeom>
              <a:avLst/>
              <a:gdLst>
                <a:gd name="T0" fmla="*/ 13 w 25"/>
                <a:gd name="T1" fmla="*/ 0 h 24"/>
                <a:gd name="T2" fmla="*/ 0 w 25"/>
                <a:gd name="T3" fmla="*/ 12 h 24"/>
                <a:gd name="T4" fmla="*/ 13 w 25"/>
                <a:gd name="T5" fmla="*/ 24 h 24"/>
                <a:gd name="T6" fmla="*/ 25 w 25"/>
                <a:gd name="T7" fmla="*/ 12 h 24"/>
                <a:gd name="T8" fmla="*/ 13 w 25"/>
                <a:gd name="T9" fmla="*/ 0 h 24"/>
                <a:gd name="T10" fmla="*/ 13 w 25"/>
                <a:gd name="T11" fmla="*/ 19 h 24"/>
                <a:gd name="T12" fmla="*/ 6 w 25"/>
                <a:gd name="T13" fmla="*/ 12 h 24"/>
                <a:gd name="T14" fmla="*/ 13 w 25"/>
                <a:gd name="T15" fmla="*/ 5 h 24"/>
                <a:gd name="T16" fmla="*/ 20 w 25"/>
                <a:gd name="T17" fmla="*/ 12 h 24"/>
                <a:gd name="T18" fmla="*/ 13 w 25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3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3" y="0"/>
                  </a:cubicBezTo>
                  <a:close/>
                  <a:moveTo>
                    <a:pt x="13" y="19"/>
                  </a:moveTo>
                  <a:cubicBezTo>
                    <a:pt x="9" y="19"/>
                    <a:pt x="6" y="16"/>
                    <a:pt x="6" y="12"/>
                  </a:cubicBezTo>
                  <a:cubicBezTo>
                    <a:pt x="6" y="8"/>
                    <a:pt x="9" y="5"/>
                    <a:pt x="13" y="5"/>
                  </a:cubicBezTo>
                  <a:cubicBezTo>
                    <a:pt x="17" y="5"/>
                    <a:pt x="20" y="8"/>
                    <a:pt x="20" y="12"/>
                  </a:cubicBezTo>
                  <a:cubicBezTo>
                    <a:pt x="20" y="16"/>
                    <a:pt x="17" y="19"/>
                    <a:pt x="13" y="19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6" name="Freeform 22">
              <a:extLst>
                <a:ext uri="{FF2B5EF4-FFF2-40B4-BE49-F238E27FC236}">
                  <a16:creationId xmlns="" xmlns:a16="http://schemas.microsoft.com/office/drawing/2014/main" id="{407A2696-069C-44F8-B9D1-173504B2AB7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94104" y="6568924"/>
              <a:ext cx="57305" cy="71284"/>
            </a:xfrm>
            <a:custGeom>
              <a:avLst/>
              <a:gdLst>
                <a:gd name="T0" fmla="*/ 0 w 45"/>
                <a:gd name="T1" fmla="*/ 24 h 57"/>
                <a:gd name="T2" fmla="*/ 0 w 45"/>
                <a:gd name="T3" fmla="*/ 33 h 57"/>
                <a:gd name="T4" fmla="*/ 45 w 45"/>
                <a:gd name="T5" fmla="*/ 57 h 57"/>
                <a:gd name="T6" fmla="*/ 45 w 45"/>
                <a:gd name="T7" fmla="*/ 42 h 57"/>
                <a:gd name="T8" fmla="*/ 14 w 45"/>
                <a:gd name="T9" fmla="*/ 28 h 57"/>
                <a:gd name="T10" fmla="*/ 45 w 45"/>
                <a:gd name="T11" fmla="*/ 14 h 57"/>
                <a:gd name="T12" fmla="*/ 45 w 45"/>
                <a:gd name="T13" fmla="*/ 0 h 57"/>
                <a:gd name="T14" fmla="*/ 0 w 45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57">
                  <a:moveTo>
                    <a:pt x="0" y="24"/>
                  </a:moveTo>
                  <a:lnTo>
                    <a:pt x="0" y="33"/>
                  </a:lnTo>
                  <a:lnTo>
                    <a:pt x="45" y="57"/>
                  </a:lnTo>
                  <a:lnTo>
                    <a:pt x="45" y="42"/>
                  </a:lnTo>
                  <a:lnTo>
                    <a:pt x="14" y="28"/>
                  </a:lnTo>
                  <a:lnTo>
                    <a:pt x="45" y="14"/>
                  </a:lnTo>
                  <a:lnTo>
                    <a:pt x="45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7" name="Freeform 23">
              <a:extLst>
                <a:ext uri="{FF2B5EF4-FFF2-40B4-BE49-F238E27FC236}">
                  <a16:creationId xmlns="" xmlns:a16="http://schemas.microsoft.com/office/drawing/2014/main" id="{C9E53586-E851-45B9-8F0F-92BFD468830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731637" y="6568924"/>
              <a:ext cx="72587" cy="71284"/>
            </a:xfrm>
            <a:custGeom>
              <a:avLst/>
              <a:gdLst>
                <a:gd name="T0" fmla="*/ 36 w 57"/>
                <a:gd name="T1" fmla="*/ 21 h 57"/>
                <a:gd name="T2" fmla="*/ 36 w 57"/>
                <a:gd name="T3" fmla="*/ 0 h 57"/>
                <a:gd name="T4" fmla="*/ 22 w 57"/>
                <a:gd name="T5" fmla="*/ 0 h 57"/>
                <a:gd name="T6" fmla="*/ 22 w 57"/>
                <a:gd name="T7" fmla="*/ 21 h 57"/>
                <a:gd name="T8" fmla="*/ 0 w 57"/>
                <a:gd name="T9" fmla="*/ 21 h 57"/>
                <a:gd name="T10" fmla="*/ 0 w 57"/>
                <a:gd name="T11" fmla="*/ 35 h 57"/>
                <a:gd name="T12" fmla="*/ 22 w 57"/>
                <a:gd name="T13" fmla="*/ 35 h 57"/>
                <a:gd name="T14" fmla="*/ 22 w 57"/>
                <a:gd name="T15" fmla="*/ 57 h 57"/>
                <a:gd name="T16" fmla="*/ 36 w 57"/>
                <a:gd name="T17" fmla="*/ 57 h 57"/>
                <a:gd name="T18" fmla="*/ 36 w 57"/>
                <a:gd name="T19" fmla="*/ 35 h 57"/>
                <a:gd name="T20" fmla="*/ 57 w 57"/>
                <a:gd name="T21" fmla="*/ 35 h 57"/>
                <a:gd name="T22" fmla="*/ 57 w 57"/>
                <a:gd name="T23" fmla="*/ 21 h 57"/>
                <a:gd name="T24" fmla="*/ 36 w 57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57">
                  <a:moveTo>
                    <a:pt x="36" y="21"/>
                  </a:moveTo>
                  <a:lnTo>
                    <a:pt x="36" y="0"/>
                  </a:lnTo>
                  <a:lnTo>
                    <a:pt x="22" y="0"/>
                  </a:lnTo>
                  <a:lnTo>
                    <a:pt x="22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2" y="35"/>
                  </a:lnTo>
                  <a:lnTo>
                    <a:pt x="22" y="57"/>
                  </a:lnTo>
                  <a:lnTo>
                    <a:pt x="36" y="57"/>
                  </a:lnTo>
                  <a:lnTo>
                    <a:pt x="36" y="35"/>
                  </a:lnTo>
                  <a:lnTo>
                    <a:pt x="57" y="35"/>
                  </a:lnTo>
                  <a:lnTo>
                    <a:pt x="57" y="21"/>
                  </a:lnTo>
                  <a:lnTo>
                    <a:pt x="36" y="21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8" name="Freeform 32">
              <a:extLst>
                <a:ext uri="{FF2B5EF4-FFF2-40B4-BE49-F238E27FC236}">
                  <a16:creationId xmlns="" xmlns:a16="http://schemas.microsoft.com/office/drawing/2014/main" id="{9C866860-FB97-4D66-90B4-0349883983C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24531" y="6568924"/>
              <a:ext cx="75134" cy="71284"/>
            </a:xfrm>
            <a:custGeom>
              <a:avLst/>
              <a:gdLst>
                <a:gd name="T0" fmla="*/ 59 w 59"/>
                <a:gd name="T1" fmla="*/ 28 h 57"/>
                <a:gd name="T2" fmla="*/ 0 w 59"/>
                <a:gd name="T3" fmla="*/ 0 h 57"/>
                <a:gd name="T4" fmla="*/ 0 w 59"/>
                <a:gd name="T5" fmla="*/ 57 h 57"/>
                <a:gd name="T6" fmla="*/ 59 w 59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9" h="57">
                  <a:moveTo>
                    <a:pt x="59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9" y="28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2" name="Oval 19">
              <a:extLst>
                <a:ext uri="{FF2B5EF4-FFF2-40B4-BE49-F238E27FC236}">
                  <a16:creationId xmlns="" xmlns:a16="http://schemas.microsoft.com/office/drawing/2014/main" id="{D65A509A-EA2D-4A95-B7DF-2CEACDF586D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543344" y="6555783"/>
              <a:ext cx="8914" cy="10005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3" name="Oval 20">
              <a:extLst>
                <a:ext uri="{FF2B5EF4-FFF2-40B4-BE49-F238E27FC236}">
                  <a16:creationId xmlns="" xmlns:a16="http://schemas.microsoft.com/office/drawing/2014/main" id="{7E2BB60D-4FE2-44C7-A1CA-5E2CB99D2C9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543344" y="6585797"/>
              <a:ext cx="8914" cy="875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4" name="Freeform 21">
              <a:extLst>
                <a:ext uri="{FF2B5EF4-FFF2-40B4-BE49-F238E27FC236}">
                  <a16:creationId xmlns="" xmlns:a16="http://schemas.microsoft.com/office/drawing/2014/main" id="{2E9F7C8B-11DF-4510-A927-B8821C48F0A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510234" y="6568289"/>
              <a:ext cx="75134" cy="71284"/>
            </a:xfrm>
            <a:custGeom>
              <a:avLst/>
              <a:gdLst>
                <a:gd name="T0" fmla="*/ 13 w 25"/>
                <a:gd name="T1" fmla="*/ 0 h 24"/>
                <a:gd name="T2" fmla="*/ 0 w 25"/>
                <a:gd name="T3" fmla="*/ 12 h 24"/>
                <a:gd name="T4" fmla="*/ 13 w 25"/>
                <a:gd name="T5" fmla="*/ 24 h 24"/>
                <a:gd name="T6" fmla="*/ 25 w 25"/>
                <a:gd name="T7" fmla="*/ 12 h 24"/>
                <a:gd name="T8" fmla="*/ 13 w 25"/>
                <a:gd name="T9" fmla="*/ 0 h 24"/>
                <a:gd name="T10" fmla="*/ 13 w 25"/>
                <a:gd name="T11" fmla="*/ 19 h 24"/>
                <a:gd name="T12" fmla="*/ 6 w 25"/>
                <a:gd name="T13" fmla="*/ 12 h 24"/>
                <a:gd name="T14" fmla="*/ 13 w 25"/>
                <a:gd name="T15" fmla="*/ 5 h 24"/>
                <a:gd name="T16" fmla="*/ 20 w 25"/>
                <a:gd name="T17" fmla="*/ 12 h 24"/>
                <a:gd name="T18" fmla="*/ 13 w 25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3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3" y="0"/>
                  </a:cubicBezTo>
                  <a:close/>
                  <a:moveTo>
                    <a:pt x="13" y="19"/>
                  </a:moveTo>
                  <a:cubicBezTo>
                    <a:pt x="9" y="19"/>
                    <a:pt x="6" y="16"/>
                    <a:pt x="6" y="12"/>
                  </a:cubicBezTo>
                  <a:cubicBezTo>
                    <a:pt x="6" y="8"/>
                    <a:pt x="9" y="5"/>
                    <a:pt x="13" y="5"/>
                  </a:cubicBezTo>
                  <a:cubicBezTo>
                    <a:pt x="17" y="5"/>
                    <a:pt x="20" y="8"/>
                    <a:pt x="20" y="12"/>
                  </a:cubicBezTo>
                  <a:cubicBezTo>
                    <a:pt x="20" y="16"/>
                    <a:pt x="17" y="19"/>
                    <a:pt x="13" y="19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5" name="Freeform 22">
              <a:extLst>
                <a:ext uri="{FF2B5EF4-FFF2-40B4-BE49-F238E27FC236}">
                  <a16:creationId xmlns="" xmlns:a16="http://schemas.microsoft.com/office/drawing/2014/main" id="{9717B559-4C76-417C-8B67-CA05834FD68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27528" y="6568289"/>
              <a:ext cx="57305" cy="71284"/>
            </a:xfrm>
            <a:custGeom>
              <a:avLst/>
              <a:gdLst>
                <a:gd name="T0" fmla="*/ 0 w 45"/>
                <a:gd name="T1" fmla="*/ 24 h 57"/>
                <a:gd name="T2" fmla="*/ 0 w 45"/>
                <a:gd name="T3" fmla="*/ 33 h 57"/>
                <a:gd name="T4" fmla="*/ 45 w 45"/>
                <a:gd name="T5" fmla="*/ 57 h 57"/>
                <a:gd name="T6" fmla="*/ 45 w 45"/>
                <a:gd name="T7" fmla="*/ 42 h 57"/>
                <a:gd name="T8" fmla="*/ 14 w 45"/>
                <a:gd name="T9" fmla="*/ 28 h 57"/>
                <a:gd name="T10" fmla="*/ 45 w 45"/>
                <a:gd name="T11" fmla="*/ 14 h 57"/>
                <a:gd name="T12" fmla="*/ 45 w 45"/>
                <a:gd name="T13" fmla="*/ 0 h 57"/>
                <a:gd name="T14" fmla="*/ 0 w 45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57">
                  <a:moveTo>
                    <a:pt x="0" y="24"/>
                  </a:moveTo>
                  <a:lnTo>
                    <a:pt x="0" y="33"/>
                  </a:lnTo>
                  <a:lnTo>
                    <a:pt x="45" y="57"/>
                  </a:lnTo>
                  <a:lnTo>
                    <a:pt x="45" y="42"/>
                  </a:lnTo>
                  <a:lnTo>
                    <a:pt x="14" y="28"/>
                  </a:lnTo>
                  <a:lnTo>
                    <a:pt x="45" y="14"/>
                  </a:lnTo>
                  <a:lnTo>
                    <a:pt x="45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6" name="Freeform 23">
              <a:extLst>
                <a:ext uri="{FF2B5EF4-FFF2-40B4-BE49-F238E27FC236}">
                  <a16:creationId xmlns="" xmlns:a16="http://schemas.microsoft.com/office/drawing/2014/main" id="{D210A9A1-380F-48BA-9096-E69E5B55B25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365061" y="6568289"/>
              <a:ext cx="72587" cy="71284"/>
            </a:xfrm>
            <a:custGeom>
              <a:avLst/>
              <a:gdLst>
                <a:gd name="T0" fmla="*/ 36 w 57"/>
                <a:gd name="T1" fmla="*/ 21 h 57"/>
                <a:gd name="T2" fmla="*/ 36 w 57"/>
                <a:gd name="T3" fmla="*/ 0 h 57"/>
                <a:gd name="T4" fmla="*/ 22 w 57"/>
                <a:gd name="T5" fmla="*/ 0 h 57"/>
                <a:gd name="T6" fmla="*/ 22 w 57"/>
                <a:gd name="T7" fmla="*/ 21 h 57"/>
                <a:gd name="T8" fmla="*/ 0 w 57"/>
                <a:gd name="T9" fmla="*/ 21 h 57"/>
                <a:gd name="T10" fmla="*/ 0 w 57"/>
                <a:gd name="T11" fmla="*/ 35 h 57"/>
                <a:gd name="T12" fmla="*/ 22 w 57"/>
                <a:gd name="T13" fmla="*/ 35 h 57"/>
                <a:gd name="T14" fmla="*/ 22 w 57"/>
                <a:gd name="T15" fmla="*/ 57 h 57"/>
                <a:gd name="T16" fmla="*/ 36 w 57"/>
                <a:gd name="T17" fmla="*/ 57 h 57"/>
                <a:gd name="T18" fmla="*/ 36 w 57"/>
                <a:gd name="T19" fmla="*/ 35 h 57"/>
                <a:gd name="T20" fmla="*/ 57 w 57"/>
                <a:gd name="T21" fmla="*/ 35 h 57"/>
                <a:gd name="T22" fmla="*/ 57 w 57"/>
                <a:gd name="T23" fmla="*/ 21 h 57"/>
                <a:gd name="T24" fmla="*/ 36 w 57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57">
                  <a:moveTo>
                    <a:pt x="36" y="21"/>
                  </a:moveTo>
                  <a:lnTo>
                    <a:pt x="36" y="0"/>
                  </a:lnTo>
                  <a:lnTo>
                    <a:pt x="22" y="0"/>
                  </a:lnTo>
                  <a:lnTo>
                    <a:pt x="22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2" y="35"/>
                  </a:lnTo>
                  <a:lnTo>
                    <a:pt x="22" y="57"/>
                  </a:lnTo>
                  <a:lnTo>
                    <a:pt x="36" y="57"/>
                  </a:lnTo>
                  <a:lnTo>
                    <a:pt x="36" y="35"/>
                  </a:lnTo>
                  <a:lnTo>
                    <a:pt x="57" y="35"/>
                  </a:lnTo>
                  <a:lnTo>
                    <a:pt x="57" y="21"/>
                  </a:lnTo>
                  <a:lnTo>
                    <a:pt x="36" y="21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7" name="Freeform 24">
              <a:extLst>
                <a:ext uri="{FF2B5EF4-FFF2-40B4-BE49-F238E27FC236}">
                  <a16:creationId xmlns="" xmlns:a16="http://schemas.microsoft.com/office/drawing/2014/main" id="{0309BD22-406B-48EC-A3F4-15DA58665BB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832418" y="6594552"/>
              <a:ext cx="17828" cy="17508"/>
            </a:xfrm>
            <a:custGeom>
              <a:avLst/>
              <a:gdLst>
                <a:gd name="T0" fmla="*/ 3 w 6"/>
                <a:gd name="T1" fmla="*/ 0 h 6"/>
                <a:gd name="T2" fmla="*/ 0 w 6"/>
                <a:gd name="T3" fmla="*/ 3 h 6"/>
                <a:gd name="T4" fmla="*/ 3 w 6"/>
                <a:gd name="T5" fmla="*/ 6 h 6"/>
                <a:gd name="T6" fmla="*/ 6 w 6"/>
                <a:gd name="T7" fmla="*/ 3 h 6"/>
                <a:gd name="T8" fmla="*/ 3 w 6"/>
                <a:gd name="T9" fmla="*/ 0 h 6"/>
                <a:gd name="T10" fmla="*/ 3 w 6"/>
                <a:gd name="T11" fmla="*/ 5 h 6"/>
                <a:gd name="T12" fmla="*/ 1 w 6"/>
                <a:gd name="T13" fmla="*/ 3 h 6"/>
                <a:gd name="T14" fmla="*/ 3 w 6"/>
                <a:gd name="T15" fmla="*/ 1 h 6"/>
                <a:gd name="T16" fmla="*/ 5 w 6"/>
                <a:gd name="T17" fmla="*/ 3 h 6"/>
                <a:gd name="T18" fmla="*/ 3 w 6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5" y="6"/>
                    <a:pt x="6" y="5"/>
                    <a:pt x="6" y="3"/>
                  </a:cubicBezTo>
                  <a:cubicBezTo>
                    <a:pt x="6" y="2"/>
                    <a:pt x="5" y="0"/>
                    <a:pt x="3" y="0"/>
                  </a:cubicBezTo>
                  <a:close/>
                  <a:moveTo>
                    <a:pt x="3" y="5"/>
                  </a:moveTo>
                  <a:cubicBezTo>
                    <a:pt x="2" y="5"/>
                    <a:pt x="1" y="4"/>
                    <a:pt x="1" y="3"/>
                  </a:cubicBezTo>
                  <a:cubicBezTo>
                    <a:pt x="1" y="2"/>
                    <a:pt x="2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8" name="Freeform 25">
              <a:extLst>
                <a:ext uri="{FF2B5EF4-FFF2-40B4-BE49-F238E27FC236}">
                  <a16:creationId xmlns="" xmlns:a16="http://schemas.microsoft.com/office/drawing/2014/main" id="{EDD6AF2F-52E6-49B2-8C2D-3DE2EBCB533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804402" y="6568289"/>
              <a:ext cx="72587" cy="71284"/>
            </a:xfrm>
            <a:custGeom>
              <a:avLst/>
              <a:gdLst>
                <a:gd name="T0" fmla="*/ 19 w 24"/>
                <a:gd name="T1" fmla="*/ 12 h 24"/>
                <a:gd name="T2" fmla="*/ 12 w 24"/>
                <a:gd name="T3" fmla="*/ 19 h 24"/>
                <a:gd name="T4" fmla="*/ 5 w 24"/>
                <a:gd name="T5" fmla="*/ 12 h 24"/>
                <a:gd name="T6" fmla="*/ 12 w 24"/>
                <a:gd name="T7" fmla="*/ 5 h 24"/>
                <a:gd name="T8" fmla="*/ 19 w 24"/>
                <a:gd name="T9" fmla="*/ 12 h 24"/>
                <a:gd name="T10" fmla="*/ 12 w 24"/>
                <a:gd name="T11" fmla="*/ 0 h 24"/>
                <a:gd name="T12" fmla="*/ 0 w 24"/>
                <a:gd name="T13" fmla="*/ 12 h 24"/>
                <a:gd name="T14" fmla="*/ 12 w 24"/>
                <a:gd name="T15" fmla="*/ 24 h 24"/>
                <a:gd name="T16" fmla="*/ 24 w 24"/>
                <a:gd name="T17" fmla="*/ 12 h 24"/>
                <a:gd name="T18" fmla="*/ 12 w 24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9" y="12"/>
                  </a:moveTo>
                  <a:cubicBezTo>
                    <a:pt x="19" y="16"/>
                    <a:pt x="16" y="19"/>
                    <a:pt x="12" y="19"/>
                  </a:cubicBez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lose/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9" name="Oval 26">
              <a:extLst>
                <a:ext uri="{FF2B5EF4-FFF2-40B4-BE49-F238E27FC236}">
                  <a16:creationId xmlns="" xmlns:a16="http://schemas.microsoft.com/office/drawing/2014/main" id="{42D1D366-80A4-455A-AFD5-30767FFDB4A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837512" y="6600804"/>
              <a:ext cx="6367" cy="875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0" name="Oval 27">
              <a:extLst>
                <a:ext uri="{FF2B5EF4-FFF2-40B4-BE49-F238E27FC236}">
                  <a16:creationId xmlns="" xmlns:a16="http://schemas.microsoft.com/office/drawing/2014/main" id="{58CD6F26-48A9-4ACB-A4DD-009EB70D848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274307" y="6555783"/>
              <a:ext cx="11461" cy="10005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1" name="Oval 28">
              <a:extLst>
                <a:ext uri="{FF2B5EF4-FFF2-40B4-BE49-F238E27FC236}">
                  <a16:creationId xmlns="" xmlns:a16="http://schemas.microsoft.com/office/drawing/2014/main" id="{5BA1C3B9-43F8-400B-AB20-42C4F6246D2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274307" y="6585797"/>
              <a:ext cx="11461" cy="875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2" name="Freeform 29">
              <a:extLst>
                <a:ext uri="{FF2B5EF4-FFF2-40B4-BE49-F238E27FC236}">
                  <a16:creationId xmlns="" xmlns:a16="http://schemas.microsoft.com/office/drawing/2014/main" id="{9C606B4C-FACA-47CA-A484-442F5D20DA3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243744" y="6568289"/>
              <a:ext cx="72587" cy="71284"/>
            </a:xfrm>
            <a:custGeom>
              <a:avLst/>
              <a:gdLst>
                <a:gd name="T0" fmla="*/ 12 w 24"/>
                <a:gd name="T1" fmla="*/ 0 h 24"/>
                <a:gd name="T2" fmla="*/ 0 w 24"/>
                <a:gd name="T3" fmla="*/ 12 h 24"/>
                <a:gd name="T4" fmla="*/ 12 w 24"/>
                <a:gd name="T5" fmla="*/ 24 h 24"/>
                <a:gd name="T6" fmla="*/ 24 w 24"/>
                <a:gd name="T7" fmla="*/ 12 h 24"/>
                <a:gd name="T8" fmla="*/ 12 w 24"/>
                <a:gd name="T9" fmla="*/ 0 h 24"/>
                <a:gd name="T10" fmla="*/ 12 w 24"/>
                <a:gd name="T11" fmla="*/ 19 h 24"/>
                <a:gd name="T12" fmla="*/ 5 w 24"/>
                <a:gd name="T13" fmla="*/ 12 h 24"/>
                <a:gd name="T14" fmla="*/ 12 w 24"/>
                <a:gd name="T15" fmla="*/ 5 h 24"/>
                <a:gd name="T16" fmla="*/ 19 w 24"/>
                <a:gd name="T17" fmla="*/ 12 h 24"/>
                <a:gd name="T18" fmla="*/ 12 w 24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  <a:moveTo>
                    <a:pt x="12" y="19"/>
                  </a:move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ubicBezTo>
                    <a:pt x="19" y="16"/>
                    <a:pt x="16" y="19"/>
                    <a:pt x="12" y="19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3" name="Freeform 30">
              <a:extLst>
                <a:ext uri="{FF2B5EF4-FFF2-40B4-BE49-F238E27FC236}">
                  <a16:creationId xmlns="" xmlns:a16="http://schemas.microsoft.com/office/drawing/2014/main" id="{368F4D98-5D53-4CC8-884F-322DC73ABB4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958490" y="6568289"/>
              <a:ext cx="57305" cy="71284"/>
            </a:xfrm>
            <a:custGeom>
              <a:avLst/>
              <a:gdLst>
                <a:gd name="T0" fmla="*/ 0 w 45"/>
                <a:gd name="T1" fmla="*/ 24 h 57"/>
                <a:gd name="T2" fmla="*/ 0 w 45"/>
                <a:gd name="T3" fmla="*/ 33 h 57"/>
                <a:gd name="T4" fmla="*/ 45 w 45"/>
                <a:gd name="T5" fmla="*/ 57 h 57"/>
                <a:gd name="T6" fmla="*/ 45 w 45"/>
                <a:gd name="T7" fmla="*/ 42 h 57"/>
                <a:gd name="T8" fmla="*/ 16 w 45"/>
                <a:gd name="T9" fmla="*/ 28 h 57"/>
                <a:gd name="T10" fmla="*/ 45 w 45"/>
                <a:gd name="T11" fmla="*/ 14 h 57"/>
                <a:gd name="T12" fmla="*/ 45 w 45"/>
                <a:gd name="T13" fmla="*/ 0 h 57"/>
                <a:gd name="T14" fmla="*/ 0 w 45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57">
                  <a:moveTo>
                    <a:pt x="0" y="24"/>
                  </a:moveTo>
                  <a:lnTo>
                    <a:pt x="0" y="33"/>
                  </a:lnTo>
                  <a:lnTo>
                    <a:pt x="45" y="57"/>
                  </a:lnTo>
                  <a:lnTo>
                    <a:pt x="45" y="42"/>
                  </a:lnTo>
                  <a:lnTo>
                    <a:pt x="16" y="28"/>
                  </a:lnTo>
                  <a:lnTo>
                    <a:pt x="45" y="14"/>
                  </a:lnTo>
                  <a:lnTo>
                    <a:pt x="45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4" name="Freeform 31">
              <a:extLst>
                <a:ext uri="{FF2B5EF4-FFF2-40B4-BE49-F238E27FC236}">
                  <a16:creationId xmlns="" xmlns:a16="http://schemas.microsoft.com/office/drawing/2014/main" id="{78EAED31-BC3B-4D89-9D61-33A684FA9A5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096023" y="6568289"/>
              <a:ext cx="76407" cy="71284"/>
            </a:xfrm>
            <a:custGeom>
              <a:avLst/>
              <a:gdLst>
                <a:gd name="T0" fmla="*/ 36 w 60"/>
                <a:gd name="T1" fmla="*/ 21 h 57"/>
                <a:gd name="T2" fmla="*/ 36 w 60"/>
                <a:gd name="T3" fmla="*/ 0 h 57"/>
                <a:gd name="T4" fmla="*/ 24 w 60"/>
                <a:gd name="T5" fmla="*/ 0 h 57"/>
                <a:gd name="T6" fmla="*/ 24 w 60"/>
                <a:gd name="T7" fmla="*/ 21 h 57"/>
                <a:gd name="T8" fmla="*/ 0 w 60"/>
                <a:gd name="T9" fmla="*/ 21 h 57"/>
                <a:gd name="T10" fmla="*/ 0 w 60"/>
                <a:gd name="T11" fmla="*/ 35 h 57"/>
                <a:gd name="T12" fmla="*/ 24 w 60"/>
                <a:gd name="T13" fmla="*/ 35 h 57"/>
                <a:gd name="T14" fmla="*/ 24 w 60"/>
                <a:gd name="T15" fmla="*/ 57 h 57"/>
                <a:gd name="T16" fmla="*/ 36 w 60"/>
                <a:gd name="T17" fmla="*/ 57 h 57"/>
                <a:gd name="T18" fmla="*/ 36 w 60"/>
                <a:gd name="T19" fmla="*/ 35 h 57"/>
                <a:gd name="T20" fmla="*/ 60 w 60"/>
                <a:gd name="T21" fmla="*/ 35 h 57"/>
                <a:gd name="T22" fmla="*/ 60 w 60"/>
                <a:gd name="T23" fmla="*/ 21 h 57"/>
                <a:gd name="T24" fmla="*/ 36 w 60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0" h="57">
                  <a:moveTo>
                    <a:pt x="36" y="21"/>
                  </a:moveTo>
                  <a:lnTo>
                    <a:pt x="36" y="0"/>
                  </a:lnTo>
                  <a:lnTo>
                    <a:pt x="24" y="0"/>
                  </a:lnTo>
                  <a:lnTo>
                    <a:pt x="24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4" y="35"/>
                  </a:lnTo>
                  <a:lnTo>
                    <a:pt x="24" y="57"/>
                  </a:lnTo>
                  <a:lnTo>
                    <a:pt x="36" y="57"/>
                  </a:lnTo>
                  <a:lnTo>
                    <a:pt x="36" y="35"/>
                  </a:lnTo>
                  <a:lnTo>
                    <a:pt x="60" y="35"/>
                  </a:lnTo>
                  <a:lnTo>
                    <a:pt x="60" y="21"/>
                  </a:lnTo>
                  <a:lnTo>
                    <a:pt x="36" y="21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5" name="Freeform 32">
              <a:extLst>
                <a:ext uri="{FF2B5EF4-FFF2-40B4-BE49-F238E27FC236}">
                  <a16:creationId xmlns="" xmlns:a16="http://schemas.microsoft.com/office/drawing/2014/main" id="{EA574E30-256F-4834-A8A3-AF2F6C2F1BA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657955" y="6568289"/>
              <a:ext cx="75134" cy="71284"/>
            </a:xfrm>
            <a:custGeom>
              <a:avLst/>
              <a:gdLst>
                <a:gd name="T0" fmla="*/ 59 w 59"/>
                <a:gd name="T1" fmla="*/ 28 h 57"/>
                <a:gd name="T2" fmla="*/ 0 w 59"/>
                <a:gd name="T3" fmla="*/ 0 h 57"/>
                <a:gd name="T4" fmla="*/ 0 w 59"/>
                <a:gd name="T5" fmla="*/ 57 h 57"/>
                <a:gd name="T6" fmla="*/ 59 w 59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9" h="57">
                  <a:moveTo>
                    <a:pt x="59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9" y="28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6" name="Freeform 33">
              <a:extLst>
                <a:ext uri="{FF2B5EF4-FFF2-40B4-BE49-F238E27FC236}">
                  <a16:creationId xmlns="" xmlns:a16="http://schemas.microsoft.com/office/drawing/2014/main" id="{DAEC5800-078B-4B5A-899B-EBDCD4E3890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565928" y="6594552"/>
              <a:ext cx="15281" cy="17508"/>
            </a:xfrm>
            <a:custGeom>
              <a:avLst/>
              <a:gdLst>
                <a:gd name="T0" fmla="*/ 3 w 5"/>
                <a:gd name="T1" fmla="*/ 0 h 6"/>
                <a:gd name="T2" fmla="*/ 0 w 5"/>
                <a:gd name="T3" fmla="*/ 3 h 6"/>
                <a:gd name="T4" fmla="*/ 3 w 5"/>
                <a:gd name="T5" fmla="*/ 6 h 6"/>
                <a:gd name="T6" fmla="*/ 5 w 5"/>
                <a:gd name="T7" fmla="*/ 3 h 6"/>
                <a:gd name="T8" fmla="*/ 3 w 5"/>
                <a:gd name="T9" fmla="*/ 0 h 6"/>
                <a:gd name="T10" fmla="*/ 3 w 5"/>
                <a:gd name="T11" fmla="*/ 5 h 6"/>
                <a:gd name="T12" fmla="*/ 0 w 5"/>
                <a:gd name="T13" fmla="*/ 3 h 6"/>
                <a:gd name="T14" fmla="*/ 3 w 5"/>
                <a:gd name="T15" fmla="*/ 1 h 6"/>
                <a:gd name="T16" fmla="*/ 5 w 5"/>
                <a:gd name="T17" fmla="*/ 3 h 6"/>
                <a:gd name="T18" fmla="*/ 3 w 5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6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4" y="6"/>
                    <a:pt x="5" y="5"/>
                    <a:pt x="5" y="3"/>
                  </a:cubicBezTo>
                  <a:cubicBezTo>
                    <a:pt x="5" y="2"/>
                    <a:pt x="4" y="0"/>
                    <a:pt x="3" y="0"/>
                  </a:cubicBezTo>
                  <a:close/>
                  <a:moveTo>
                    <a:pt x="3" y="5"/>
                  </a:moveTo>
                  <a:cubicBezTo>
                    <a:pt x="1" y="5"/>
                    <a:pt x="0" y="4"/>
                    <a:pt x="0" y="3"/>
                  </a:cubicBezTo>
                  <a:cubicBezTo>
                    <a:pt x="0" y="2"/>
                    <a:pt x="1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7" name="Freeform 34">
              <a:extLst>
                <a:ext uri="{FF2B5EF4-FFF2-40B4-BE49-F238E27FC236}">
                  <a16:creationId xmlns="" xmlns:a16="http://schemas.microsoft.com/office/drawing/2014/main" id="{99903EB2-95F2-4D88-966D-409403F7FB6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535365" y="6568289"/>
              <a:ext cx="75134" cy="71284"/>
            </a:xfrm>
            <a:custGeom>
              <a:avLst/>
              <a:gdLst>
                <a:gd name="T0" fmla="*/ 20 w 25"/>
                <a:gd name="T1" fmla="*/ 12 h 24"/>
                <a:gd name="T2" fmla="*/ 12 w 25"/>
                <a:gd name="T3" fmla="*/ 19 h 24"/>
                <a:gd name="T4" fmla="*/ 5 w 25"/>
                <a:gd name="T5" fmla="*/ 12 h 24"/>
                <a:gd name="T6" fmla="*/ 12 w 25"/>
                <a:gd name="T7" fmla="*/ 5 h 24"/>
                <a:gd name="T8" fmla="*/ 20 w 25"/>
                <a:gd name="T9" fmla="*/ 12 h 24"/>
                <a:gd name="T10" fmla="*/ 12 w 25"/>
                <a:gd name="T11" fmla="*/ 0 h 24"/>
                <a:gd name="T12" fmla="*/ 0 w 25"/>
                <a:gd name="T13" fmla="*/ 12 h 24"/>
                <a:gd name="T14" fmla="*/ 12 w 25"/>
                <a:gd name="T15" fmla="*/ 24 h 24"/>
                <a:gd name="T16" fmla="*/ 25 w 25"/>
                <a:gd name="T17" fmla="*/ 12 h 24"/>
                <a:gd name="T18" fmla="*/ 12 w 25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20" y="12"/>
                  </a:moveTo>
                  <a:cubicBezTo>
                    <a:pt x="20" y="16"/>
                    <a:pt x="16" y="19"/>
                    <a:pt x="12" y="19"/>
                  </a:cubicBezTo>
                  <a:cubicBezTo>
                    <a:pt x="9" y="19"/>
                    <a:pt x="5" y="16"/>
                    <a:pt x="5" y="12"/>
                  </a:cubicBezTo>
                  <a:cubicBezTo>
                    <a:pt x="5" y="8"/>
                    <a:pt x="9" y="5"/>
                    <a:pt x="12" y="5"/>
                  </a:cubicBezTo>
                  <a:cubicBezTo>
                    <a:pt x="16" y="5"/>
                    <a:pt x="20" y="8"/>
                    <a:pt x="20" y="12"/>
                  </a:cubicBezTo>
                  <a:close/>
                  <a:moveTo>
                    <a:pt x="12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2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8" name="Oval 35">
              <a:extLst>
                <a:ext uri="{FF2B5EF4-FFF2-40B4-BE49-F238E27FC236}">
                  <a16:creationId xmlns="" xmlns:a16="http://schemas.microsoft.com/office/drawing/2014/main" id="{B00D8698-D15F-4E1F-9910-435CFACCB8B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568474" y="6600804"/>
              <a:ext cx="8914" cy="875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9" name="Oval 36">
              <a:extLst>
                <a:ext uri="{FF2B5EF4-FFF2-40B4-BE49-F238E27FC236}">
                  <a16:creationId xmlns="" xmlns:a16="http://schemas.microsoft.com/office/drawing/2014/main" id="{8455F9BE-78B9-4A3F-BE2D-4943AC6A2A5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07816" y="6555783"/>
              <a:ext cx="8914" cy="10005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0" name="Oval 37">
              <a:extLst>
                <a:ext uri="{FF2B5EF4-FFF2-40B4-BE49-F238E27FC236}">
                  <a16:creationId xmlns="" xmlns:a16="http://schemas.microsoft.com/office/drawing/2014/main" id="{C0D78963-3309-4E00-B5D3-52DF5AD1F05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07816" y="6585797"/>
              <a:ext cx="8914" cy="875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1" name="Freeform 38">
              <a:extLst>
                <a:ext uri="{FF2B5EF4-FFF2-40B4-BE49-F238E27FC236}">
                  <a16:creationId xmlns="" xmlns:a16="http://schemas.microsoft.com/office/drawing/2014/main" id="{96C6E10A-224B-4DE0-94E6-CD7024901BF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974706" y="6568289"/>
              <a:ext cx="75134" cy="71284"/>
            </a:xfrm>
            <a:custGeom>
              <a:avLst/>
              <a:gdLst>
                <a:gd name="T0" fmla="*/ 13 w 25"/>
                <a:gd name="T1" fmla="*/ 0 h 24"/>
                <a:gd name="T2" fmla="*/ 0 w 25"/>
                <a:gd name="T3" fmla="*/ 12 h 24"/>
                <a:gd name="T4" fmla="*/ 13 w 25"/>
                <a:gd name="T5" fmla="*/ 24 h 24"/>
                <a:gd name="T6" fmla="*/ 25 w 25"/>
                <a:gd name="T7" fmla="*/ 12 h 24"/>
                <a:gd name="T8" fmla="*/ 13 w 25"/>
                <a:gd name="T9" fmla="*/ 0 h 24"/>
                <a:gd name="T10" fmla="*/ 13 w 25"/>
                <a:gd name="T11" fmla="*/ 19 h 24"/>
                <a:gd name="T12" fmla="*/ 6 w 25"/>
                <a:gd name="T13" fmla="*/ 12 h 24"/>
                <a:gd name="T14" fmla="*/ 13 w 25"/>
                <a:gd name="T15" fmla="*/ 5 h 24"/>
                <a:gd name="T16" fmla="*/ 20 w 25"/>
                <a:gd name="T17" fmla="*/ 12 h 24"/>
                <a:gd name="T18" fmla="*/ 13 w 25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3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3" y="0"/>
                  </a:cubicBezTo>
                  <a:close/>
                  <a:moveTo>
                    <a:pt x="13" y="19"/>
                  </a:moveTo>
                  <a:cubicBezTo>
                    <a:pt x="9" y="19"/>
                    <a:pt x="6" y="16"/>
                    <a:pt x="6" y="12"/>
                  </a:cubicBezTo>
                  <a:cubicBezTo>
                    <a:pt x="6" y="8"/>
                    <a:pt x="9" y="5"/>
                    <a:pt x="13" y="5"/>
                  </a:cubicBezTo>
                  <a:cubicBezTo>
                    <a:pt x="16" y="5"/>
                    <a:pt x="20" y="8"/>
                    <a:pt x="20" y="12"/>
                  </a:cubicBezTo>
                  <a:cubicBezTo>
                    <a:pt x="20" y="16"/>
                    <a:pt x="16" y="19"/>
                    <a:pt x="13" y="19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2" name="Freeform 39">
              <a:extLst>
                <a:ext uri="{FF2B5EF4-FFF2-40B4-BE49-F238E27FC236}">
                  <a16:creationId xmlns="" xmlns:a16="http://schemas.microsoft.com/office/drawing/2014/main" id="{4E6BF5ED-9142-483D-AB42-7842509217F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91999" y="6568289"/>
              <a:ext cx="57305" cy="71284"/>
            </a:xfrm>
            <a:custGeom>
              <a:avLst/>
              <a:gdLst>
                <a:gd name="T0" fmla="*/ 0 w 45"/>
                <a:gd name="T1" fmla="*/ 24 h 57"/>
                <a:gd name="T2" fmla="*/ 0 w 45"/>
                <a:gd name="T3" fmla="*/ 33 h 57"/>
                <a:gd name="T4" fmla="*/ 45 w 45"/>
                <a:gd name="T5" fmla="*/ 57 h 57"/>
                <a:gd name="T6" fmla="*/ 45 w 45"/>
                <a:gd name="T7" fmla="*/ 42 h 57"/>
                <a:gd name="T8" fmla="*/ 14 w 45"/>
                <a:gd name="T9" fmla="*/ 28 h 57"/>
                <a:gd name="T10" fmla="*/ 45 w 45"/>
                <a:gd name="T11" fmla="*/ 14 h 57"/>
                <a:gd name="T12" fmla="*/ 45 w 45"/>
                <a:gd name="T13" fmla="*/ 0 h 57"/>
                <a:gd name="T14" fmla="*/ 0 w 45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57">
                  <a:moveTo>
                    <a:pt x="0" y="24"/>
                  </a:moveTo>
                  <a:lnTo>
                    <a:pt x="0" y="33"/>
                  </a:lnTo>
                  <a:lnTo>
                    <a:pt x="45" y="57"/>
                  </a:lnTo>
                  <a:lnTo>
                    <a:pt x="45" y="42"/>
                  </a:lnTo>
                  <a:lnTo>
                    <a:pt x="14" y="28"/>
                  </a:lnTo>
                  <a:lnTo>
                    <a:pt x="45" y="14"/>
                  </a:lnTo>
                  <a:lnTo>
                    <a:pt x="45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3" name="Freeform 40">
              <a:extLst>
                <a:ext uri="{FF2B5EF4-FFF2-40B4-BE49-F238E27FC236}">
                  <a16:creationId xmlns="" xmlns:a16="http://schemas.microsoft.com/office/drawing/2014/main" id="{0731EC8C-D176-4188-9189-13F454DBAAC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30806" y="6568289"/>
              <a:ext cx="71313" cy="71284"/>
            </a:xfrm>
            <a:custGeom>
              <a:avLst/>
              <a:gdLst>
                <a:gd name="T0" fmla="*/ 35 w 56"/>
                <a:gd name="T1" fmla="*/ 21 h 57"/>
                <a:gd name="T2" fmla="*/ 35 w 56"/>
                <a:gd name="T3" fmla="*/ 0 h 57"/>
                <a:gd name="T4" fmla="*/ 21 w 56"/>
                <a:gd name="T5" fmla="*/ 0 h 57"/>
                <a:gd name="T6" fmla="*/ 21 w 56"/>
                <a:gd name="T7" fmla="*/ 21 h 57"/>
                <a:gd name="T8" fmla="*/ 0 w 56"/>
                <a:gd name="T9" fmla="*/ 21 h 57"/>
                <a:gd name="T10" fmla="*/ 0 w 56"/>
                <a:gd name="T11" fmla="*/ 35 h 57"/>
                <a:gd name="T12" fmla="*/ 21 w 56"/>
                <a:gd name="T13" fmla="*/ 35 h 57"/>
                <a:gd name="T14" fmla="*/ 21 w 56"/>
                <a:gd name="T15" fmla="*/ 57 h 57"/>
                <a:gd name="T16" fmla="*/ 35 w 56"/>
                <a:gd name="T17" fmla="*/ 57 h 57"/>
                <a:gd name="T18" fmla="*/ 35 w 56"/>
                <a:gd name="T19" fmla="*/ 35 h 57"/>
                <a:gd name="T20" fmla="*/ 56 w 56"/>
                <a:gd name="T21" fmla="*/ 35 h 57"/>
                <a:gd name="T22" fmla="*/ 56 w 56"/>
                <a:gd name="T23" fmla="*/ 21 h 57"/>
                <a:gd name="T24" fmla="*/ 35 w 56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" h="57">
                  <a:moveTo>
                    <a:pt x="35" y="21"/>
                  </a:moveTo>
                  <a:lnTo>
                    <a:pt x="35" y="0"/>
                  </a:lnTo>
                  <a:lnTo>
                    <a:pt x="21" y="0"/>
                  </a:lnTo>
                  <a:lnTo>
                    <a:pt x="21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1" y="35"/>
                  </a:lnTo>
                  <a:lnTo>
                    <a:pt x="21" y="57"/>
                  </a:lnTo>
                  <a:lnTo>
                    <a:pt x="35" y="57"/>
                  </a:lnTo>
                  <a:lnTo>
                    <a:pt x="35" y="35"/>
                  </a:lnTo>
                  <a:lnTo>
                    <a:pt x="56" y="35"/>
                  </a:lnTo>
                  <a:lnTo>
                    <a:pt x="56" y="21"/>
                  </a:lnTo>
                  <a:lnTo>
                    <a:pt x="35" y="21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4" name="Freeform 41">
              <a:extLst>
                <a:ext uri="{FF2B5EF4-FFF2-40B4-BE49-F238E27FC236}">
                  <a16:creationId xmlns="" xmlns:a16="http://schemas.microsoft.com/office/drawing/2014/main" id="{4D180682-EE63-4770-ACD4-8411A7A5EC5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391464" y="6568289"/>
              <a:ext cx="72587" cy="71284"/>
            </a:xfrm>
            <a:custGeom>
              <a:avLst/>
              <a:gdLst>
                <a:gd name="T0" fmla="*/ 57 w 57"/>
                <a:gd name="T1" fmla="*/ 28 h 57"/>
                <a:gd name="T2" fmla="*/ 0 w 57"/>
                <a:gd name="T3" fmla="*/ 0 h 57"/>
                <a:gd name="T4" fmla="*/ 0 w 57"/>
                <a:gd name="T5" fmla="*/ 57 h 57"/>
                <a:gd name="T6" fmla="*/ 57 w 57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7" y="28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5" name="Freeform 42">
              <a:extLst>
                <a:ext uri="{FF2B5EF4-FFF2-40B4-BE49-F238E27FC236}">
                  <a16:creationId xmlns="" xmlns:a16="http://schemas.microsoft.com/office/drawing/2014/main" id="{E205618F-109E-4DFB-BFC7-E8EF51E93BA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296890" y="6594552"/>
              <a:ext cx="17828" cy="17508"/>
            </a:xfrm>
            <a:custGeom>
              <a:avLst/>
              <a:gdLst>
                <a:gd name="T0" fmla="*/ 3 w 6"/>
                <a:gd name="T1" fmla="*/ 0 h 6"/>
                <a:gd name="T2" fmla="*/ 0 w 6"/>
                <a:gd name="T3" fmla="*/ 3 h 6"/>
                <a:gd name="T4" fmla="*/ 3 w 6"/>
                <a:gd name="T5" fmla="*/ 6 h 6"/>
                <a:gd name="T6" fmla="*/ 6 w 6"/>
                <a:gd name="T7" fmla="*/ 3 h 6"/>
                <a:gd name="T8" fmla="*/ 3 w 6"/>
                <a:gd name="T9" fmla="*/ 0 h 6"/>
                <a:gd name="T10" fmla="*/ 3 w 6"/>
                <a:gd name="T11" fmla="*/ 5 h 6"/>
                <a:gd name="T12" fmla="*/ 1 w 6"/>
                <a:gd name="T13" fmla="*/ 3 h 6"/>
                <a:gd name="T14" fmla="*/ 3 w 6"/>
                <a:gd name="T15" fmla="*/ 1 h 6"/>
                <a:gd name="T16" fmla="*/ 5 w 6"/>
                <a:gd name="T17" fmla="*/ 3 h 6"/>
                <a:gd name="T18" fmla="*/ 3 w 6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5" y="6"/>
                    <a:pt x="6" y="5"/>
                    <a:pt x="6" y="3"/>
                  </a:cubicBezTo>
                  <a:cubicBezTo>
                    <a:pt x="6" y="2"/>
                    <a:pt x="5" y="0"/>
                    <a:pt x="3" y="0"/>
                  </a:cubicBezTo>
                  <a:close/>
                  <a:moveTo>
                    <a:pt x="3" y="5"/>
                  </a:moveTo>
                  <a:cubicBezTo>
                    <a:pt x="2" y="5"/>
                    <a:pt x="1" y="4"/>
                    <a:pt x="1" y="3"/>
                  </a:cubicBezTo>
                  <a:cubicBezTo>
                    <a:pt x="1" y="2"/>
                    <a:pt x="2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6" name="Freeform 43">
              <a:extLst>
                <a:ext uri="{FF2B5EF4-FFF2-40B4-BE49-F238E27FC236}">
                  <a16:creationId xmlns="" xmlns:a16="http://schemas.microsoft.com/office/drawing/2014/main" id="{783BF473-1587-407C-97AD-7D95AFEA973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270147" y="6568289"/>
              <a:ext cx="71313" cy="71284"/>
            </a:xfrm>
            <a:custGeom>
              <a:avLst/>
              <a:gdLst>
                <a:gd name="T0" fmla="*/ 19 w 24"/>
                <a:gd name="T1" fmla="*/ 12 h 24"/>
                <a:gd name="T2" fmla="*/ 12 w 24"/>
                <a:gd name="T3" fmla="*/ 19 h 24"/>
                <a:gd name="T4" fmla="*/ 5 w 24"/>
                <a:gd name="T5" fmla="*/ 12 h 24"/>
                <a:gd name="T6" fmla="*/ 12 w 24"/>
                <a:gd name="T7" fmla="*/ 5 h 24"/>
                <a:gd name="T8" fmla="*/ 19 w 24"/>
                <a:gd name="T9" fmla="*/ 12 h 24"/>
                <a:gd name="T10" fmla="*/ 12 w 24"/>
                <a:gd name="T11" fmla="*/ 0 h 24"/>
                <a:gd name="T12" fmla="*/ 0 w 24"/>
                <a:gd name="T13" fmla="*/ 12 h 24"/>
                <a:gd name="T14" fmla="*/ 12 w 24"/>
                <a:gd name="T15" fmla="*/ 24 h 24"/>
                <a:gd name="T16" fmla="*/ 24 w 24"/>
                <a:gd name="T17" fmla="*/ 12 h 24"/>
                <a:gd name="T18" fmla="*/ 12 w 24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9" y="12"/>
                  </a:moveTo>
                  <a:cubicBezTo>
                    <a:pt x="19" y="16"/>
                    <a:pt x="16" y="19"/>
                    <a:pt x="12" y="19"/>
                  </a:cubicBez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lose/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7" name="Oval 44">
              <a:extLst>
                <a:ext uri="{FF2B5EF4-FFF2-40B4-BE49-F238E27FC236}">
                  <a16:creationId xmlns="" xmlns:a16="http://schemas.microsoft.com/office/drawing/2014/main" id="{5EDEF497-86AC-4037-A5C2-A434EB70AE1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303257" y="6600804"/>
              <a:ext cx="5094" cy="875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8" name="Oval 45">
              <a:extLst>
                <a:ext uri="{FF2B5EF4-FFF2-40B4-BE49-F238E27FC236}">
                  <a16:creationId xmlns="" xmlns:a16="http://schemas.microsoft.com/office/drawing/2014/main" id="{2C37896B-CCFA-4B58-BEF2-E62CB4DF494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738778" y="6555783"/>
              <a:ext cx="12735" cy="10005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9" name="Oval 46">
              <a:extLst>
                <a:ext uri="{FF2B5EF4-FFF2-40B4-BE49-F238E27FC236}">
                  <a16:creationId xmlns="" xmlns:a16="http://schemas.microsoft.com/office/drawing/2014/main" id="{39C660CB-55C5-47A1-9D6A-07C0A04063E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738778" y="6585797"/>
              <a:ext cx="12735" cy="875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0" name="Freeform 47">
              <a:extLst>
                <a:ext uri="{FF2B5EF4-FFF2-40B4-BE49-F238E27FC236}">
                  <a16:creationId xmlns="" xmlns:a16="http://schemas.microsoft.com/office/drawing/2014/main" id="{BB0F3AB4-A632-4971-BB56-E612AE12448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709489" y="6568289"/>
              <a:ext cx="71313" cy="71284"/>
            </a:xfrm>
            <a:custGeom>
              <a:avLst/>
              <a:gdLst>
                <a:gd name="T0" fmla="*/ 12 w 24"/>
                <a:gd name="T1" fmla="*/ 0 h 24"/>
                <a:gd name="T2" fmla="*/ 0 w 24"/>
                <a:gd name="T3" fmla="*/ 12 h 24"/>
                <a:gd name="T4" fmla="*/ 12 w 24"/>
                <a:gd name="T5" fmla="*/ 24 h 24"/>
                <a:gd name="T6" fmla="*/ 24 w 24"/>
                <a:gd name="T7" fmla="*/ 12 h 24"/>
                <a:gd name="T8" fmla="*/ 12 w 24"/>
                <a:gd name="T9" fmla="*/ 0 h 24"/>
                <a:gd name="T10" fmla="*/ 12 w 24"/>
                <a:gd name="T11" fmla="*/ 19 h 24"/>
                <a:gd name="T12" fmla="*/ 5 w 24"/>
                <a:gd name="T13" fmla="*/ 12 h 24"/>
                <a:gd name="T14" fmla="*/ 12 w 24"/>
                <a:gd name="T15" fmla="*/ 5 h 24"/>
                <a:gd name="T16" fmla="*/ 19 w 24"/>
                <a:gd name="T17" fmla="*/ 12 h 24"/>
                <a:gd name="T18" fmla="*/ 12 w 24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  <a:moveTo>
                    <a:pt x="12" y="19"/>
                  </a:move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ubicBezTo>
                    <a:pt x="19" y="16"/>
                    <a:pt x="16" y="19"/>
                    <a:pt x="12" y="19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1" name="Freeform 48">
              <a:extLst>
                <a:ext uri="{FF2B5EF4-FFF2-40B4-BE49-F238E27FC236}">
                  <a16:creationId xmlns="" xmlns:a16="http://schemas.microsoft.com/office/drawing/2014/main" id="{FB3F416F-A185-4D99-A45E-AD7233B5C53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422962" y="6568289"/>
              <a:ext cx="57305" cy="71284"/>
            </a:xfrm>
            <a:custGeom>
              <a:avLst/>
              <a:gdLst>
                <a:gd name="T0" fmla="*/ 0 w 45"/>
                <a:gd name="T1" fmla="*/ 24 h 57"/>
                <a:gd name="T2" fmla="*/ 0 w 45"/>
                <a:gd name="T3" fmla="*/ 33 h 57"/>
                <a:gd name="T4" fmla="*/ 45 w 45"/>
                <a:gd name="T5" fmla="*/ 57 h 57"/>
                <a:gd name="T6" fmla="*/ 45 w 45"/>
                <a:gd name="T7" fmla="*/ 42 h 57"/>
                <a:gd name="T8" fmla="*/ 14 w 45"/>
                <a:gd name="T9" fmla="*/ 28 h 57"/>
                <a:gd name="T10" fmla="*/ 45 w 45"/>
                <a:gd name="T11" fmla="*/ 14 h 57"/>
                <a:gd name="T12" fmla="*/ 45 w 45"/>
                <a:gd name="T13" fmla="*/ 0 h 57"/>
                <a:gd name="T14" fmla="*/ 0 w 45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57">
                  <a:moveTo>
                    <a:pt x="0" y="24"/>
                  </a:moveTo>
                  <a:lnTo>
                    <a:pt x="0" y="33"/>
                  </a:lnTo>
                  <a:lnTo>
                    <a:pt x="45" y="57"/>
                  </a:lnTo>
                  <a:lnTo>
                    <a:pt x="45" y="42"/>
                  </a:lnTo>
                  <a:lnTo>
                    <a:pt x="14" y="28"/>
                  </a:lnTo>
                  <a:lnTo>
                    <a:pt x="45" y="14"/>
                  </a:lnTo>
                  <a:lnTo>
                    <a:pt x="45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2" name="Freeform 49">
              <a:extLst>
                <a:ext uri="{FF2B5EF4-FFF2-40B4-BE49-F238E27FC236}">
                  <a16:creationId xmlns="" xmlns:a16="http://schemas.microsoft.com/office/drawing/2014/main" id="{648BBC84-1B40-4D3A-84BD-5D35EB665A4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561768" y="6568289"/>
              <a:ext cx="71313" cy="71284"/>
            </a:xfrm>
            <a:custGeom>
              <a:avLst/>
              <a:gdLst>
                <a:gd name="T0" fmla="*/ 35 w 56"/>
                <a:gd name="T1" fmla="*/ 21 h 57"/>
                <a:gd name="T2" fmla="*/ 35 w 56"/>
                <a:gd name="T3" fmla="*/ 0 h 57"/>
                <a:gd name="T4" fmla="*/ 21 w 56"/>
                <a:gd name="T5" fmla="*/ 0 h 57"/>
                <a:gd name="T6" fmla="*/ 21 w 56"/>
                <a:gd name="T7" fmla="*/ 21 h 57"/>
                <a:gd name="T8" fmla="*/ 0 w 56"/>
                <a:gd name="T9" fmla="*/ 21 h 57"/>
                <a:gd name="T10" fmla="*/ 0 w 56"/>
                <a:gd name="T11" fmla="*/ 35 h 57"/>
                <a:gd name="T12" fmla="*/ 21 w 56"/>
                <a:gd name="T13" fmla="*/ 35 h 57"/>
                <a:gd name="T14" fmla="*/ 21 w 56"/>
                <a:gd name="T15" fmla="*/ 57 h 57"/>
                <a:gd name="T16" fmla="*/ 35 w 56"/>
                <a:gd name="T17" fmla="*/ 57 h 57"/>
                <a:gd name="T18" fmla="*/ 35 w 56"/>
                <a:gd name="T19" fmla="*/ 35 h 57"/>
                <a:gd name="T20" fmla="*/ 56 w 56"/>
                <a:gd name="T21" fmla="*/ 35 h 57"/>
                <a:gd name="T22" fmla="*/ 56 w 56"/>
                <a:gd name="T23" fmla="*/ 21 h 57"/>
                <a:gd name="T24" fmla="*/ 35 w 56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" h="57">
                  <a:moveTo>
                    <a:pt x="35" y="21"/>
                  </a:moveTo>
                  <a:lnTo>
                    <a:pt x="35" y="0"/>
                  </a:lnTo>
                  <a:lnTo>
                    <a:pt x="21" y="0"/>
                  </a:lnTo>
                  <a:lnTo>
                    <a:pt x="21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1" y="35"/>
                  </a:lnTo>
                  <a:lnTo>
                    <a:pt x="21" y="57"/>
                  </a:lnTo>
                  <a:lnTo>
                    <a:pt x="35" y="57"/>
                  </a:lnTo>
                  <a:lnTo>
                    <a:pt x="35" y="35"/>
                  </a:lnTo>
                  <a:lnTo>
                    <a:pt x="56" y="35"/>
                  </a:lnTo>
                  <a:lnTo>
                    <a:pt x="56" y="21"/>
                  </a:lnTo>
                  <a:lnTo>
                    <a:pt x="35" y="21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3" name="Freeform 50">
              <a:extLst>
                <a:ext uri="{FF2B5EF4-FFF2-40B4-BE49-F238E27FC236}">
                  <a16:creationId xmlns="" xmlns:a16="http://schemas.microsoft.com/office/drawing/2014/main" id="{AF386A8A-8D40-4BD6-AEBB-D0F41FD2AF1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122427" y="6568289"/>
              <a:ext cx="72587" cy="71284"/>
            </a:xfrm>
            <a:custGeom>
              <a:avLst/>
              <a:gdLst>
                <a:gd name="T0" fmla="*/ 57 w 57"/>
                <a:gd name="T1" fmla="*/ 28 h 57"/>
                <a:gd name="T2" fmla="*/ 0 w 57"/>
                <a:gd name="T3" fmla="*/ 0 h 57"/>
                <a:gd name="T4" fmla="*/ 0 w 57"/>
                <a:gd name="T5" fmla="*/ 57 h 57"/>
                <a:gd name="T6" fmla="*/ 57 w 57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7" y="28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4" name="Freeform 51">
              <a:extLst>
                <a:ext uri="{FF2B5EF4-FFF2-40B4-BE49-F238E27FC236}">
                  <a16:creationId xmlns="" xmlns:a16="http://schemas.microsoft.com/office/drawing/2014/main" id="{151A85D9-6B3C-4388-97A7-64E59D9122C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030399" y="6594552"/>
              <a:ext cx="15281" cy="17508"/>
            </a:xfrm>
            <a:custGeom>
              <a:avLst/>
              <a:gdLst>
                <a:gd name="T0" fmla="*/ 2 w 5"/>
                <a:gd name="T1" fmla="*/ 0 h 6"/>
                <a:gd name="T2" fmla="*/ 0 w 5"/>
                <a:gd name="T3" fmla="*/ 3 h 6"/>
                <a:gd name="T4" fmla="*/ 2 w 5"/>
                <a:gd name="T5" fmla="*/ 6 h 6"/>
                <a:gd name="T6" fmla="*/ 5 w 5"/>
                <a:gd name="T7" fmla="*/ 3 h 6"/>
                <a:gd name="T8" fmla="*/ 2 w 5"/>
                <a:gd name="T9" fmla="*/ 0 h 6"/>
                <a:gd name="T10" fmla="*/ 2 w 5"/>
                <a:gd name="T11" fmla="*/ 5 h 6"/>
                <a:gd name="T12" fmla="*/ 0 w 5"/>
                <a:gd name="T13" fmla="*/ 3 h 6"/>
                <a:gd name="T14" fmla="*/ 2 w 5"/>
                <a:gd name="T15" fmla="*/ 1 h 6"/>
                <a:gd name="T16" fmla="*/ 5 w 5"/>
                <a:gd name="T17" fmla="*/ 3 h 6"/>
                <a:gd name="T18" fmla="*/ 2 w 5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6">
                  <a:moveTo>
                    <a:pt x="2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4" y="6"/>
                    <a:pt x="5" y="5"/>
                    <a:pt x="5" y="3"/>
                  </a:cubicBezTo>
                  <a:cubicBezTo>
                    <a:pt x="5" y="2"/>
                    <a:pt x="4" y="0"/>
                    <a:pt x="2" y="0"/>
                  </a:cubicBezTo>
                  <a:close/>
                  <a:moveTo>
                    <a:pt x="2" y="5"/>
                  </a:moveTo>
                  <a:cubicBezTo>
                    <a:pt x="1" y="5"/>
                    <a:pt x="0" y="4"/>
                    <a:pt x="0" y="3"/>
                  </a:cubicBezTo>
                  <a:cubicBezTo>
                    <a:pt x="0" y="2"/>
                    <a:pt x="1" y="1"/>
                    <a:pt x="2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2" y="5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5" name="Freeform 52">
              <a:extLst>
                <a:ext uri="{FF2B5EF4-FFF2-40B4-BE49-F238E27FC236}">
                  <a16:creationId xmlns="" xmlns:a16="http://schemas.microsoft.com/office/drawing/2014/main" id="{49BC3C17-7710-494D-B5DA-75BF6C35338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001110" y="6568289"/>
              <a:ext cx="75134" cy="71284"/>
            </a:xfrm>
            <a:custGeom>
              <a:avLst/>
              <a:gdLst>
                <a:gd name="T0" fmla="*/ 19 w 25"/>
                <a:gd name="T1" fmla="*/ 12 h 24"/>
                <a:gd name="T2" fmla="*/ 12 w 25"/>
                <a:gd name="T3" fmla="*/ 19 h 24"/>
                <a:gd name="T4" fmla="*/ 5 w 25"/>
                <a:gd name="T5" fmla="*/ 12 h 24"/>
                <a:gd name="T6" fmla="*/ 12 w 25"/>
                <a:gd name="T7" fmla="*/ 5 h 24"/>
                <a:gd name="T8" fmla="*/ 19 w 25"/>
                <a:gd name="T9" fmla="*/ 12 h 24"/>
                <a:gd name="T10" fmla="*/ 12 w 25"/>
                <a:gd name="T11" fmla="*/ 0 h 24"/>
                <a:gd name="T12" fmla="*/ 0 w 25"/>
                <a:gd name="T13" fmla="*/ 12 h 24"/>
                <a:gd name="T14" fmla="*/ 12 w 25"/>
                <a:gd name="T15" fmla="*/ 24 h 24"/>
                <a:gd name="T16" fmla="*/ 25 w 25"/>
                <a:gd name="T17" fmla="*/ 12 h 24"/>
                <a:gd name="T18" fmla="*/ 12 w 25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19" y="12"/>
                  </a:moveTo>
                  <a:cubicBezTo>
                    <a:pt x="19" y="16"/>
                    <a:pt x="16" y="19"/>
                    <a:pt x="12" y="19"/>
                  </a:cubicBezTo>
                  <a:cubicBezTo>
                    <a:pt x="9" y="19"/>
                    <a:pt x="5" y="16"/>
                    <a:pt x="5" y="12"/>
                  </a:cubicBezTo>
                  <a:cubicBezTo>
                    <a:pt x="5" y="8"/>
                    <a:pt x="9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lose/>
                  <a:moveTo>
                    <a:pt x="12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2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6" name="Oval 53">
              <a:extLst>
                <a:ext uri="{FF2B5EF4-FFF2-40B4-BE49-F238E27FC236}">
                  <a16:creationId xmlns="" xmlns:a16="http://schemas.microsoft.com/office/drawing/2014/main" id="{305EEBA0-EE42-4424-B2C1-E94C09090EB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034220" y="6600804"/>
              <a:ext cx="8914" cy="875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7" name="Freeform 59">
              <a:extLst>
                <a:ext uri="{FF2B5EF4-FFF2-40B4-BE49-F238E27FC236}">
                  <a16:creationId xmlns="" xmlns:a16="http://schemas.microsoft.com/office/drawing/2014/main" id="{F26E6CEF-CF20-42C4-B085-CFEF1B0AC83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855936" y="6568289"/>
              <a:ext cx="72587" cy="71284"/>
            </a:xfrm>
            <a:custGeom>
              <a:avLst/>
              <a:gdLst>
                <a:gd name="T0" fmla="*/ 57 w 57"/>
                <a:gd name="T1" fmla="*/ 28 h 57"/>
                <a:gd name="T2" fmla="*/ 0 w 57"/>
                <a:gd name="T3" fmla="*/ 0 h 57"/>
                <a:gd name="T4" fmla="*/ 0 w 57"/>
                <a:gd name="T5" fmla="*/ 57 h 57"/>
                <a:gd name="T6" fmla="*/ 57 w 57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7" y="28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51" name="Oval 36">
              <a:extLst>
                <a:ext uri="{FF2B5EF4-FFF2-40B4-BE49-F238E27FC236}">
                  <a16:creationId xmlns="" xmlns:a16="http://schemas.microsoft.com/office/drawing/2014/main" id="{5F5C8A6E-BB1E-4D37-A533-3EFC7B3C6A7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07816" y="6555783"/>
              <a:ext cx="8914" cy="10005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52" name="Oval 37">
              <a:extLst>
                <a:ext uri="{FF2B5EF4-FFF2-40B4-BE49-F238E27FC236}">
                  <a16:creationId xmlns="" xmlns:a16="http://schemas.microsoft.com/office/drawing/2014/main" id="{88E90A9F-6F4D-462D-86BC-8382A4DA037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07816" y="6585797"/>
              <a:ext cx="8914" cy="875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53" name="Freeform 38">
              <a:extLst>
                <a:ext uri="{FF2B5EF4-FFF2-40B4-BE49-F238E27FC236}">
                  <a16:creationId xmlns="" xmlns:a16="http://schemas.microsoft.com/office/drawing/2014/main" id="{5D59DD40-AFFE-482A-BB61-5EF2CC9AD35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974706" y="6568289"/>
              <a:ext cx="75134" cy="71284"/>
            </a:xfrm>
            <a:custGeom>
              <a:avLst/>
              <a:gdLst>
                <a:gd name="T0" fmla="*/ 13 w 25"/>
                <a:gd name="T1" fmla="*/ 0 h 24"/>
                <a:gd name="T2" fmla="*/ 0 w 25"/>
                <a:gd name="T3" fmla="*/ 12 h 24"/>
                <a:gd name="T4" fmla="*/ 13 w 25"/>
                <a:gd name="T5" fmla="*/ 24 h 24"/>
                <a:gd name="T6" fmla="*/ 25 w 25"/>
                <a:gd name="T7" fmla="*/ 12 h 24"/>
                <a:gd name="T8" fmla="*/ 13 w 25"/>
                <a:gd name="T9" fmla="*/ 0 h 24"/>
                <a:gd name="T10" fmla="*/ 13 w 25"/>
                <a:gd name="T11" fmla="*/ 19 h 24"/>
                <a:gd name="T12" fmla="*/ 6 w 25"/>
                <a:gd name="T13" fmla="*/ 12 h 24"/>
                <a:gd name="T14" fmla="*/ 13 w 25"/>
                <a:gd name="T15" fmla="*/ 5 h 24"/>
                <a:gd name="T16" fmla="*/ 20 w 25"/>
                <a:gd name="T17" fmla="*/ 12 h 24"/>
                <a:gd name="T18" fmla="*/ 13 w 25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3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3" y="0"/>
                  </a:cubicBezTo>
                  <a:close/>
                  <a:moveTo>
                    <a:pt x="13" y="19"/>
                  </a:moveTo>
                  <a:cubicBezTo>
                    <a:pt x="9" y="19"/>
                    <a:pt x="6" y="16"/>
                    <a:pt x="6" y="12"/>
                  </a:cubicBezTo>
                  <a:cubicBezTo>
                    <a:pt x="6" y="8"/>
                    <a:pt x="9" y="5"/>
                    <a:pt x="13" y="5"/>
                  </a:cubicBezTo>
                  <a:cubicBezTo>
                    <a:pt x="16" y="5"/>
                    <a:pt x="20" y="8"/>
                    <a:pt x="20" y="12"/>
                  </a:cubicBezTo>
                  <a:cubicBezTo>
                    <a:pt x="20" y="16"/>
                    <a:pt x="16" y="19"/>
                    <a:pt x="13" y="19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54" name="Freeform 39">
              <a:extLst>
                <a:ext uri="{FF2B5EF4-FFF2-40B4-BE49-F238E27FC236}">
                  <a16:creationId xmlns="" xmlns:a16="http://schemas.microsoft.com/office/drawing/2014/main" id="{B34B8ECB-D2E3-4F50-926C-48DEF2A5E5C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91999" y="6568289"/>
              <a:ext cx="57305" cy="71284"/>
            </a:xfrm>
            <a:custGeom>
              <a:avLst/>
              <a:gdLst>
                <a:gd name="T0" fmla="*/ 0 w 45"/>
                <a:gd name="T1" fmla="*/ 24 h 57"/>
                <a:gd name="T2" fmla="*/ 0 w 45"/>
                <a:gd name="T3" fmla="*/ 33 h 57"/>
                <a:gd name="T4" fmla="*/ 45 w 45"/>
                <a:gd name="T5" fmla="*/ 57 h 57"/>
                <a:gd name="T6" fmla="*/ 45 w 45"/>
                <a:gd name="T7" fmla="*/ 42 h 57"/>
                <a:gd name="T8" fmla="*/ 14 w 45"/>
                <a:gd name="T9" fmla="*/ 28 h 57"/>
                <a:gd name="T10" fmla="*/ 45 w 45"/>
                <a:gd name="T11" fmla="*/ 14 h 57"/>
                <a:gd name="T12" fmla="*/ 45 w 45"/>
                <a:gd name="T13" fmla="*/ 0 h 57"/>
                <a:gd name="T14" fmla="*/ 0 w 45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57">
                  <a:moveTo>
                    <a:pt x="0" y="24"/>
                  </a:moveTo>
                  <a:lnTo>
                    <a:pt x="0" y="33"/>
                  </a:lnTo>
                  <a:lnTo>
                    <a:pt x="45" y="57"/>
                  </a:lnTo>
                  <a:lnTo>
                    <a:pt x="45" y="42"/>
                  </a:lnTo>
                  <a:lnTo>
                    <a:pt x="14" y="28"/>
                  </a:lnTo>
                  <a:lnTo>
                    <a:pt x="45" y="14"/>
                  </a:lnTo>
                  <a:lnTo>
                    <a:pt x="45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3" name="Freeform 40">
              <a:extLst>
                <a:ext uri="{FF2B5EF4-FFF2-40B4-BE49-F238E27FC236}">
                  <a16:creationId xmlns="" xmlns:a16="http://schemas.microsoft.com/office/drawing/2014/main" id="{58B03A25-B491-42E6-BA1D-40A05E30F36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30806" y="6568289"/>
              <a:ext cx="71313" cy="71284"/>
            </a:xfrm>
            <a:custGeom>
              <a:avLst/>
              <a:gdLst>
                <a:gd name="T0" fmla="*/ 35 w 56"/>
                <a:gd name="T1" fmla="*/ 21 h 57"/>
                <a:gd name="T2" fmla="*/ 35 w 56"/>
                <a:gd name="T3" fmla="*/ 0 h 57"/>
                <a:gd name="T4" fmla="*/ 21 w 56"/>
                <a:gd name="T5" fmla="*/ 0 h 57"/>
                <a:gd name="T6" fmla="*/ 21 w 56"/>
                <a:gd name="T7" fmla="*/ 21 h 57"/>
                <a:gd name="T8" fmla="*/ 0 w 56"/>
                <a:gd name="T9" fmla="*/ 21 h 57"/>
                <a:gd name="T10" fmla="*/ 0 w 56"/>
                <a:gd name="T11" fmla="*/ 35 h 57"/>
                <a:gd name="T12" fmla="*/ 21 w 56"/>
                <a:gd name="T13" fmla="*/ 35 h 57"/>
                <a:gd name="T14" fmla="*/ 21 w 56"/>
                <a:gd name="T15" fmla="*/ 57 h 57"/>
                <a:gd name="T16" fmla="*/ 35 w 56"/>
                <a:gd name="T17" fmla="*/ 57 h 57"/>
                <a:gd name="T18" fmla="*/ 35 w 56"/>
                <a:gd name="T19" fmla="*/ 35 h 57"/>
                <a:gd name="T20" fmla="*/ 56 w 56"/>
                <a:gd name="T21" fmla="*/ 35 h 57"/>
                <a:gd name="T22" fmla="*/ 56 w 56"/>
                <a:gd name="T23" fmla="*/ 21 h 57"/>
                <a:gd name="T24" fmla="*/ 35 w 56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" h="57">
                  <a:moveTo>
                    <a:pt x="35" y="21"/>
                  </a:moveTo>
                  <a:lnTo>
                    <a:pt x="35" y="0"/>
                  </a:lnTo>
                  <a:lnTo>
                    <a:pt x="21" y="0"/>
                  </a:lnTo>
                  <a:lnTo>
                    <a:pt x="21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1" y="35"/>
                  </a:lnTo>
                  <a:lnTo>
                    <a:pt x="21" y="57"/>
                  </a:lnTo>
                  <a:lnTo>
                    <a:pt x="35" y="57"/>
                  </a:lnTo>
                  <a:lnTo>
                    <a:pt x="35" y="35"/>
                  </a:lnTo>
                  <a:lnTo>
                    <a:pt x="56" y="35"/>
                  </a:lnTo>
                  <a:lnTo>
                    <a:pt x="56" y="21"/>
                  </a:lnTo>
                  <a:lnTo>
                    <a:pt x="35" y="21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0" name="Freeform 42">
              <a:extLst>
                <a:ext uri="{FF2B5EF4-FFF2-40B4-BE49-F238E27FC236}">
                  <a16:creationId xmlns="" xmlns:a16="http://schemas.microsoft.com/office/drawing/2014/main" id="{432C876C-BC69-4E3D-BAC1-40EA2B4F933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296890" y="6594552"/>
              <a:ext cx="17828" cy="17508"/>
            </a:xfrm>
            <a:custGeom>
              <a:avLst/>
              <a:gdLst>
                <a:gd name="T0" fmla="*/ 3 w 6"/>
                <a:gd name="T1" fmla="*/ 0 h 6"/>
                <a:gd name="T2" fmla="*/ 0 w 6"/>
                <a:gd name="T3" fmla="*/ 3 h 6"/>
                <a:gd name="T4" fmla="*/ 3 w 6"/>
                <a:gd name="T5" fmla="*/ 6 h 6"/>
                <a:gd name="T6" fmla="*/ 6 w 6"/>
                <a:gd name="T7" fmla="*/ 3 h 6"/>
                <a:gd name="T8" fmla="*/ 3 w 6"/>
                <a:gd name="T9" fmla="*/ 0 h 6"/>
                <a:gd name="T10" fmla="*/ 3 w 6"/>
                <a:gd name="T11" fmla="*/ 5 h 6"/>
                <a:gd name="T12" fmla="*/ 1 w 6"/>
                <a:gd name="T13" fmla="*/ 3 h 6"/>
                <a:gd name="T14" fmla="*/ 3 w 6"/>
                <a:gd name="T15" fmla="*/ 1 h 6"/>
                <a:gd name="T16" fmla="*/ 5 w 6"/>
                <a:gd name="T17" fmla="*/ 3 h 6"/>
                <a:gd name="T18" fmla="*/ 3 w 6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5" y="6"/>
                    <a:pt x="6" y="5"/>
                    <a:pt x="6" y="3"/>
                  </a:cubicBezTo>
                  <a:cubicBezTo>
                    <a:pt x="6" y="2"/>
                    <a:pt x="5" y="0"/>
                    <a:pt x="3" y="0"/>
                  </a:cubicBezTo>
                  <a:close/>
                  <a:moveTo>
                    <a:pt x="3" y="5"/>
                  </a:moveTo>
                  <a:cubicBezTo>
                    <a:pt x="2" y="5"/>
                    <a:pt x="1" y="4"/>
                    <a:pt x="1" y="3"/>
                  </a:cubicBezTo>
                  <a:cubicBezTo>
                    <a:pt x="1" y="2"/>
                    <a:pt x="2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1" name="Freeform 43">
              <a:extLst>
                <a:ext uri="{FF2B5EF4-FFF2-40B4-BE49-F238E27FC236}">
                  <a16:creationId xmlns="" xmlns:a16="http://schemas.microsoft.com/office/drawing/2014/main" id="{C60AFD9A-26CA-4278-ADFF-2BB88316C8A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270147" y="6568289"/>
              <a:ext cx="71313" cy="71284"/>
            </a:xfrm>
            <a:custGeom>
              <a:avLst/>
              <a:gdLst>
                <a:gd name="T0" fmla="*/ 19 w 24"/>
                <a:gd name="T1" fmla="*/ 12 h 24"/>
                <a:gd name="T2" fmla="*/ 12 w 24"/>
                <a:gd name="T3" fmla="*/ 19 h 24"/>
                <a:gd name="T4" fmla="*/ 5 w 24"/>
                <a:gd name="T5" fmla="*/ 12 h 24"/>
                <a:gd name="T6" fmla="*/ 12 w 24"/>
                <a:gd name="T7" fmla="*/ 5 h 24"/>
                <a:gd name="T8" fmla="*/ 19 w 24"/>
                <a:gd name="T9" fmla="*/ 12 h 24"/>
                <a:gd name="T10" fmla="*/ 12 w 24"/>
                <a:gd name="T11" fmla="*/ 0 h 24"/>
                <a:gd name="T12" fmla="*/ 0 w 24"/>
                <a:gd name="T13" fmla="*/ 12 h 24"/>
                <a:gd name="T14" fmla="*/ 12 w 24"/>
                <a:gd name="T15" fmla="*/ 24 h 24"/>
                <a:gd name="T16" fmla="*/ 24 w 24"/>
                <a:gd name="T17" fmla="*/ 12 h 24"/>
                <a:gd name="T18" fmla="*/ 12 w 24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9" y="12"/>
                  </a:moveTo>
                  <a:cubicBezTo>
                    <a:pt x="19" y="16"/>
                    <a:pt x="16" y="19"/>
                    <a:pt x="12" y="19"/>
                  </a:cubicBez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lose/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2" name="Oval 44">
              <a:extLst>
                <a:ext uri="{FF2B5EF4-FFF2-40B4-BE49-F238E27FC236}">
                  <a16:creationId xmlns="" xmlns:a16="http://schemas.microsoft.com/office/drawing/2014/main" id="{854F8A9A-64C9-4263-B57E-6B445EF5EFB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303257" y="6600804"/>
              <a:ext cx="5094" cy="875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3" name="Oval 45">
              <a:extLst>
                <a:ext uri="{FF2B5EF4-FFF2-40B4-BE49-F238E27FC236}">
                  <a16:creationId xmlns="" xmlns:a16="http://schemas.microsoft.com/office/drawing/2014/main" id="{58BF5344-E839-4CDD-9300-F50CF839931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738778" y="6555783"/>
              <a:ext cx="12735" cy="10005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4" name="Oval 46">
              <a:extLst>
                <a:ext uri="{FF2B5EF4-FFF2-40B4-BE49-F238E27FC236}">
                  <a16:creationId xmlns="" xmlns:a16="http://schemas.microsoft.com/office/drawing/2014/main" id="{B7646D9D-5883-4DD4-940C-FDFB7FD76A2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738778" y="6585797"/>
              <a:ext cx="12735" cy="875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5" name="Freeform 47">
              <a:extLst>
                <a:ext uri="{FF2B5EF4-FFF2-40B4-BE49-F238E27FC236}">
                  <a16:creationId xmlns="" xmlns:a16="http://schemas.microsoft.com/office/drawing/2014/main" id="{23EE4C98-DFEF-4C53-9CFF-46883C6B206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709489" y="6568289"/>
              <a:ext cx="71313" cy="71284"/>
            </a:xfrm>
            <a:custGeom>
              <a:avLst/>
              <a:gdLst>
                <a:gd name="T0" fmla="*/ 12 w 24"/>
                <a:gd name="T1" fmla="*/ 0 h 24"/>
                <a:gd name="T2" fmla="*/ 0 w 24"/>
                <a:gd name="T3" fmla="*/ 12 h 24"/>
                <a:gd name="T4" fmla="*/ 12 w 24"/>
                <a:gd name="T5" fmla="*/ 24 h 24"/>
                <a:gd name="T6" fmla="*/ 24 w 24"/>
                <a:gd name="T7" fmla="*/ 12 h 24"/>
                <a:gd name="T8" fmla="*/ 12 w 24"/>
                <a:gd name="T9" fmla="*/ 0 h 24"/>
                <a:gd name="T10" fmla="*/ 12 w 24"/>
                <a:gd name="T11" fmla="*/ 19 h 24"/>
                <a:gd name="T12" fmla="*/ 5 w 24"/>
                <a:gd name="T13" fmla="*/ 12 h 24"/>
                <a:gd name="T14" fmla="*/ 12 w 24"/>
                <a:gd name="T15" fmla="*/ 5 h 24"/>
                <a:gd name="T16" fmla="*/ 19 w 24"/>
                <a:gd name="T17" fmla="*/ 12 h 24"/>
                <a:gd name="T18" fmla="*/ 12 w 24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  <a:moveTo>
                    <a:pt x="12" y="19"/>
                  </a:move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ubicBezTo>
                    <a:pt x="19" y="16"/>
                    <a:pt x="16" y="19"/>
                    <a:pt x="12" y="19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6" name="Freeform 48">
              <a:extLst>
                <a:ext uri="{FF2B5EF4-FFF2-40B4-BE49-F238E27FC236}">
                  <a16:creationId xmlns="" xmlns:a16="http://schemas.microsoft.com/office/drawing/2014/main" id="{1204AA86-19F5-4886-BF17-0B1A8A721E9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422962" y="6568289"/>
              <a:ext cx="57305" cy="71284"/>
            </a:xfrm>
            <a:custGeom>
              <a:avLst/>
              <a:gdLst>
                <a:gd name="T0" fmla="*/ 0 w 45"/>
                <a:gd name="T1" fmla="*/ 24 h 57"/>
                <a:gd name="T2" fmla="*/ 0 w 45"/>
                <a:gd name="T3" fmla="*/ 33 h 57"/>
                <a:gd name="T4" fmla="*/ 45 w 45"/>
                <a:gd name="T5" fmla="*/ 57 h 57"/>
                <a:gd name="T6" fmla="*/ 45 w 45"/>
                <a:gd name="T7" fmla="*/ 42 h 57"/>
                <a:gd name="T8" fmla="*/ 14 w 45"/>
                <a:gd name="T9" fmla="*/ 28 h 57"/>
                <a:gd name="T10" fmla="*/ 45 w 45"/>
                <a:gd name="T11" fmla="*/ 14 h 57"/>
                <a:gd name="T12" fmla="*/ 45 w 45"/>
                <a:gd name="T13" fmla="*/ 0 h 57"/>
                <a:gd name="T14" fmla="*/ 0 w 45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57">
                  <a:moveTo>
                    <a:pt x="0" y="24"/>
                  </a:moveTo>
                  <a:lnTo>
                    <a:pt x="0" y="33"/>
                  </a:lnTo>
                  <a:lnTo>
                    <a:pt x="45" y="57"/>
                  </a:lnTo>
                  <a:lnTo>
                    <a:pt x="45" y="42"/>
                  </a:lnTo>
                  <a:lnTo>
                    <a:pt x="14" y="28"/>
                  </a:lnTo>
                  <a:lnTo>
                    <a:pt x="45" y="14"/>
                  </a:lnTo>
                  <a:lnTo>
                    <a:pt x="45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7" name="Freeform 49">
              <a:extLst>
                <a:ext uri="{FF2B5EF4-FFF2-40B4-BE49-F238E27FC236}">
                  <a16:creationId xmlns="" xmlns:a16="http://schemas.microsoft.com/office/drawing/2014/main" id="{655CE9BE-8BB0-4E12-B609-DF1A8A20B5B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561768" y="6568289"/>
              <a:ext cx="71313" cy="71284"/>
            </a:xfrm>
            <a:custGeom>
              <a:avLst/>
              <a:gdLst>
                <a:gd name="T0" fmla="*/ 35 w 56"/>
                <a:gd name="T1" fmla="*/ 21 h 57"/>
                <a:gd name="T2" fmla="*/ 35 w 56"/>
                <a:gd name="T3" fmla="*/ 0 h 57"/>
                <a:gd name="T4" fmla="*/ 21 w 56"/>
                <a:gd name="T5" fmla="*/ 0 h 57"/>
                <a:gd name="T6" fmla="*/ 21 w 56"/>
                <a:gd name="T7" fmla="*/ 21 h 57"/>
                <a:gd name="T8" fmla="*/ 0 w 56"/>
                <a:gd name="T9" fmla="*/ 21 h 57"/>
                <a:gd name="T10" fmla="*/ 0 w 56"/>
                <a:gd name="T11" fmla="*/ 35 h 57"/>
                <a:gd name="T12" fmla="*/ 21 w 56"/>
                <a:gd name="T13" fmla="*/ 35 h 57"/>
                <a:gd name="T14" fmla="*/ 21 w 56"/>
                <a:gd name="T15" fmla="*/ 57 h 57"/>
                <a:gd name="T16" fmla="*/ 35 w 56"/>
                <a:gd name="T17" fmla="*/ 57 h 57"/>
                <a:gd name="T18" fmla="*/ 35 w 56"/>
                <a:gd name="T19" fmla="*/ 35 h 57"/>
                <a:gd name="T20" fmla="*/ 56 w 56"/>
                <a:gd name="T21" fmla="*/ 35 h 57"/>
                <a:gd name="T22" fmla="*/ 56 w 56"/>
                <a:gd name="T23" fmla="*/ 21 h 57"/>
                <a:gd name="T24" fmla="*/ 35 w 56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" h="57">
                  <a:moveTo>
                    <a:pt x="35" y="21"/>
                  </a:moveTo>
                  <a:lnTo>
                    <a:pt x="35" y="0"/>
                  </a:lnTo>
                  <a:lnTo>
                    <a:pt x="21" y="0"/>
                  </a:lnTo>
                  <a:lnTo>
                    <a:pt x="21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1" y="35"/>
                  </a:lnTo>
                  <a:lnTo>
                    <a:pt x="21" y="57"/>
                  </a:lnTo>
                  <a:lnTo>
                    <a:pt x="35" y="57"/>
                  </a:lnTo>
                  <a:lnTo>
                    <a:pt x="35" y="35"/>
                  </a:lnTo>
                  <a:lnTo>
                    <a:pt x="56" y="35"/>
                  </a:lnTo>
                  <a:lnTo>
                    <a:pt x="56" y="21"/>
                  </a:lnTo>
                  <a:lnTo>
                    <a:pt x="35" y="21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8" name="Freeform 50">
              <a:extLst>
                <a:ext uri="{FF2B5EF4-FFF2-40B4-BE49-F238E27FC236}">
                  <a16:creationId xmlns="" xmlns:a16="http://schemas.microsoft.com/office/drawing/2014/main" id="{52517300-6F8F-4339-8001-DC9D09300C8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122427" y="6568289"/>
              <a:ext cx="72587" cy="71284"/>
            </a:xfrm>
            <a:custGeom>
              <a:avLst/>
              <a:gdLst>
                <a:gd name="T0" fmla="*/ 57 w 57"/>
                <a:gd name="T1" fmla="*/ 28 h 57"/>
                <a:gd name="T2" fmla="*/ 0 w 57"/>
                <a:gd name="T3" fmla="*/ 0 h 57"/>
                <a:gd name="T4" fmla="*/ 0 w 57"/>
                <a:gd name="T5" fmla="*/ 57 h 57"/>
                <a:gd name="T6" fmla="*/ 57 w 57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7" y="28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9" name="Freeform 51">
              <a:extLst>
                <a:ext uri="{FF2B5EF4-FFF2-40B4-BE49-F238E27FC236}">
                  <a16:creationId xmlns="" xmlns:a16="http://schemas.microsoft.com/office/drawing/2014/main" id="{7E43666B-9E77-441C-88F1-0108E6961BD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030399" y="6594552"/>
              <a:ext cx="15281" cy="17508"/>
            </a:xfrm>
            <a:custGeom>
              <a:avLst/>
              <a:gdLst>
                <a:gd name="T0" fmla="*/ 2 w 5"/>
                <a:gd name="T1" fmla="*/ 0 h 6"/>
                <a:gd name="T2" fmla="*/ 0 w 5"/>
                <a:gd name="T3" fmla="*/ 3 h 6"/>
                <a:gd name="T4" fmla="*/ 2 w 5"/>
                <a:gd name="T5" fmla="*/ 6 h 6"/>
                <a:gd name="T6" fmla="*/ 5 w 5"/>
                <a:gd name="T7" fmla="*/ 3 h 6"/>
                <a:gd name="T8" fmla="*/ 2 w 5"/>
                <a:gd name="T9" fmla="*/ 0 h 6"/>
                <a:gd name="T10" fmla="*/ 2 w 5"/>
                <a:gd name="T11" fmla="*/ 5 h 6"/>
                <a:gd name="T12" fmla="*/ 0 w 5"/>
                <a:gd name="T13" fmla="*/ 3 h 6"/>
                <a:gd name="T14" fmla="*/ 2 w 5"/>
                <a:gd name="T15" fmla="*/ 1 h 6"/>
                <a:gd name="T16" fmla="*/ 5 w 5"/>
                <a:gd name="T17" fmla="*/ 3 h 6"/>
                <a:gd name="T18" fmla="*/ 2 w 5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6">
                  <a:moveTo>
                    <a:pt x="2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4" y="6"/>
                    <a:pt x="5" y="5"/>
                    <a:pt x="5" y="3"/>
                  </a:cubicBezTo>
                  <a:cubicBezTo>
                    <a:pt x="5" y="2"/>
                    <a:pt x="4" y="0"/>
                    <a:pt x="2" y="0"/>
                  </a:cubicBezTo>
                  <a:close/>
                  <a:moveTo>
                    <a:pt x="2" y="5"/>
                  </a:moveTo>
                  <a:cubicBezTo>
                    <a:pt x="1" y="5"/>
                    <a:pt x="0" y="4"/>
                    <a:pt x="0" y="3"/>
                  </a:cubicBezTo>
                  <a:cubicBezTo>
                    <a:pt x="0" y="2"/>
                    <a:pt x="1" y="1"/>
                    <a:pt x="2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2" y="5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0" name="Freeform 52">
              <a:extLst>
                <a:ext uri="{FF2B5EF4-FFF2-40B4-BE49-F238E27FC236}">
                  <a16:creationId xmlns="" xmlns:a16="http://schemas.microsoft.com/office/drawing/2014/main" id="{6444DD0B-E967-4684-8570-05D8ECAC79F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001110" y="6568289"/>
              <a:ext cx="75134" cy="71284"/>
            </a:xfrm>
            <a:custGeom>
              <a:avLst/>
              <a:gdLst>
                <a:gd name="T0" fmla="*/ 19 w 25"/>
                <a:gd name="T1" fmla="*/ 12 h 24"/>
                <a:gd name="T2" fmla="*/ 12 w 25"/>
                <a:gd name="T3" fmla="*/ 19 h 24"/>
                <a:gd name="T4" fmla="*/ 5 w 25"/>
                <a:gd name="T5" fmla="*/ 12 h 24"/>
                <a:gd name="T6" fmla="*/ 12 w 25"/>
                <a:gd name="T7" fmla="*/ 5 h 24"/>
                <a:gd name="T8" fmla="*/ 19 w 25"/>
                <a:gd name="T9" fmla="*/ 12 h 24"/>
                <a:gd name="T10" fmla="*/ 12 w 25"/>
                <a:gd name="T11" fmla="*/ 0 h 24"/>
                <a:gd name="T12" fmla="*/ 0 w 25"/>
                <a:gd name="T13" fmla="*/ 12 h 24"/>
                <a:gd name="T14" fmla="*/ 12 w 25"/>
                <a:gd name="T15" fmla="*/ 24 h 24"/>
                <a:gd name="T16" fmla="*/ 25 w 25"/>
                <a:gd name="T17" fmla="*/ 12 h 24"/>
                <a:gd name="T18" fmla="*/ 12 w 25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19" y="12"/>
                  </a:moveTo>
                  <a:cubicBezTo>
                    <a:pt x="19" y="16"/>
                    <a:pt x="16" y="19"/>
                    <a:pt x="12" y="19"/>
                  </a:cubicBezTo>
                  <a:cubicBezTo>
                    <a:pt x="9" y="19"/>
                    <a:pt x="5" y="16"/>
                    <a:pt x="5" y="12"/>
                  </a:cubicBezTo>
                  <a:cubicBezTo>
                    <a:pt x="5" y="8"/>
                    <a:pt x="9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lose/>
                  <a:moveTo>
                    <a:pt x="12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2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1" name="Oval 53">
              <a:extLst>
                <a:ext uri="{FF2B5EF4-FFF2-40B4-BE49-F238E27FC236}">
                  <a16:creationId xmlns="" xmlns:a16="http://schemas.microsoft.com/office/drawing/2014/main" id="{D0EB3B55-09A3-4688-9326-08AEA429B44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034220" y="6600804"/>
              <a:ext cx="8914" cy="875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2" name="Freeform 59">
              <a:extLst>
                <a:ext uri="{FF2B5EF4-FFF2-40B4-BE49-F238E27FC236}">
                  <a16:creationId xmlns="" xmlns:a16="http://schemas.microsoft.com/office/drawing/2014/main" id="{C96616CA-FA16-49F1-80AD-C58550B9D38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855936" y="6568289"/>
              <a:ext cx="72587" cy="71284"/>
            </a:xfrm>
            <a:custGeom>
              <a:avLst/>
              <a:gdLst>
                <a:gd name="T0" fmla="*/ 57 w 57"/>
                <a:gd name="T1" fmla="*/ 28 h 57"/>
                <a:gd name="T2" fmla="*/ 0 w 57"/>
                <a:gd name="T3" fmla="*/ 0 h 57"/>
                <a:gd name="T4" fmla="*/ 0 w 57"/>
                <a:gd name="T5" fmla="*/ 57 h 57"/>
                <a:gd name="T6" fmla="*/ 57 w 57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7" y="28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13" name="Rectangle 212">
            <a:extLst>
              <a:ext uri="{FF2B5EF4-FFF2-40B4-BE49-F238E27FC236}">
                <a16:creationId xmlns="" xmlns:a16="http://schemas.microsoft.com/office/drawing/2014/main" id="{3E05711C-D4A0-4913-B2C0-FABBB242F521}"/>
              </a:ext>
            </a:extLst>
          </p:cNvPr>
          <p:cNvSpPr/>
          <p:nvPr userDrawn="1"/>
        </p:nvSpPr>
        <p:spPr>
          <a:xfrm>
            <a:off x="10121355" y="6496219"/>
            <a:ext cx="145424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kumimoji="0" lang="fr-FR" sz="800" b="0" i="0" u="none" strike="noStrike" kern="1200" cap="all" spc="0" normalizeH="0" baseline="0" noProof="1">
                <a:ln>
                  <a:noFill/>
                </a:ln>
                <a:solidFill>
                  <a:srgbClr val="00AFCB"/>
                </a:solidFill>
                <a:effectLst/>
                <a:uLnTx/>
                <a:uFillTx/>
                <a:latin typeface="Arial"/>
                <a:ea typeface="ＭＳ Ｐゴシック" pitchFamily="-104" charset="-128"/>
                <a:cs typeface="+mn-cs"/>
              </a:rPr>
              <a:t>There is a better way</a:t>
            </a:r>
            <a:endParaRPr lang="fr-FR" sz="700" cap="none" baseline="0" noProof="1"/>
          </a:p>
        </p:txBody>
      </p:sp>
    </p:spTree>
    <p:extLst>
      <p:ext uri="{BB962C8B-B14F-4D97-AF65-F5344CB8AC3E}">
        <p14:creationId xmlns:p14="http://schemas.microsoft.com/office/powerpoint/2010/main" val="3659523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18" r:id="rId2"/>
    <p:sldLayoutId id="2147483804" r:id="rId3"/>
    <p:sldLayoutId id="2147483878" r:id="rId4"/>
    <p:sldLayoutId id="2147483855" r:id="rId5"/>
    <p:sldLayoutId id="2147483880" r:id="rId6"/>
    <p:sldLayoutId id="2147483881" r:id="rId7"/>
    <p:sldLayoutId id="2147483810" r:id="rId8"/>
    <p:sldLayoutId id="2147483805" r:id="rId9"/>
    <p:sldLayoutId id="2147483807" r:id="rId10"/>
    <p:sldLayoutId id="2147483809" r:id="rId11"/>
    <p:sldLayoutId id="2147483808" r:id="rId12"/>
    <p:sldLayoutId id="2147483817" r:id="rId13"/>
    <p:sldLayoutId id="2147483888" r:id="rId14"/>
    <p:sldLayoutId id="2147483889" r:id="rId15"/>
    <p:sldLayoutId id="2147483890" r:id="rId16"/>
    <p:sldLayoutId id="2147483891" r:id="rId17"/>
    <p:sldLayoutId id="2147483892" r:id="rId18"/>
    <p:sldLayoutId id="2147483893" r:id="rId19"/>
    <p:sldLayoutId id="2147483894" r:id="rId20"/>
    <p:sldLayoutId id="2147483895" r:id="rId21"/>
    <p:sldLayoutId id="2147483896" r:id="rId22"/>
  </p:sldLayoutIdLst>
  <p:hf hdr="0" dt="0"/>
  <p:txStyles>
    <p:titleStyle>
      <a:lvl1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200" b="1" i="0" cap="all" baseline="0">
          <a:solidFill>
            <a:schemeClr val="tx2"/>
          </a:solidFill>
          <a:latin typeface="+mj-lt"/>
          <a:ea typeface="ＭＳ Ｐゴシック" pitchFamily="-104" charset="-128"/>
          <a:cs typeface="Helvetica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2458"/>
          </a:solidFill>
          <a:latin typeface="Arial" pitchFamily="-104" charset="0"/>
          <a:ea typeface="ＭＳ Ｐゴシック" pitchFamily="-104" charset="-128"/>
          <a:cs typeface="ＭＳ Ｐゴシック" pitchFamily="-10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2458"/>
          </a:solidFill>
          <a:latin typeface="Arial" pitchFamily="-104" charset="0"/>
          <a:ea typeface="ＭＳ Ｐゴシック" pitchFamily="-104" charset="-128"/>
          <a:cs typeface="ＭＳ Ｐゴシック" pitchFamily="-10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2458"/>
          </a:solidFill>
          <a:latin typeface="Arial" pitchFamily="-104" charset="0"/>
          <a:ea typeface="ＭＳ Ｐゴシック" pitchFamily="-104" charset="-128"/>
          <a:cs typeface="ＭＳ Ｐゴシック" pitchFamily="-10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2458"/>
          </a:solidFill>
          <a:latin typeface="Arial" pitchFamily="-104" charset="0"/>
          <a:ea typeface="ＭＳ Ｐゴシック" pitchFamily="-104" charset="-128"/>
          <a:cs typeface="ＭＳ Ｐゴシック" pitchFamily="-104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2D60"/>
          </a:solidFill>
          <a:latin typeface="Arial" pitchFamily="-10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2D60"/>
          </a:solidFill>
          <a:latin typeface="Arial" pitchFamily="-10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2D60"/>
          </a:solidFill>
          <a:latin typeface="Arial" pitchFamily="-10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2D60"/>
          </a:solidFill>
          <a:latin typeface="Arial" pitchFamily="-104" charset="0"/>
        </a:defRPr>
      </a:lvl9pPr>
    </p:titleStyle>
    <p:bodyStyle>
      <a:lvl1pPr marL="273050" indent="-273050" algn="l" rtl="0" eaLnBrk="1" fontAlgn="base" hangingPunct="1">
        <a:lnSpc>
          <a:spcPct val="100000"/>
        </a:lnSpc>
        <a:spcBef>
          <a:spcPts val="384"/>
        </a:spcBef>
        <a:spcAft>
          <a:spcPts val="0"/>
        </a:spcAft>
        <a:buClr>
          <a:srgbClr val="00A9C5"/>
        </a:buClr>
        <a:buSzPct val="80000"/>
        <a:buFont typeface="Wingdings" charset="2"/>
        <a:buChar char=""/>
        <a:tabLst/>
        <a:defRPr sz="1600" b="0" i="0" cap="none">
          <a:solidFill>
            <a:schemeClr val="tx1"/>
          </a:solidFill>
          <a:latin typeface="+mj-lt"/>
          <a:ea typeface="ＭＳ Ｐゴシック" pitchFamily="-104" charset="-128"/>
          <a:cs typeface="Helvetica"/>
        </a:defRPr>
      </a:lvl1pPr>
      <a:lvl2pPr marL="538163" indent="-274638" algn="l" rtl="0" eaLnBrk="1" fontAlgn="base" hangingPunct="1">
        <a:spcBef>
          <a:spcPts val="384"/>
        </a:spcBef>
        <a:spcAft>
          <a:spcPts val="0"/>
        </a:spcAft>
        <a:buClr>
          <a:srgbClr val="00A9C5"/>
        </a:buClr>
        <a:buSzPct val="80000"/>
        <a:buFont typeface="Lucida Grande"/>
        <a:buChar char="&gt;"/>
        <a:tabLst/>
        <a:defRPr sz="1600" b="0" i="0" cap="none" baseline="0">
          <a:solidFill>
            <a:schemeClr val="tx1"/>
          </a:solidFill>
          <a:latin typeface="+mj-lt"/>
          <a:ea typeface="ＭＳ Ｐゴシック" pitchFamily="-104" charset="-128"/>
          <a:cs typeface="Adobe Arabic" pitchFamily="18" charset="-78"/>
        </a:defRPr>
      </a:lvl2pPr>
      <a:lvl3pPr marL="803275" indent="-265113" algn="l" rtl="0" eaLnBrk="1" fontAlgn="base" hangingPunct="1">
        <a:spcBef>
          <a:spcPts val="384"/>
        </a:spcBef>
        <a:spcAft>
          <a:spcPts val="0"/>
        </a:spcAft>
        <a:buClr>
          <a:srgbClr val="00A9C5"/>
        </a:buClr>
        <a:buSzPct val="80000"/>
        <a:buFont typeface="Lucida Grande"/>
        <a:buChar char="+"/>
        <a:tabLst/>
        <a:defRPr sz="1600" b="0" i="0" cap="none" baseline="0">
          <a:solidFill>
            <a:schemeClr val="tx1"/>
          </a:solidFill>
          <a:latin typeface="+mj-lt"/>
          <a:ea typeface="ＭＳ Ｐゴシック" pitchFamily="-104" charset="-128"/>
          <a:cs typeface="Adobe Arabic" pitchFamily="18" charset="-78"/>
        </a:defRPr>
      </a:lvl3pPr>
      <a:lvl4pPr marL="1076325" indent="-273050" algn="l" rtl="0" eaLnBrk="1" fontAlgn="base" hangingPunct="1">
        <a:spcBef>
          <a:spcPts val="384"/>
        </a:spcBef>
        <a:spcAft>
          <a:spcPts val="0"/>
        </a:spcAft>
        <a:buClr>
          <a:srgbClr val="00A9C5"/>
        </a:buClr>
        <a:buSzPct val="80000"/>
        <a:buFont typeface="Lucida Grande"/>
        <a:buChar char="◦"/>
        <a:tabLst/>
        <a:defRPr sz="1600" b="0" i="0" cap="none" baseline="0">
          <a:solidFill>
            <a:schemeClr val="tx1"/>
          </a:solidFill>
          <a:latin typeface="+mj-lt"/>
          <a:ea typeface="ＭＳ Ｐゴシック" pitchFamily="-104" charset="-128"/>
          <a:cs typeface="Adobe Arabic" pitchFamily="18" charset="-78"/>
        </a:defRPr>
      </a:lvl4pPr>
      <a:lvl5pPr marL="1341438" indent="-265113" algn="l" rtl="0" eaLnBrk="1" fontAlgn="base" hangingPunct="1">
        <a:spcBef>
          <a:spcPts val="384"/>
        </a:spcBef>
        <a:spcAft>
          <a:spcPts val="0"/>
        </a:spcAft>
        <a:buClr>
          <a:srgbClr val="00A9C5"/>
        </a:buClr>
        <a:buSzPct val="80000"/>
        <a:buFont typeface="Lucida Grande"/>
        <a:buChar char="-"/>
        <a:tabLst/>
        <a:defRPr sz="1600" b="0" i="0" baseline="0">
          <a:solidFill>
            <a:schemeClr val="tx1"/>
          </a:solidFill>
          <a:latin typeface="+mj-lt"/>
          <a:ea typeface="ＭＳ Ｐゴシック" pitchFamily="-104" charset="-128"/>
          <a:cs typeface="Adobe Arabic" pitchFamily="18" charset="-7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defRPr sz="1600">
          <a:solidFill>
            <a:srgbClr val="4C4C4C"/>
          </a:solidFill>
          <a:latin typeface="+mn-lt"/>
          <a:ea typeface="ＭＳ Ｐゴシック" pitchFamily="-104" charset="-128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defRPr sz="1600">
          <a:solidFill>
            <a:srgbClr val="4C4C4C"/>
          </a:solidFill>
          <a:latin typeface="+mn-lt"/>
          <a:ea typeface="ＭＳ Ｐゴシック" pitchFamily="-104" charset="-128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defRPr sz="1600">
          <a:solidFill>
            <a:srgbClr val="4C4C4C"/>
          </a:solidFill>
          <a:latin typeface="+mn-lt"/>
          <a:ea typeface="ＭＳ Ｐゴシック" pitchFamily="-104" charset="-128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defRPr sz="1600">
          <a:solidFill>
            <a:srgbClr val="4C4C4C"/>
          </a:solidFill>
          <a:latin typeface="+mn-lt"/>
          <a:ea typeface="ＭＳ Ｐゴシック" pitchFamily="-104" charset="-128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2.xml"/><Relationship Id="rId2" Type="http://schemas.openxmlformats.org/officeDocument/2006/relationships/diagramData" Target="../diagrams/data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Espace réservé pour une image  3"/>
          <p:cNvGraphicFramePr>
            <a:graphicFrameLocks noGrp="1"/>
          </p:cNvGraphicFramePr>
          <p:nvPr>
            <p:ph type="pic" idx="1"/>
            <p:extLst>
              <p:ext uri="{D42A27DB-BD31-4B8C-83A1-F6EECF244321}">
                <p14:modId xmlns:p14="http://schemas.microsoft.com/office/powerpoint/2010/main" val="1102597596"/>
              </p:ext>
            </p:extLst>
          </p:nvPr>
        </p:nvGraphicFramePr>
        <p:xfrm>
          <a:off x="1524000" y="730251"/>
          <a:ext cx="9144000" cy="5578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49928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31068" y="1019330"/>
            <a:ext cx="5348434" cy="428718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rtlCol="0" anchor="t">
            <a:noAutofit/>
          </a:bodyPr>
          <a:lstStyle/>
          <a:p>
            <a:pPr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2800" kern="0" dirty="0">
                <a:latin typeface="+mj-lt"/>
              </a:rPr>
              <a:t>Système</a:t>
            </a:r>
            <a:endParaRPr lang="fr-FR" sz="2000" kern="0" dirty="0">
              <a:latin typeface="+mj-l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435358" y="3822493"/>
            <a:ext cx="2550058" cy="81724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noFill/>
          </a:ln>
        </p:spPr>
        <p:txBody>
          <a:bodyPr rtlCol="0" anchor="b">
            <a:noAutofit/>
          </a:bodyPr>
          <a:lstStyle/>
          <a:p>
            <a:pPr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1600" kern="0" dirty="0" smtClean="0">
                <a:solidFill>
                  <a:srgbClr val="549797"/>
                </a:solidFill>
                <a:latin typeface="+mj-lt"/>
              </a:rPr>
              <a:t>Fonctionnement</a:t>
            </a:r>
            <a:br>
              <a:rPr lang="fr-FR" sz="1600" kern="0" dirty="0" smtClean="0">
                <a:solidFill>
                  <a:srgbClr val="549797"/>
                </a:solidFill>
                <a:latin typeface="+mj-lt"/>
              </a:rPr>
            </a:br>
            <a:r>
              <a:rPr lang="fr-FR" sz="1600" kern="0" dirty="0" smtClean="0">
                <a:solidFill>
                  <a:srgbClr val="549797"/>
                </a:solidFill>
                <a:latin typeface="+mj-lt"/>
              </a:rPr>
              <a:t>interne</a:t>
            </a:r>
            <a:br>
              <a:rPr lang="fr-FR" sz="1600" kern="0" dirty="0" smtClean="0">
                <a:solidFill>
                  <a:srgbClr val="549797"/>
                </a:solidFill>
                <a:latin typeface="+mj-lt"/>
              </a:rPr>
            </a:br>
            <a:r>
              <a:rPr lang="fr-FR" sz="1600" kern="0" dirty="0" smtClean="0">
                <a:solidFill>
                  <a:srgbClr val="549797"/>
                </a:solidFill>
                <a:latin typeface="+mj-lt"/>
              </a:rPr>
              <a:t>qui fuit</a:t>
            </a:r>
          </a:p>
        </p:txBody>
      </p:sp>
      <p:sp>
        <p:nvSpPr>
          <p:cNvPr id="5" name="Rectangle 4"/>
          <p:cNvSpPr/>
          <p:nvPr/>
        </p:nvSpPr>
        <p:spPr>
          <a:xfrm>
            <a:off x="4435360" y="2209799"/>
            <a:ext cx="3776133" cy="242993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rtlCol="0" anchor="ctr">
            <a:noAutofit/>
          </a:bodyPr>
          <a:lstStyle/>
          <a:p>
            <a:pPr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2000" kern="0" smtClean="0">
                <a:latin typeface="+mj-lt"/>
              </a:rPr>
              <a:t>Artefact déployé</a:t>
            </a:r>
            <a:endParaRPr lang="fr-FR" sz="2000" kern="0" dirty="0" smtClean="0">
              <a:latin typeface="+mj-lt"/>
            </a:endParaRPr>
          </a:p>
        </p:txBody>
      </p:sp>
      <p:grpSp>
        <p:nvGrpSpPr>
          <p:cNvPr id="19" name="Grouper 18"/>
          <p:cNvGrpSpPr/>
          <p:nvPr/>
        </p:nvGrpSpPr>
        <p:grpSpPr>
          <a:xfrm>
            <a:off x="3199078" y="2209798"/>
            <a:ext cx="1158554" cy="2429934"/>
            <a:chOff x="3199078" y="2209798"/>
            <a:chExt cx="1158554" cy="2429934"/>
          </a:xfrm>
        </p:grpSpPr>
        <p:sp>
          <p:nvSpPr>
            <p:cNvPr id="9" name="Rectangle 8"/>
            <p:cNvSpPr/>
            <p:nvPr/>
          </p:nvSpPr>
          <p:spPr>
            <a:xfrm>
              <a:off x="3199078" y="2209798"/>
              <a:ext cx="1151466" cy="152577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8100">
              <a:noFill/>
            </a:ln>
          </p:spPr>
          <p:txBody>
            <a:bodyPr rtlCol="0" anchor="t">
              <a:noAutofit/>
            </a:bodyPr>
            <a:lstStyle/>
            <a:p>
              <a:pPr algn="ctr" eaLnBrk="1" hangingPunct="1">
                <a:spcBef>
                  <a:spcPts val="384"/>
                </a:spcBef>
                <a:spcAft>
                  <a:spcPts val="0"/>
                </a:spcAft>
                <a:buClr>
                  <a:srgbClr val="00A9C5"/>
                </a:buClr>
                <a:buSzPct val="80000"/>
              </a:pPr>
              <a:endParaRPr lang="fr-FR" sz="2000" kern="0" dirty="0" smtClean="0">
                <a:solidFill>
                  <a:schemeClr val="accent2">
                    <a:lumMod val="50000"/>
                  </a:schemeClr>
                </a:solidFill>
                <a:latin typeface="+mj-lt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206166" y="2209798"/>
              <a:ext cx="1151466" cy="242993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rtlCol="0" anchor="ctr">
              <a:noAutofit/>
            </a:bodyPr>
            <a:lstStyle/>
            <a:p>
              <a:pPr algn="ctr" eaLnBrk="1" hangingPunct="1">
                <a:spcBef>
                  <a:spcPts val="384"/>
                </a:spcBef>
                <a:spcAft>
                  <a:spcPts val="0"/>
                </a:spcAft>
                <a:buClr>
                  <a:srgbClr val="00A9C5"/>
                </a:buClr>
                <a:buSzPct val="80000"/>
              </a:pPr>
              <a:r>
                <a:rPr lang="fr-FR" sz="2000" kern="0" dirty="0" smtClean="0">
                  <a:latin typeface="+mj-lt"/>
                </a:rPr>
                <a:t>API</a:t>
              </a:r>
            </a:p>
          </p:txBody>
        </p:sp>
      </p:grpSp>
      <p:sp>
        <p:nvSpPr>
          <p:cNvPr id="12" name="Rectangle 11"/>
          <p:cNvSpPr/>
          <p:nvPr/>
        </p:nvSpPr>
        <p:spPr>
          <a:xfrm>
            <a:off x="3199078" y="1612340"/>
            <a:ext cx="3549052" cy="54186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noFill/>
          </a:ln>
        </p:spPr>
        <p:txBody>
          <a:bodyPr rtlCol="0" anchor="t">
            <a:noAutofit/>
          </a:bodyPr>
          <a:lstStyle/>
          <a:p>
            <a:pPr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endParaRPr lang="fr-FR" sz="2000" kern="0" dirty="0" smtClean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199078" y="1597350"/>
            <a:ext cx="5012414" cy="54186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rtlCol="0" anchor="ctr">
            <a:noAutofit/>
          </a:bodyPr>
          <a:lstStyle/>
          <a:p>
            <a:pPr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2000" kern="0" dirty="0" smtClean="0">
                <a:latin typeface="+mj-lt"/>
              </a:rPr>
              <a:t>Documentation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586487" y="5434538"/>
            <a:ext cx="4793015" cy="41074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noFill/>
          </a:ln>
        </p:spPr>
        <p:txBody>
          <a:bodyPr rtlCol="0" anchor="t">
            <a:noAutofit/>
          </a:bodyPr>
          <a:lstStyle/>
          <a:p>
            <a:pPr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2000" kern="0" dirty="0" smtClean="0">
                <a:solidFill>
                  <a:srgbClr val="549797"/>
                </a:solidFill>
                <a:latin typeface="+mj-lt"/>
              </a:rPr>
              <a:t>Frontières correspondant à mon besoin</a:t>
            </a:r>
            <a:endParaRPr lang="fr-FR" sz="2000" kern="0" dirty="0" smtClean="0">
              <a:solidFill>
                <a:srgbClr val="549797"/>
              </a:solidFill>
              <a:latin typeface="+mj-l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199078" y="4732798"/>
            <a:ext cx="3941350" cy="44026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noFill/>
          </a:ln>
        </p:spPr>
        <p:txBody>
          <a:bodyPr rtlCol="0" anchor="t">
            <a:noAutofit/>
          </a:bodyPr>
          <a:lstStyle/>
          <a:p>
            <a:pPr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endParaRPr lang="fr-FR" sz="2000" kern="0" dirty="0" smtClean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199079" y="4732798"/>
            <a:ext cx="5012413" cy="4402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rtlCol="0" anchor="ctr">
            <a:noAutofit/>
          </a:bodyPr>
          <a:lstStyle/>
          <a:p>
            <a:pPr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2000" kern="0" dirty="0" smtClean="0">
                <a:latin typeface="+mj-lt"/>
              </a:rPr>
              <a:t>Configuration</a:t>
            </a:r>
          </a:p>
        </p:txBody>
      </p:sp>
    </p:spTree>
    <p:extLst>
      <p:ext uri="{BB962C8B-B14F-4D97-AF65-F5344CB8AC3E}">
        <p14:creationId xmlns:p14="http://schemas.microsoft.com/office/powerpoint/2010/main" val="721406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60316 1041 [MASQUE] OCTO Technology Masque 16-9">
  <a:themeElements>
    <a:clrScheme name="Octo">
      <a:dk1>
        <a:srgbClr val="3F3F3F"/>
      </a:dk1>
      <a:lt1>
        <a:srgbClr val="FFFFFF"/>
      </a:lt1>
      <a:dk2>
        <a:srgbClr val="0E2356"/>
      </a:dk2>
      <a:lt2>
        <a:srgbClr val="00AFCB"/>
      </a:lt2>
      <a:accent1>
        <a:srgbClr val="FAB433"/>
      </a:accent1>
      <a:accent2>
        <a:srgbClr val="E83943"/>
      </a:accent2>
      <a:accent3>
        <a:srgbClr val="71B84E"/>
      </a:accent3>
      <a:accent4>
        <a:srgbClr val="6DC3C3"/>
      </a:accent4>
      <a:accent5>
        <a:srgbClr val="0E2356"/>
      </a:accent5>
      <a:accent6>
        <a:srgbClr val="00AFCB"/>
      </a:accent6>
      <a:hlink>
        <a:srgbClr val="000000"/>
      </a:hlink>
      <a:folHlink>
        <a:srgbClr val="00AFCB"/>
      </a:folHlink>
    </a:clrScheme>
    <a:fontScheme name="Oct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</a:spPr>
      <a:bodyPr rtlCol="0" anchor="ctr">
        <a:noAutofit/>
      </a:bodyPr>
      <a:lstStyle>
        <a:defPPr algn="ctr" eaLnBrk="1" hangingPunct="1">
          <a:spcBef>
            <a:spcPts val="384"/>
          </a:spcBef>
          <a:spcAft>
            <a:spcPts val="0"/>
          </a:spcAft>
          <a:buClr>
            <a:srgbClr val="00A9C5"/>
          </a:buClr>
          <a:buSzPct val="80000"/>
          <a:defRPr sz="1600" kern="0" dirty="0" smtClean="0">
            <a:solidFill>
              <a:schemeClr val="bg1"/>
            </a:solidFill>
            <a:latin typeface="+mj-lt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 anchor="ctr">
        <a:noAutofit/>
      </a:bodyPr>
      <a:lstStyle>
        <a:defPPr marL="273050" indent="-273050" eaLnBrk="1" hangingPunct="1">
          <a:spcBef>
            <a:spcPts val="384"/>
          </a:spcBef>
          <a:spcAft>
            <a:spcPts val="0"/>
          </a:spcAft>
          <a:buClr>
            <a:srgbClr val="00A9C5"/>
          </a:buClr>
          <a:buSzPct val="80000"/>
          <a:buFont typeface="Wingdings" charset="2"/>
          <a:buChar char=""/>
          <a:defRPr sz="1600" dirty="0" smtClean="0">
            <a:solidFill>
              <a:srgbClr val="4C4C4C"/>
            </a:solidFill>
            <a:latin typeface="+mj-lt"/>
            <a:cs typeface="Helvetica"/>
          </a:defRPr>
        </a:defPPr>
      </a:lstStyle>
    </a:txDef>
  </a:objectDefaults>
  <a:extraClrSchemeLst>
    <a:extraClrScheme>
      <a:clrScheme name="Nouvelle pré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160316 1041 [MASQUE] OCTO Technology Masque 16-9" id="{4C120B7B-F56C-7A40-8F06-C5BD349C5F59}" vid="{B73ACCFF-8175-5B4D-82A8-921BAE0B309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MASQUE_OCTO_16-9</Template>
  <TotalTime>12268</TotalTime>
  <Words>15</Words>
  <Application>Microsoft Macintosh PowerPoint</Application>
  <PresentationFormat>Grand écran</PresentationFormat>
  <Paragraphs>10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11" baseType="lpstr">
      <vt:lpstr>Adobe Arabic</vt:lpstr>
      <vt:lpstr>Calibri</vt:lpstr>
      <vt:lpstr>Helvetica</vt:lpstr>
      <vt:lpstr>Lucida Grande</vt:lpstr>
      <vt:lpstr>ＭＳ Ｐゴシック</vt:lpstr>
      <vt:lpstr>Times</vt:lpstr>
      <vt:lpstr>Wingdings</vt:lpstr>
      <vt:lpstr>Arial</vt:lpstr>
      <vt:lpstr>160316 1041 [MASQUE] OCTO Technology Masque 16-9</vt:lpstr>
      <vt:lpstr>Présentation PowerPoint</vt:lpstr>
      <vt:lpstr>Présentation PowerPoint</vt:lpstr>
    </vt:vector>
  </TitlesOfParts>
  <Company/>
  <LinksUpToDate>false</LinksUpToDate>
  <SharedDoc>false</SharedDoc>
  <HyperlinkBase/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titre</dc:title>
  <dc:creator>Nicolas</dc:creator>
  <cp:lastModifiedBy>Julien Kirch</cp:lastModifiedBy>
  <cp:revision>146</cp:revision>
  <cp:lastPrinted>2015-10-22T14:07:29Z</cp:lastPrinted>
  <dcterms:created xsi:type="dcterms:W3CDTF">2017-07-07T14:27:11Z</dcterms:created>
  <dcterms:modified xsi:type="dcterms:W3CDTF">2017-10-18T09:50:29Z</dcterms:modified>
</cp:coreProperties>
</file>