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0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1416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80" y="5705680"/>
            <a:ext cx="648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 smtClean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 userDrawn="1"/>
        </p:nvSpPr>
        <p:spPr bwMode="auto">
          <a:xfrm rot="5400000">
            <a:off x="1426365" y="5769036"/>
            <a:ext cx="222118" cy="1252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245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11"/>
          <a:stretch/>
        </p:blipFill>
        <p:spPr bwMode="black">
          <a:xfrm>
            <a:off x="1388519" y="1052736"/>
            <a:ext cx="2738030" cy="1182216"/>
          </a:xfrm>
          <a:prstGeom prst="rect">
            <a:avLst/>
          </a:prstGeom>
        </p:spPr>
      </p:pic>
      <p:sp>
        <p:nvSpPr>
          <p:cNvPr id="9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472670" y="2520076"/>
            <a:ext cx="7169680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472671" y="3284984"/>
            <a:ext cx="7169679" cy="792088"/>
          </a:xfrm>
        </p:spPr>
        <p:txBody>
          <a:bodyPr anchor="t">
            <a:normAutofit/>
          </a:bodyPr>
          <a:lstStyle>
            <a:lvl1pPr marL="0" indent="0">
              <a:buFont typeface="Arial"/>
              <a:buNone/>
              <a:defRPr sz="18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474788" y="4453817"/>
            <a:ext cx="1296144" cy="576064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 smtClean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2" name="Groupe 1"/>
          <p:cNvGrpSpPr/>
          <p:nvPr userDrawn="1"/>
        </p:nvGrpSpPr>
        <p:grpSpPr>
          <a:xfrm>
            <a:off x="4572381" y="6556418"/>
            <a:ext cx="4160972" cy="83790"/>
            <a:chOff x="4474845" y="6550322"/>
            <a:chExt cx="4160972" cy="83790"/>
          </a:xfrm>
        </p:grpSpPr>
        <p:sp>
          <p:nvSpPr>
            <p:cNvPr id="60" name="Freeform 16"/>
            <p:cNvSpPr>
              <a:spLocks noEditPoints="1"/>
            </p:cNvSpPr>
            <p:nvPr userDrawn="1"/>
          </p:nvSpPr>
          <p:spPr bwMode="auto">
            <a:xfrm>
              <a:off x="5221688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" name="Freeform 17"/>
            <p:cNvSpPr>
              <a:spLocks noEditPoints="1"/>
            </p:cNvSpPr>
            <p:nvPr userDrawn="1"/>
          </p:nvSpPr>
          <p:spPr bwMode="auto">
            <a:xfrm>
              <a:off x="5191125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Oval 18"/>
            <p:cNvSpPr>
              <a:spLocks noChangeArrowheads="1"/>
            </p:cNvSpPr>
            <p:nvPr userDrawn="1"/>
          </p:nvSpPr>
          <p:spPr bwMode="auto">
            <a:xfrm>
              <a:off x="5224235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Oval 19"/>
            <p:cNvSpPr>
              <a:spLocks noChangeArrowheads="1"/>
            </p:cNvSpPr>
            <p:nvPr userDrawn="1"/>
          </p:nvSpPr>
          <p:spPr bwMode="auto">
            <a:xfrm>
              <a:off x="5663576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Oval 20"/>
            <p:cNvSpPr>
              <a:spLocks noChangeArrowheads="1"/>
            </p:cNvSpPr>
            <p:nvPr userDrawn="1"/>
          </p:nvSpPr>
          <p:spPr bwMode="auto">
            <a:xfrm>
              <a:off x="5663576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21"/>
            <p:cNvSpPr>
              <a:spLocks noEditPoints="1"/>
            </p:cNvSpPr>
            <p:nvPr userDrawn="1"/>
          </p:nvSpPr>
          <p:spPr bwMode="auto">
            <a:xfrm>
              <a:off x="5630466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22"/>
            <p:cNvSpPr>
              <a:spLocks/>
            </p:cNvSpPr>
            <p:nvPr userDrawn="1"/>
          </p:nvSpPr>
          <p:spPr bwMode="auto">
            <a:xfrm>
              <a:off x="5347760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23"/>
            <p:cNvSpPr>
              <a:spLocks/>
            </p:cNvSpPr>
            <p:nvPr userDrawn="1"/>
          </p:nvSpPr>
          <p:spPr bwMode="auto">
            <a:xfrm>
              <a:off x="5485293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24"/>
            <p:cNvSpPr>
              <a:spLocks noEditPoints="1"/>
            </p:cNvSpPr>
            <p:nvPr userDrawn="1"/>
          </p:nvSpPr>
          <p:spPr bwMode="auto">
            <a:xfrm>
              <a:off x="5952650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25"/>
            <p:cNvSpPr>
              <a:spLocks noEditPoints="1"/>
            </p:cNvSpPr>
            <p:nvPr userDrawn="1"/>
          </p:nvSpPr>
          <p:spPr bwMode="auto">
            <a:xfrm>
              <a:off x="5924634" y="6562828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Oval 26"/>
            <p:cNvSpPr>
              <a:spLocks noChangeArrowheads="1"/>
            </p:cNvSpPr>
            <p:nvPr userDrawn="1"/>
          </p:nvSpPr>
          <p:spPr bwMode="auto">
            <a:xfrm>
              <a:off x="5957744" y="6595343"/>
              <a:ext cx="6367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Oval 27"/>
            <p:cNvSpPr>
              <a:spLocks noChangeArrowheads="1"/>
            </p:cNvSpPr>
            <p:nvPr userDrawn="1"/>
          </p:nvSpPr>
          <p:spPr bwMode="auto">
            <a:xfrm>
              <a:off x="6394539" y="6550322"/>
              <a:ext cx="11461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Oval 28"/>
            <p:cNvSpPr>
              <a:spLocks noChangeArrowheads="1"/>
            </p:cNvSpPr>
            <p:nvPr userDrawn="1"/>
          </p:nvSpPr>
          <p:spPr bwMode="auto">
            <a:xfrm>
              <a:off x="6394539" y="6580336"/>
              <a:ext cx="11461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Freeform 29"/>
            <p:cNvSpPr>
              <a:spLocks noEditPoints="1"/>
            </p:cNvSpPr>
            <p:nvPr userDrawn="1"/>
          </p:nvSpPr>
          <p:spPr bwMode="auto">
            <a:xfrm>
              <a:off x="6363976" y="6562828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30"/>
            <p:cNvSpPr>
              <a:spLocks/>
            </p:cNvSpPr>
            <p:nvPr userDrawn="1"/>
          </p:nvSpPr>
          <p:spPr bwMode="auto">
            <a:xfrm>
              <a:off x="6078722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31"/>
            <p:cNvSpPr>
              <a:spLocks/>
            </p:cNvSpPr>
            <p:nvPr userDrawn="1"/>
          </p:nvSpPr>
          <p:spPr bwMode="auto">
            <a:xfrm>
              <a:off x="6216255" y="6562828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32"/>
            <p:cNvSpPr>
              <a:spLocks/>
            </p:cNvSpPr>
            <p:nvPr userDrawn="1"/>
          </p:nvSpPr>
          <p:spPr bwMode="auto">
            <a:xfrm>
              <a:off x="5778187" y="6562828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33"/>
            <p:cNvSpPr>
              <a:spLocks noEditPoints="1"/>
            </p:cNvSpPr>
            <p:nvPr userDrawn="1"/>
          </p:nvSpPr>
          <p:spPr bwMode="auto">
            <a:xfrm>
              <a:off x="6686160" y="6589091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34"/>
            <p:cNvSpPr>
              <a:spLocks noEditPoints="1"/>
            </p:cNvSpPr>
            <p:nvPr userDrawn="1"/>
          </p:nvSpPr>
          <p:spPr bwMode="auto">
            <a:xfrm>
              <a:off x="6655597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Oval 35"/>
            <p:cNvSpPr>
              <a:spLocks noChangeArrowheads="1"/>
            </p:cNvSpPr>
            <p:nvPr userDrawn="1"/>
          </p:nvSpPr>
          <p:spPr bwMode="auto">
            <a:xfrm>
              <a:off x="6688706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Oval 36"/>
            <p:cNvSpPr>
              <a:spLocks noChangeArrowheads="1"/>
            </p:cNvSpPr>
            <p:nvPr userDrawn="1"/>
          </p:nvSpPr>
          <p:spPr bwMode="auto">
            <a:xfrm>
              <a:off x="7128048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Oval 37"/>
            <p:cNvSpPr>
              <a:spLocks noChangeArrowheads="1"/>
            </p:cNvSpPr>
            <p:nvPr userDrawn="1"/>
          </p:nvSpPr>
          <p:spPr bwMode="auto">
            <a:xfrm>
              <a:off x="7128048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38"/>
            <p:cNvSpPr>
              <a:spLocks noEditPoints="1"/>
            </p:cNvSpPr>
            <p:nvPr userDrawn="1"/>
          </p:nvSpPr>
          <p:spPr bwMode="auto">
            <a:xfrm>
              <a:off x="7094938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39"/>
            <p:cNvSpPr>
              <a:spLocks/>
            </p:cNvSpPr>
            <p:nvPr userDrawn="1"/>
          </p:nvSpPr>
          <p:spPr bwMode="auto">
            <a:xfrm>
              <a:off x="6812231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40"/>
            <p:cNvSpPr>
              <a:spLocks/>
            </p:cNvSpPr>
            <p:nvPr userDrawn="1"/>
          </p:nvSpPr>
          <p:spPr bwMode="auto">
            <a:xfrm>
              <a:off x="6951038" y="6562828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6511696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42"/>
            <p:cNvSpPr>
              <a:spLocks noEditPoints="1"/>
            </p:cNvSpPr>
            <p:nvPr userDrawn="1"/>
          </p:nvSpPr>
          <p:spPr bwMode="auto">
            <a:xfrm>
              <a:off x="7417122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43"/>
            <p:cNvSpPr>
              <a:spLocks noEditPoints="1"/>
            </p:cNvSpPr>
            <p:nvPr userDrawn="1"/>
          </p:nvSpPr>
          <p:spPr bwMode="auto">
            <a:xfrm>
              <a:off x="7390379" y="6562828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Oval 44"/>
            <p:cNvSpPr>
              <a:spLocks noChangeArrowheads="1"/>
            </p:cNvSpPr>
            <p:nvPr userDrawn="1"/>
          </p:nvSpPr>
          <p:spPr bwMode="auto">
            <a:xfrm>
              <a:off x="7423489" y="6595343"/>
              <a:ext cx="509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45"/>
            <p:cNvSpPr>
              <a:spLocks noChangeArrowheads="1"/>
            </p:cNvSpPr>
            <p:nvPr userDrawn="1"/>
          </p:nvSpPr>
          <p:spPr bwMode="auto">
            <a:xfrm>
              <a:off x="7859010" y="6550322"/>
              <a:ext cx="12735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Oval 46"/>
            <p:cNvSpPr>
              <a:spLocks noChangeArrowheads="1"/>
            </p:cNvSpPr>
            <p:nvPr userDrawn="1"/>
          </p:nvSpPr>
          <p:spPr bwMode="auto">
            <a:xfrm>
              <a:off x="7859010" y="6580336"/>
              <a:ext cx="12735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47"/>
            <p:cNvSpPr>
              <a:spLocks noEditPoints="1"/>
            </p:cNvSpPr>
            <p:nvPr userDrawn="1"/>
          </p:nvSpPr>
          <p:spPr bwMode="auto">
            <a:xfrm>
              <a:off x="7829721" y="6562828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7543194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7682000" y="6562828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7242659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8150631" y="6589091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52"/>
            <p:cNvSpPr>
              <a:spLocks noEditPoints="1"/>
            </p:cNvSpPr>
            <p:nvPr userDrawn="1"/>
          </p:nvSpPr>
          <p:spPr bwMode="auto">
            <a:xfrm>
              <a:off x="8121342" y="6562828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Oval 53"/>
            <p:cNvSpPr>
              <a:spLocks noChangeArrowheads="1"/>
            </p:cNvSpPr>
            <p:nvPr userDrawn="1"/>
          </p:nvSpPr>
          <p:spPr bwMode="auto">
            <a:xfrm>
              <a:off x="8154452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Oval 54"/>
            <p:cNvSpPr>
              <a:spLocks noChangeArrowheads="1"/>
            </p:cNvSpPr>
            <p:nvPr userDrawn="1"/>
          </p:nvSpPr>
          <p:spPr bwMode="auto">
            <a:xfrm>
              <a:off x="8592520" y="6550322"/>
              <a:ext cx="10188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Oval 55"/>
            <p:cNvSpPr>
              <a:spLocks noChangeArrowheads="1"/>
            </p:cNvSpPr>
            <p:nvPr userDrawn="1"/>
          </p:nvSpPr>
          <p:spPr bwMode="auto">
            <a:xfrm>
              <a:off x="8592520" y="6580336"/>
              <a:ext cx="10188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8559410" y="6562828"/>
              <a:ext cx="76407" cy="71284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57"/>
            <p:cNvSpPr>
              <a:spLocks/>
            </p:cNvSpPr>
            <p:nvPr userDrawn="1"/>
          </p:nvSpPr>
          <p:spPr bwMode="auto">
            <a:xfrm>
              <a:off x="8276703" y="6562828"/>
              <a:ext cx="54759" cy="71284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58"/>
            <p:cNvSpPr>
              <a:spLocks/>
            </p:cNvSpPr>
            <p:nvPr userDrawn="1"/>
          </p:nvSpPr>
          <p:spPr bwMode="auto">
            <a:xfrm>
              <a:off x="8415510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59"/>
            <p:cNvSpPr>
              <a:spLocks/>
            </p:cNvSpPr>
            <p:nvPr userDrawn="1"/>
          </p:nvSpPr>
          <p:spPr bwMode="auto">
            <a:xfrm>
              <a:off x="7976168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16"/>
            <p:cNvSpPr>
              <a:spLocks noEditPoints="1"/>
            </p:cNvSpPr>
            <p:nvPr userDrawn="1"/>
          </p:nvSpPr>
          <p:spPr bwMode="auto">
            <a:xfrm>
              <a:off x="4505408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17"/>
            <p:cNvSpPr>
              <a:spLocks noEditPoints="1"/>
            </p:cNvSpPr>
            <p:nvPr userDrawn="1"/>
          </p:nvSpPr>
          <p:spPr bwMode="auto">
            <a:xfrm>
              <a:off x="4474845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Oval 18"/>
            <p:cNvSpPr>
              <a:spLocks noChangeArrowheads="1"/>
            </p:cNvSpPr>
            <p:nvPr userDrawn="1"/>
          </p:nvSpPr>
          <p:spPr bwMode="auto">
            <a:xfrm>
              <a:off x="4507955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Oval 19"/>
            <p:cNvSpPr>
              <a:spLocks noChangeArrowheads="1"/>
            </p:cNvSpPr>
            <p:nvPr userDrawn="1"/>
          </p:nvSpPr>
          <p:spPr bwMode="auto">
            <a:xfrm>
              <a:off x="4947296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Oval 20"/>
            <p:cNvSpPr>
              <a:spLocks noChangeArrowheads="1"/>
            </p:cNvSpPr>
            <p:nvPr userDrawn="1"/>
          </p:nvSpPr>
          <p:spPr bwMode="auto">
            <a:xfrm>
              <a:off x="4947296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21"/>
            <p:cNvSpPr>
              <a:spLocks noEditPoints="1"/>
            </p:cNvSpPr>
            <p:nvPr userDrawn="1"/>
          </p:nvSpPr>
          <p:spPr bwMode="auto">
            <a:xfrm>
              <a:off x="4914186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22"/>
            <p:cNvSpPr>
              <a:spLocks/>
            </p:cNvSpPr>
            <p:nvPr userDrawn="1"/>
          </p:nvSpPr>
          <p:spPr bwMode="auto">
            <a:xfrm>
              <a:off x="4631480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Freeform 23"/>
            <p:cNvSpPr>
              <a:spLocks/>
            </p:cNvSpPr>
            <p:nvPr userDrawn="1"/>
          </p:nvSpPr>
          <p:spPr bwMode="auto">
            <a:xfrm>
              <a:off x="4769013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Freeform 32"/>
            <p:cNvSpPr>
              <a:spLocks/>
            </p:cNvSpPr>
            <p:nvPr userDrawn="1"/>
          </p:nvSpPr>
          <p:spPr bwMode="auto">
            <a:xfrm>
              <a:off x="5061907" y="6562828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72" name="Rectangle 71"/>
          <p:cNvSpPr/>
          <p:nvPr userDrawn="1"/>
        </p:nvSpPr>
        <p:spPr>
          <a:xfrm>
            <a:off x="448044" y="6498211"/>
            <a:ext cx="4158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</a:rPr>
              <a:t>50 avenue des Champs-Élysées 75008 PARIS &gt; FRANCE &gt; WWW.OCTO.COM</a:t>
            </a:r>
          </a:p>
        </p:txBody>
      </p: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/>
          <p:cNvSpPr/>
          <p:nvPr userDrawn="1"/>
        </p:nvSpPr>
        <p:spPr bwMode="auto">
          <a:xfrm rot="16200000">
            <a:off x="8711972" y="6425972"/>
            <a:ext cx="503996" cy="36006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4209143" y="6451862"/>
            <a:ext cx="725714" cy="410946"/>
          </a:xfrm>
          <a:prstGeom prst="rect">
            <a:avLst/>
          </a:prstGeom>
        </p:spPr>
      </p:pic>
      <p:grpSp>
        <p:nvGrpSpPr>
          <p:cNvPr id="100" name="Group 15"/>
          <p:cNvGrpSpPr>
            <a:grpSpLocks noChangeAspect="1"/>
          </p:cNvGrpSpPr>
          <p:nvPr userDrawn="1"/>
        </p:nvGrpSpPr>
        <p:grpSpPr bwMode="auto">
          <a:xfrm>
            <a:off x="5191125" y="6550322"/>
            <a:ext cx="3444692" cy="83790"/>
            <a:chOff x="3081" y="3647"/>
            <a:chExt cx="2705" cy="67"/>
          </a:xfrm>
          <a:solidFill>
            <a:schemeClr val="bg1">
              <a:lumMod val="65000"/>
            </a:schemeClr>
          </a:solidFill>
        </p:grpSpPr>
        <p:sp>
          <p:nvSpPr>
            <p:cNvPr id="101" name="Freeform 16"/>
            <p:cNvSpPr>
              <a:spLocks noEditPoints="1"/>
            </p:cNvSpPr>
            <p:nvPr userDrawn="1"/>
          </p:nvSpPr>
          <p:spPr bwMode="auto">
            <a:xfrm>
              <a:off x="3105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17"/>
            <p:cNvSpPr>
              <a:spLocks noEditPoints="1"/>
            </p:cNvSpPr>
            <p:nvPr userDrawn="1"/>
          </p:nvSpPr>
          <p:spPr bwMode="auto">
            <a:xfrm>
              <a:off x="308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Oval 18"/>
            <p:cNvSpPr>
              <a:spLocks noChangeArrowheads="1"/>
            </p:cNvSpPr>
            <p:nvPr userDrawn="1"/>
          </p:nvSpPr>
          <p:spPr bwMode="auto">
            <a:xfrm>
              <a:off x="310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19"/>
            <p:cNvSpPr>
              <a:spLocks noChangeArrowheads="1"/>
            </p:cNvSpPr>
            <p:nvPr userDrawn="1"/>
          </p:nvSpPr>
          <p:spPr bwMode="auto">
            <a:xfrm>
              <a:off x="345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Oval 20"/>
            <p:cNvSpPr>
              <a:spLocks noChangeArrowheads="1"/>
            </p:cNvSpPr>
            <p:nvPr userDrawn="1"/>
          </p:nvSpPr>
          <p:spPr bwMode="auto">
            <a:xfrm>
              <a:off x="345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21"/>
            <p:cNvSpPr>
              <a:spLocks noEditPoints="1"/>
            </p:cNvSpPr>
            <p:nvPr userDrawn="1"/>
          </p:nvSpPr>
          <p:spPr bwMode="auto">
            <a:xfrm>
              <a:off x="342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22"/>
            <p:cNvSpPr>
              <a:spLocks/>
            </p:cNvSpPr>
            <p:nvPr userDrawn="1"/>
          </p:nvSpPr>
          <p:spPr bwMode="auto">
            <a:xfrm>
              <a:off x="320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23"/>
            <p:cNvSpPr>
              <a:spLocks/>
            </p:cNvSpPr>
            <p:nvPr userDrawn="1"/>
          </p:nvSpPr>
          <p:spPr bwMode="auto">
            <a:xfrm>
              <a:off x="3312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24"/>
            <p:cNvSpPr>
              <a:spLocks noEditPoints="1"/>
            </p:cNvSpPr>
            <p:nvPr userDrawn="1"/>
          </p:nvSpPr>
          <p:spPr bwMode="auto">
            <a:xfrm>
              <a:off x="367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25"/>
            <p:cNvSpPr>
              <a:spLocks noEditPoints="1"/>
            </p:cNvSpPr>
            <p:nvPr userDrawn="1"/>
          </p:nvSpPr>
          <p:spPr bwMode="auto">
            <a:xfrm>
              <a:off x="3657" y="3657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Oval 26"/>
            <p:cNvSpPr>
              <a:spLocks noChangeArrowheads="1"/>
            </p:cNvSpPr>
            <p:nvPr userDrawn="1"/>
          </p:nvSpPr>
          <p:spPr bwMode="auto">
            <a:xfrm>
              <a:off x="3683" y="3683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Oval 27"/>
            <p:cNvSpPr>
              <a:spLocks noChangeArrowheads="1"/>
            </p:cNvSpPr>
            <p:nvPr userDrawn="1"/>
          </p:nvSpPr>
          <p:spPr bwMode="auto">
            <a:xfrm>
              <a:off x="4026" y="3647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Oval 28"/>
            <p:cNvSpPr>
              <a:spLocks noChangeArrowheads="1"/>
            </p:cNvSpPr>
            <p:nvPr userDrawn="1"/>
          </p:nvSpPr>
          <p:spPr bwMode="auto">
            <a:xfrm>
              <a:off x="4026" y="3671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29"/>
            <p:cNvSpPr>
              <a:spLocks noEditPoints="1"/>
            </p:cNvSpPr>
            <p:nvPr userDrawn="1"/>
          </p:nvSpPr>
          <p:spPr bwMode="auto">
            <a:xfrm>
              <a:off x="4002" y="3657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30"/>
            <p:cNvSpPr>
              <a:spLocks/>
            </p:cNvSpPr>
            <p:nvPr userDrawn="1"/>
          </p:nvSpPr>
          <p:spPr bwMode="auto">
            <a:xfrm>
              <a:off x="377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31"/>
            <p:cNvSpPr>
              <a:spLocks/>
            </p:cNvSpPr>
            <p:nvPr userDrawn="1"/>
          </p:nvSpPr>
          <p:spPr bwMode="auto">
            <a:xfrm>
              <a:off x="3886" y="3657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32"/>
            <p:cNvSpPr>
              <a:spLocks/>
            </p:cNvSpPr>
            <p:nvPr userDrawn="1"/>
          </p:nvSpPr>
          <p:spPr bwMode="auto">
            <a:xfrm>
              <a:off x="3542" y="3657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33"/>
            <p:cNvSpPr>
              <a:spLocks noEditPoints="1"/>
            </p:cNvSpPr>
            <p:nvPr userDrawn="1"/>
          </p:nvSpPr>
          <p:spPr bwMode="auto">
            <a:xfrm>
              <a:off x="4255" y="3678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34"/>
            <p:cNvSpPr>
              <a:spLocks noEditPoints="1"/>
            </p:cNvSpPr>
            <p:nvPr userDrawn="1"/>
          </p:nvSpPr>
          <p:spPr bwMode="auto">
            <a:xfrm>
              <a:off x="423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Oval 35"/>
            <p:cNvSpPr>
              <a:spLocks noChangeArrowheads="1"/>
            </p:cNvSpPr>
            <p:nvPr userDrawn="1"/>
          </p:nvSpPr>
          <p:spPr bwMode="auto">
            <a:xfrm>
              <a:off x="425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Oval 36"/>
            <p:cNvSpPr>
              <a:spLocks noChangeArrowheads="1"/>
            </p:cNvSpPr>
            <p:nvPr userDrawn="1"/>
          </p:nvSpPr>
          <p:spPr bwMode="auto">
            <a:xfrm>
              <a:off x="460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Oval 37"/>
            <p:cNvSpPr>
              <a:spLocks noChangeArrowheads="1"/>
            </p:cNvSpPr>
            <p:nvPr userDrawn="1"/>
          </p:nvSpPr>
          <p:spPr bwMode="auto">
            <a:xfrm>
              <a:off x="460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Freeform 38"/>
            <p:cNvSpPr>
              <a:spLocks noEditPoints="1"/>
            </p:cNvSpPr>
            <p:nvPr userDrawn="1"/>
          </p:nvSpPr>
          <p:spPr bwMode="auto">
            <a:xfrm>
              <a:off x="457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Freeform 39"/>
            <p:cNvSpPr>
              <a:spLocks/>
            </p:cNvSpPr>
            <p:nvPr userDrawn="1"/>
          </p:nvSpPr>
          <p:spPr bwMode="auto">
            <a:xfrm>
              <a:off x="435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40"/>
            <p:cNvSpPr>
              <a:spLocks/>
            </p:cNvSpPr>
            <p:nvPr userDrawn="1"/>
          </p:nvSpPr>
          <p:spPr bwMode="auto">
            <a:xfrm>
              <a:off x="4463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41"/>
            <p:cNvSpPr>
              <a:spLocks/>
            </p:cNvSpPr>
            <p:nvPr userDrawn="1"/>
          </p:nvSpPr>
          <p:spPr bwMode="auto">
            <a:xfrm>
              <a:off x="411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42"/>
            <p:cNvSpPr>
              <a:spLocks noEditPoints="1"/>
            </p:cNvSpPr>
            <p:nvPr userDrawn="1"/>
          </p:nvSpPr>
          <p:spPr bwMode="auto">
            <a:xfrm>
              <a:off x="482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4808" y="3657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Oval 44"/>
            <p:cNvSpPr>
              <a:spLocks noChangeArrowheads="1"/>
            </p:cNvSpPr>
            <p:nvPr userDrawn="1"/>
          </p:nvSpPr>
          <p:spPr bwMode="auto">
            <a:xfrm>
              <a:off x="4834" y="3683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Oval 45"/>
            <p:cNvSpPr>
              <a:spLocks noChangeArrowheads="1"/>
            </p:cNvSpPr>
            <p:nvPr userDrawn="1"/>
          </p:nvSpPr>
          <p:spPr bwMode="auto">
            <a:xfrm>
              <a:off x="5176" y="3647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Oval 46"/>
            <p:cNvSpPr>
              <a:spLocks noChangeArrowheads="1"/>
            </p:cNvSpPr>
            <p:nvPr userDrawn="1"/>
          </p:nvSpPr>
          <p:spPr bwMode="auto">
            <a:xfrm>
              <a:off x="5176" y="3671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Freeform 47"/>
            <p:cNvSpPr>
              <a:spLocks noEditPoints="1"/>
            </p:cNvSpPr>
            <p:nvPr userDrawn="1"/>
          </p:nvSpPr>
          <p:spPr bwMode="auto">
            <a:xfrm>
              <a:off x="5153" y="3657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Freeform 48"/>
            <p:cNvSpPr>
              <a:spLocks/>
            </p:cNvSpPr>
            <p:nvPr userDrawn="1"/>
          </p:nvSpPr>
          <p:spPr bwMode="auto">
            <a:xfrm>
              <a:off x="492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49"/>
            <p:cNvSpPr>
              <a:spLocks/>
            </p:cNvSpPr>
            <p:nvPr userDrawn="1"/>
          </p:nvSpPr>
          <p:spPr bwMode="auto">
            <a:xfrm>
              <a:off x="5037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50"/>
            <p:cNvSpPr>
              <a:spLocks/>
            </p:cNvSpPr>
            <p:nvPr userDrawn="1"/>
          </p:nvSpPr>
          <p:spPr bwMode="auto">
            <a:xfrm>
              <a:off x="4692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51"/>
            <p:cNvSpPr>
              <a:spLocks noEditPoints="1"/>
            </p:cNvSpPr>
            <p:nvPr userDrawn="1"/>
          </p:nvSpPr>
          <p:spPr bwMode="auto">
            <a:xfrm>
              <a:off x="5405" y="3678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52"/>
            <p:cNvSpPr>
              <a:spLocks noEditPoints="1"/>
            </p:cNvSpPr>
            <p:nvPr userDrawn="1"/>
          </p:nvSpPr>
          <p:spPr bwMode="auto">
            <a:xfrm>
              <a:off x="5382" y="3657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Oval 53"/>
            <p:cNvSpPr>
              <a:spLocks noChangeArrowheads="1"/>
            </p:cNvSpPr>
            <p:nvPr userDrawn="1"/>
          </p:nvSpPr>
          <p:spPr bwMode="auto">
            <a:xfrm>
              <a:off x="5408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Oval 54"/>
            <p:cNvSpPr>
              <a:spLocks noChangeArrowheads="1"/>
            </p:cNvSpPr>
            <p:nvPr userDrawn="1"/>
          </p:nvSpPr>
          <p:spPr bwMode="auto">
            <a:xfrm>
              <a:off x="5752" y="3647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55"/>
            <p:cNvSpPr>
              <a:spLocks noChangeArrowheads="1"/>
            </p:cNvSpPr>
            <p:nvPr userDrawn="1"/>
          </p:nvSpPr>
          <p:spPr bwMode="auto">
            <a:xfrm>
              <a:off x="5752" y="3671"/>
              <a:ext cx="8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" name="Freeform 56"/>
            <p:cNvSpPr>
              <a:spLocks noEditPoints="1"/>
            </p:cNvSpPr>
            <p:nvPr userDrawn="1"/>
          </p:nvSpPr>
          <p:spPr bwMode="auto">
            <a:xfrm>
              <a:off x="5726" y="3657"/>
              <a:ext cx="60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" name="Freeform 57"/>
            <p:cNvSpPr>
              <a:spLocks/>
            </p:cNvSpPr>
            <p:nvPr userDrawn="1"/>
          </p:nvSpPr>
          <p:spPr bwMode="auto">
            <a:xfrm>
              <a:off x="5504" y="3657"/>
              <a:ext cx="43" cy="57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Freeform 58"/>
            <p:cNvSpPr>
              <a:spLocks/>
            </p:cNvSpPr>
            <p:nvPr userDrawn="1"/>
          </p:nvSpPr>
          <p:spPr bwMode="auto">
            <a:xfrm>
              <a:off x="5613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Freeform 59"/>
            <p:cNvSpPr>
              <a:spLocks/>
            </p:cNvSpPr>
            <p:nvPr userDrawn="1"/>
          </p:nvSpPr>
          <p:spPr bwMode="auto">
            <a:xfrm>
              <a:off x="526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52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6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9144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03238" y="242381"/>
            <a:ext cx="8137525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211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03238" y="242381"/>
            <a:ext cx="8137525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506350" y="608013"/>
            <a:ext cx="8136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10"/>
            <a:ext cx="9144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/>
          <p:cNvSpPr/>
          <p:nvPr userDrawn="1"/>
        </p:nvSpPr>
        <p:spPr>
          <a:xfrm>
            <a:off x="-54167" y="3429961"/>
            <a:ext cx="9252335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 userDrawn="1"/>
        </p:nvSpPr>
        <p:spPr>
          <a:xfrm rot="10800000">
            <a:off x="-54167" y="-32058"/>
            <a:ext cx="9252335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 bwMode="auto">
          <a:xfrm>
            <a:off x="320749" y="243001"/>
            <a:ext cx="8502502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509312" y="1241424"/>
            <a:ext cx="4188471" cy="50743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 userDrawn="1"/>
        </p:nvSpPr>
        <p:spPr bwMode="auto">
          <a:xfrm rot="2700000">
            <a:off x="7830292" y="124661"/>
            <a:ext cx="1785323" cy="589125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8034433" y="166614"/>
            <a:ext cx="1377041" cy="505219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compléter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509312" y="548680"/>
            <a:ext cx="7406530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18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23" name="Image 22" descr="Bande_codee_1ligne_blanc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-1" r="41845" b="-71000"/>
          <a:stretch/>
        </p:blipFill>
        <p:spPr>
          <a:xfrm>
            <a:off x="4447456" y="6698254"/>
            <a:ext cx="4260117" cy="147969"/>
          </a:xfrm>
          <a:prstGeom prst="rect">
            <a:avLst/>
          </a:prstGeom>
        </p:spPr>
      </p:pic>
      <p:sp>
        <p:nvSpPr>
          <p:cNvPr id="1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622671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3970" y="1519317"/>
            <a:ext cx="906684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3970" y="2338776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3970" y="3158235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3970" y="3977694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3970" y="4797153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180587" y="1519317"/>
            <a:ext cx="906684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180587" y="2338776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180587" y="3158235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180587" y="3977694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180587" y="4797153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384384" y="1778244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384384" y="2597703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384384" y="3417162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9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384384" y="4236621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0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384384" y="5056080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1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6093544" y="1778244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2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6093544" y="2597702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3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6093544" y="3417162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4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6093544" y="4236621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5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6093544" y="5056079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7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3773782" y="1847088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3773782" y="2684335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3773782" y="3484863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3773782" y="4322110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3773782" y="5123012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8487899" y="1847088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8487899" y="2684335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8487899" y="3484863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8487899" y="4322110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8487899" y="5123012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03238" y="242381"/>
            <a:ext cx="8137525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lvl="0" eaLnBrk="1" hangingPunct="1">
              <a:lnSpc>
                <a:spcPct val="80000"/>
              </a:lnSpc>
              <a:defRPr sz="18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Table des matières</a:t>
            </a:r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503238" y="1252538"/>
            <a:ext cx="8137525" cy="505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7962900" algn="r"/>
              </a:tabLst>
              <a:defRPr/>
            </a:lvl1pPr>
            <a:lvl3pPr>
              <a:tabLst/>
              <a:defRPr/>
            </a:lvl3pPr>
          </a:lstStyle>
          <a:p>
            <a:pPr lvl="0"/>
            <a:r>
              <a:rPr lang="fr-FR" dirty="0" smtClean="0"/>
              <a:t>Modifiez les styles du texte du masque	000</a:t>
            </a:r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TextBox 1"/>
          <p:cNvSpPr txBox="1"/>
          <p:nvPr userDrawn="1"/>
        </p:nvSpPr>
        <p:spPr>
          <a:xfrm>
            <a:off x="503238" y="242381"/>
            <a:ext cx="8137525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lvl="0" eaLnBrk="1" hangingPunct="1">
              <a:lnSpc>
                <a:spcPct val="80000"/>
              </a:lnSpc>
              <a:defRPr sz="18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Table des matières</a:t>
            </a:r>
          </a:p>
        </p:txBody>
      </p:sp>
    </p:spTree>
    <p:extLst>
      <p:ext uri="{BB962C8B-B14F-4D97-AF65-F5344CB8AC3E}">
        <p14:creationId xmlns:p14="http://schemas.microsoft.com/office/powerpoint/2010/main" val="149365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36" y="-1811"/>
            <a:ext cx="9144000" cy="6869758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FR" dirty="0"/>
          </a:p>
        </p:txBody>
      </p:sp>
      <p:sp>
        <p:nvSpPr>
          <p:cNvPr id="4" name="Triangle isocèle 3"/>
          <p:cNvSpPr/>
          <p:nvPr userDrawn="1"/>
        </p:nvSpPr>
        <p:spPr>
          <a:xfrm rot="10800000">
            <a:off x="3343146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 userDrawn="1"/>
        </p:nvSpPr>
        <p:spPr>
          <a:xfrm>
            <a:off x="3343146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2492896"/>
            <a:ext cx="1512167" cy="143986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04360" y="3399148"/>
            <a:ext cx="533799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1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467543" y="6872397"/>
            <a:ext cx="3672657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8787160" y="6861597"/>
            <a:ext cx="356840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2586040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35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36" y="-1811"/>
            <a:ext cx="9144000" cy="6869758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 userDrawn="1"/>
        </p:nvSpPr>
        <p:spPr>
          <a:xfrm rot="10800000">
            <a:off x="3343146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 userDrawn="1"/>
        </p:nvSpPr>
        <p:spPr>
          <a:xfrm>
            <a:off x="3343146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2492896"/>
            <a:ext cx="1512168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04360" y="3399148"/>
            <a:ext cx="533799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2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467543" y="6872397"/>
            <a:ext cx="3672657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8787160" y="6861597"/>
            <a:ext cx="356840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2586040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8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36" y="-1811"/>
            <a:ext cx="9144000" cy="6869758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 userDrawn="1"/>
        </p:nvSpPr>
        <p:spPr>
          <a:xfrm rot="10800000">
            <a:off x="3343146" y="-1810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 userDrawn="1"/>
        </p:nvSpPr>
        <p:spPr>
          <a:xfrm>
            <a:off x="3343146" y="5534447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2492896"/>
            <a:ext cx="1512168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04360" y="3399148"/>
            <a:ext cx="533799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3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467543" y="6872397"/>
            <a:ext cx="3672657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8787160" y="6861597"/>
            <a:ext cx="356840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2586040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7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36" y="-1811"/>
            <a:ext cx="9144000" cy="686975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 userDrawn="1"/>
        </p:nvSpPr>
        <p:spPr>
          <a:xfrm rot="10800000">
            <a:off x="3343146" y="-1810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 userDrawn="1"/>
        </p:nvSpPr>
        <p:spPr>
          <a:xfrm>
            <a:off x="3343146" y="5534447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2492896"/>
            <a:ext cx="1512168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04360" y="3399148"/>
            <a:ext cx="533799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4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467543" y="6872397"/>
            <a:ext cx="3672657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8787160" y="6861597"/>
            <a:ext cx="356840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2586040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12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242381"/>
            <a:ext cx="8137525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503238" y="1241425"/>
            <a:ext cx="8137525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3pPr>
              <a:tabLst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36" y="-1811"/>
            <a:ext cx="9144000" cy="6869758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 userDrawn="1"/>
        </p:nvSpPr>
        <p:spPr>
          <a:xfrm rot="10800000">
            <a:off x="3343146" y="-1810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 userDrawn="1"/>
        </p:nvSpPr>
        <p:spPr>
          <a:xfrm>
            <a:off x="3343146" y="5534447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2492896"/>
            <a:ext cx="1512168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04360" y="3399148"/>
            <a:ext cx="5337990" cy="360824"/>
          </a:xfrm>
        </p:spPr>
        <p:txBody>
          <a:bodyPr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Arial" panose="020B0604020202020204" pitchFamily="34" charset="0"/>
              <a:buNone/>
              <a:tabLst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fr-FR" dirty="0" smtClean="0"/>
              <a:t>TITRE PARTIE 5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467543" y="6872397"/>
            <a:ext cx="3672657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8787160" y="6861597"/>
            <a:ext cx="356840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2586040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11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36" y="-1811"/>
            <a:ext cx="9144000" cy="6869758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 userDrawn="1"/>
        </p:nvSpPr>
        <p:spPr>
          <a:xfrm rot="10800000">
            <a:off x="3343146" y="-1810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 userDrawn="1"/>
        </p:nvSpPr>
        <p:spPr>
          <a:xfrm>
            <a:off x="3343146" y="5534447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2492896"/>
            <a:ext cx="1512168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04360" y="3399148"/>
            <a:ext cx="533799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6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467543" y="6872397"/>
            <a:ext cx="3672657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8787160" y="6861597"/>
            <a:ext cx="356840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2586040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6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03238" y="242381"/>
            <a:ext cx="8137525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503238" y="1241425"/>
            <a:ext cx="8137525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tabLst/>
              <a:defRPr/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506350" y="608013"/>
            <a:ext cx="8136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5148065" y="0"/>
            <a:ext cx="3995936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04000" y="242381"/>
            <a:ext cx="4140007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6" name="Image 5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4209143" y="6451862"/>
            <a:ext cx="725714" cy="41094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V="1">
            <a:off x="0" y="368402"/>
            <a:ext cx="263396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503240" y="1241425"/>
            <a:ext cx="4141786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2pPr>
              <a:tabLst/>
              <a:defRPr/>
            </a:lvl2pPr>
          </a:lstStyle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4499992" y="1241425"/>
            <a:ext cx="4142358" cy="5067894"/>
          </a:xfrm>
        </p:spPr>
        <p:txBody>
          <a:bodyPr/>
          <a:lstStyle>
            <a:lvl3pPr>
              <a:tabLst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995936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4499992" y="242381"/>
            <a:ext cx="4142358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5" name="Image 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4209143" y="6451862"/>
            <a:ext cx="725714" cy="41094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V="1">
            <a:off x="4000698" y="368402"/>
            <a:ext cx="263396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16"/>
          </p:nvPr>
        </p:nvSpPr>
        <p:spPr>
          <a:xfrm>
            <a:off x="4993002" y="6494124"/>
            <a:ext cx="3667920" cy="219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 bwMode="auto">
          <a:xfrm rot="16200000">
            <a:off x="8711972" y="6425972"/>
            <a:ext cx="503996" cy="36006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5148065" y="0"/>
            <a:ext cx="3995936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04001" y="242381"/>
            <a:ext cx="4140008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8" name="Image 7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4209143" y="6451862"/>
            <a:ext cx="725714" cy="41094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0" y="368402"/>
            <a:ext cx="263396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503240" y="1241425"/>
            <a:ext cx="4141786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6350" y="608013"/>
            <a:ext cx="413765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4499992" y="1241425"/>
            <a:ext cx="4142358" cy="506789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995936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4499992" y="242381"/>
            <a:ext cx="4142358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5" name="Image 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4209143" y="6451862"/>
            <a:ext cx="725714" cy="41094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V="1">
            <a:off x="4000698" y="368402"/>
            <a:ext cx="263396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4499992" y="608013"/>
            <a:ext cx="413765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993001" y="6494124"/>
            <a:ext cx="3642041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 bwMode="auto">
          <a:xfrm rot="16200000">
            <a:off x="8711972" y="6425972"/>
            <a:ext cx="503996" cy="36006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03238" y="242381"/>
            <a:ext cx="8137525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5"/>
            <a:ext cx="9144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5"/>
            <a:ext cx="9144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03238" y="242381"/>
            <a:ext cx="8137525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506350" y="608013"/>
            <a:ext cx="8136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503238" y="1241425"/>
            <a:ext cx="8137525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8" name="Triangle isocèle 7"/>
          <p:cNvSpPr/>
          <p:nvPr/>
        </p:nvSpPr>
        <p:spPr bwMode="auto">
          <a:xfrm rot="16200000">
            <a:off x="8711972" y="6425972"/>
            <a:ext cx="503996" cy="36006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grpSp>
        <p:nvGrpSpPr>
          <p:cNvPr id="12" name="Group 15"/>
          <p:cNvGrpSpPr>
            <a:grpSpLocks noChangeAspect="1"/>
          </p:cNvGrpSpPr>
          <p:nvPr/>
        </p:nvGrpSpPr>
        <p:grpSpPr bwMode="auto">
          <a:xfrm>
            <a:off x="5191125" y="6550322"/>
            <a:ext cx="3444692" cy="83790"/>
            <a:chOff x="3081" y="3647"/>
            <a:chExt cx="2705" cy="67"/>
          </a:xfrm>
          <a:solidFill>
            <a:schemeClr val="bg1">
              <a:lumMod val="65000"/>
            </a:schemeClr>
          </a:solidFill>
        </p:grpSpPr>
        <p:sp>
          <p:nvSpPr>
            <p:cNvPr id="15" name="Freeform 16"/>
            <p:cNvSpPr>
              <a:spLocks noEditPoints="1"/>
            </p:cNvSpPr>
            <p:nvPr userDrawn="1"/>
          </p:nvSpPr>
          <p:spPr bwMode="auto">
            <a:xfrm>
              <a:off x="3105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7"/>
            <p:cNvSpPr>
              <a:spLocks noEditPoints="1"/>
            </p:cNvSpPr>
            <p:nvPr userDrawn="1"/>
          </p:nvSpPr>
          <p:spPr bwMode="auto">
            <a:xfrm>
              <a:off x="308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Oval 18"/>
            <p:cNvSpPr>
              <a:spLocks noChangeArrowheads="1"/>
            </p:cNvSpPr>
            <p:nvPr userDrawn="1"/>
          </p:nvSpPr>
          <p:spPr bwMode="auto">
            <a:xfrm>
              <a:off x="310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9"/>
            <p:cNvSpPr>
              <a:spLocks noChangeArrowheads="1"/>
            </p:cNvSpPr>
            <p:nvPr userDrawn="1"/>
          </p:nvSpPr>
          <p:spPr bwMode="auto">
            <a:xfrm>
              <a:off x="345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Oval 20"/>
            <p:cNvSpPr>
              <a:spLocks noChangeArrowheads="1"/>
            </p:cNvSpPr>
            <p:nvPr userDrawn="1"/>
          </p:nvSpPr>
          <p:spPr bwMode="auto">
            <a:xfrm>
              <a:off x="345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342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320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3312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367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5"/>
            <p:cNvSpPr>
              <a:spLocks noEditPoints="1"/>
            </p:cNvSpPr>
            <p:nvPr userDrawn="1"/>
          </p:nvSpPr>
          <p:spPr bwMode="auto">
            <a:xfrm>
              <a:off x="3657" y="3657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Oval 26"/>
            <p:cNvSpPr>
              <a:spLocks noChangeArrowheads="1"/>
            </p:cNvSpPr>
            <p:nvPr userDrawn="1"/>
          </p:nvSpPr>
          <p:spPr bwMode="auto">
            <a:xfrm>
              <a:off x="3683" y="3683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Oval 27"/>
            <p:cNvSpPr>
              <a:spLocks noChangeArrowheads="1"/>
            </p:cNvSpPr>
            <p:nvPr userDrawn="1"/>
          </p:nvSpPr>
          <p:spPr bwMode="auto">
            <a:xfrm>
              <a:off x="4026" y="3647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Oval 28"/>
            <p:cNvSpPr>
              <a:spLocks noChangeArrowheads="1"/>
            </p:cNvSpPr>
            <p:nvPr userDrawn="1"/>
          </p:nvSpPr>
          <p:spPr bwMode="auto">
            <a:xfrm>
              <a:off x="4026" y="3671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9"/>
            <p:cNvSpPr>
              <a:spLocks noEditPoints="1"/>
            </p:cNvSpPr>
            <p:nvPr userDrawn="1"/>
          </p:nvSpPr>
          <p:spPr bwMode="auto">
            <a:xfrm>
              <a:off x="4002" y="3657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377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4" name="Freeform 31"/>
            <p:cNvSpPr>
              <a:spLocks/>
            </p:cNvSpPr>
            <p:nvPr userDrawn="1"/>
          </p:nvSpPr>
          <p:spPr bwMode="auto">
            <a:xfrm>
              <a:off x="3886" y="3657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32"/>
            <p:cNvSpPr>
              <a:spLocks/>
            </p:cNvSpPr>
            <p:nvPr userDrawn="1"/>
          </p:nvSpPr>
          <p:spPr bwMode="auto">
            <a:xfrm>
              <a:off x="3542" y="3657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33"/>
            <p:cNvSpPr>
              <a:spLocks noEditPoints="1"/>
            </p:cNvSpPr>
            <p:nvPr userDrawn="1"/>
          </p:nvSpPr>
          <p:spPr bwMode="auto">
            <a:xfrm>
              <a:off x="4255" y="3678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34"/>
            <p:cNvSpPr>
              <a:spLocks noEditPoints="1"/>
            </p:cNvSpPr>
            <p:nvPr userDrawn="1"/>
          </p:nvSpPr>
          <p:spPr bwMode="auto">
            <a:xfrm>
              <a:off x="423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Oval 35"/>
            <p:cNvSpPr>
              <a:spLocks noChangeArrowheads="1"/>
            </p:cNvSpPr>
            <p:nvPr userDrawn="1"/>
          </p:nvSpPr>
          <p:spPr bwMode="auto">
            <a:xfrm>
              <a:off x="425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Oval 36"/>
            <p:cNvSpPr>
              <a:spLocks noChangeArrowheads="1"/>
            </p:cNvSpPr>
            <p:nvPr userDrawn="1"/>
          </p:nvSpPr>
          <p:spPr bwMode="auto">
            <a:xfrm>
              <a:off x="460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Oval 37"/>
            <p:cNvSpPr>
              <a:spLocks noChangeArrowheads="1"/>
            </p:cNvSpPr>
            <p:nvPr userDrawn="1"/>
          </p:nvSpPr>
          <p:spPr bwMode="auto">
            <a:xfrm>
              <a:off x="460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38"/>
            <p:cNvSpPr>
              <a:spLocks noEditPoints="1"/>
            </p:cNvSpPr>
            <p:nvPr userDrawn="1"/>
          </p:nvSpPr>
          <p:spPr bwMode="auto">
            <a:xfrm>
              <a:off x="457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7" name="Freeform 39"/>
            <p:cNvSpPr>
              <a:spLocks/>
            </p:cNvSpPr>
            <p:nvPr userDrawn="1"/>
          </p:nvSpPr>
          <p:spPr bwMode="auto">
            <a:xfrm>
              <a:off x="435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40"/>
            <p:cNvSpPr>
              <a:spLocks/>
            </p:cNvSpPr>
            <p:nvPr userDrawn="1"/>
          </p:nvSpPr>
          <p:spPr bwMode="auto">
            <a:xfrm>
              <a:off x="4463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9" name="Freeform 41"/>
            <p:cNvSpPr>
              <a:spLocks/>
            </p:cNvSpPr>
            <p:nvPr userDrawn="1"/>
          </p:nvSpPr>
          <p:spPr bwMode="auto">
            <a:xfrm>
              <a:off x="411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42"/>
            <p:cNvSpPr>
              <a:spLocks noEditPoints="1"/>
            </p:cNvSpPr>
            <p:nvPr userDrawn="1"/>
          </p:nvSpPr>
          <p:spPr bwMode="auto">
            <a:xfrm>
              <a:off x="482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43"/>
            <p:cNvSpPr>
              <a:spLocks noEditPoints="1"/>
            </p:cNvSpPr>
            <p:nvPr userDrawn="1"/>
          </p:nvSpPr>
          <p:spPr bwMode="auto">
            <a:xfrm>
              <a:off x="4808" y="3657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Oval 44"/>
            <p:cNvSpPr>
              <a:spLocks noChangeArrowheads="1"/>
            </p:cNvSpPr>
            <p:nvPr userDrawn="1"/>
          </p:nvSpPr>
          <p:spPr bwMode="auto">
            <a:xfrm>
              <a:off x="4834" y="3683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Oval 45"/>
            <p:cNvSpPr>
              <a:spLocks noChangeArrowheads="1"/>
            </p:cNvSpPr>
            <p:nvPr userDrawn="1"/>
          </p:nvSpPr>
          <p:spPr bwMode="auto">
            <a:xfrm>
              <a:off x="5176" y="3647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Oval 46"/>
            <p:cNvSpPr>
              <a:spLocks noChangeArrowheads="1"/>
            </p:cNvSpPr>
            <p:nvPr userDrawn="1"/>
          </p:nvSpPr>
          <p:spPr bwMode="auto">
            <a:xfrm>
              <a:off x="5176" y="3671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47"/>
            <p:cNvSpPr>
              <a:spLocks noEditPoints="1"/>
            </p:cNvSpPr>
            <p:nvPr userDrawn="1"/>
          </p:nvSpPr>
          <p:spPr bwMode="auto">
            <a:xfrm>
              <a:off x="5153" y="3657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6" name="Freeform 48"/>
            <p:cNvSpPr>
              <a:spLocks/>
            </p:cNvSpPr>
            <p:nvPr userDrawn="1"/>
          </p:nvSpPr>
          <p:spPr bwMode="auto">
            <a:xfrm>
              <a:off x="492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49"/>
            <p:cNvSpPr>
              <a:spLocks/>
            </p:cNvSpPr>
            <p:nvPr userDrawn="1"/>
          </p:nvSpPr>
          <p:spPr bwMode="auto">
            <a:xfrm>
              <a:off x="5037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50"/>
            <p:cNvSpPr>
              <a:spLocks/>
            </p:cNvSpPr>
            <p:nvPr userDrawn="1"/>
          </p:nvSpPr>
          <p:spPr bwMode="auto">
            <a:xfrm>
              <a:off x="4692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51"/>
            <p:cNvSpPr>
              <a:spLocks noEditPoints="1"/>
            </p:cNvSpPr>
            <p:nvPr userDrawn="1"/>
          </p:nvSpPr>
          <p:spPr bwMode="auto">
            <a:xfrm>
              <a:off x="5405" y="3678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0" name="Freeform 52"/>
            <p:cNvSpPr>
              <a:spLocks noEditPoints="1"/>
            </p:cNvSpPr>
            <p:nvPr userDrawn="1"/>
          </p:nvSpPr>
          <p:spPr bwMode="auto">
            <a:xfrm>
              <a:off x="5382" y="3657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Oval 53"/>
            <p:cNvSpPr>
              <a:spLocks noChangeArrowheads="1"/>
            </p:cNvSpPr>
            <p:nvPr userDrawn="1"/>
          </p:nvSpPr>
          <p:spPr bwMode="auto">
            <a:xfrm>
              <a:off x="5408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Oval 54"/>
            <p:cNvSpPr>
              <a:spLocks noChangeArrowheads="1"/>
            </p:cNvSpPr>
            <p:nvPr userDrawn="1"/>
          </p:nvSpPr>
          <p:spPr bwMode="auto">
            <a:xfrm>
              <a:off x="5752" y="3647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3" name="Oval 55"/>
            <p:cNvSpPr>
              <a:spLocks noChangeArrowheads="1"/>
            </p:cNvSpPr>
            <p:nvPr userDrawn="1"/>
          </p:nvSpPr>
          <p:spPr bwMode="auto">
            <a:xfrm>
              <a:off x="5752" y="3671"/>
              <a:ext cx="8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56"/>
            <p:cNvSpPr>
              <a:spLocks noEditPoints="1"/>
            </p:cNvSpPr>
            <p:nvPr userDrawn="1"/>
          </p:nvSpPr>
          <p:spPr bwMode="auto">
            <a:xfrm>
              <a:off x="5726" y="3657"/>
              <a:ext cx="60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57"/>
            <p:cNvSpPr>
              <a:spLocks/>
            </p:cNvSpPr>
            <p:nvPr userDrawn="1"/>
          </p:nvSpPr>
          <p:spPr bwMode="auto">
            <a:xfrm>
              <a:off x="5504" y="3657"/>
              <a:ext cx="43" cy="57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6" name="Freeform 58"/>
            <p:cNvSpPr>
              <a:spLocks/>
            </p:cNvSpPr>
            <p:nvPr userDrawn="1"/>
          </p:nvSpPr>
          <p:spPr bwMode="auto">
            <a:xfrm>
              <a:off x="5613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59"/>
            <p:cNvSpPr>
              <a:spLocks/>
            </p:cNvSpPr>
            <p:nvPr userDrawn="1"/>
          </p:nvSpPr>
          <p:spPr bwMode="auto">
            <a:xfrm>
              <a:off x="526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14" name="Image 13" descr="OCTO_cmjn.eps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4209143" y="6451862"/>
            <a:ext cx="725714" cy="410946"/>
          </a:xfrm>
          <a:prstGeom prst="rect">
            <a:avLst/>
          </a:prstGeom>
        </p:spPr>
      </p:pic>
      <p:sp>
        <p:nvSpPr>
          <p:cNvPr id="54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03238" y="242381"/>
            <a:ext cx="8137525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55" name="Rectangle 54"/>
          <p:cNvSpPr/>
          <p:nvPr/>
        </p:nvSpPr>
        <p:spPr>
          <a:xfrm flipV="1">
            <a:off x="0" y="368402"/>
            <a:ext cx="263396" cy="72000"/>
          </a:xfrm>
          <a:prstGeom prst="rect">
            <a:avLst/>
          </a:prstGeom>
          <a:solidFill>
            <a:srgbClr val="00AFCB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56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5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18" r:id="rId2"/>
    <p:sldLayoutId id="2147483804" r:id="rId3"/>
    <p:sldLayoutId id="2147483878" r:id="rId4"/>
    <p:sldLayoutId id="2147483855" r:id="rId5"/>
    <p:sldLayoutId id="2147483880" r:id="rId6"/>
    <p:sldLayoutId id="2147483881" r:id="rId7"/>
    <p:sldLayoutId id="2147483810" r:id="rId8"/>
    <p:sldLayoutId id="2147483805" r:id="rId9"/>
    <p:sldLayoutId id="2147483807" r:id="rId10"/>
    <p:sldLayoutId id="2147483884" r:id="rId11"/>
    <p:sldLayoutId id="2147483808" r:id="rId12"/>
    <p:sldLayoutId id="2147483817" r:id="rId13"/>
    <p:sldLayoutId id="2147483809" r:id="rId14"/>
    <p:sldLayoutId id="2147483882" r:id="rId15"/>
    <p:sldLayoutId id="2147483891" r:id="rId16"/>
    <p:sldLayoutId id="2147483897" r:id="rId17"/>
    <p:sldLayoutId id="2147483898" r:id="rId18"/>
    <p:sldLayoutId id="2147483899" r:id="rId19"/>
    <p:sldLayoutId id="2147483900" r:id="rId20"/>
    <p:sldLayoutId id="2147483901" r:id="rId2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800" b="1" i="0" cap="all" baseline="0">
          <a:solidFill>
            <a:schemeClr val="tx2"/>
          </a:solidFill>
          <a:latin typeface="+mj-lt"/>
          <a:ea typeface="ＭＳ Ｐゴシック" pitchFamily="-104" charset="-128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273050" indent="-273050" algn="l" rtl="0" eaLnBrk="1" fontAlgn="base" hangingPunct="1">
        <a:lnSpc>
          <a:spcPct val="100000"/>
        </a:lnSpc>
        <a:spcBef>
          <a:spcPts val="384"/>
        </a:spcBef>
        <a:spcAft>
          <a:spcPts val="0"/>
        </a:spcAft>
        <a:buClr>
          <a:srgbClr val="00A9C5"/>
        </a:buClr>
        <a:buSzPct val="80000"/>
        <a:buFont typeface="Wingdings" charset="2"/>
        <a:buChar char=""/>
        <a:tabLst/>
        <a:defRPr sz="1600" b="0" i="0" cap="none">
          <a:solidFill>
            <a:schemeClr val="tx1"/>
          </a:solidFill>
          <a:latin typeface="+mj-lt"/>
          <a:ea typeface="ＭＳ Ｐゴシック" pitchFamily="-104" charset="-128"/>
          <a:cs typeface="Helvetica"/>
        </a:defRPr>
      </a:lvl1pPr>
      <a:lvl2pPr marL="538163" indent="-274638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&gt;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2pPr>
      <a:lvl3pPr marL="803275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+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3pPr>
      <a:lvl4pPr marL="1076325" indent="-273050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◦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4pPr>
      <a:lvl5pPr marL="1341438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-"/>
        <a:tabLst/>
        <a:defRPr sz="1600" b="0" i="0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4691095" y="3723870"/>
            <a:ext cx="359997" cy="359997"/>
          </a:xfrm>
          <a:prstGeom prst="roundRect">
            <a:avLst/>
          </a:prstGeom>
          <a:solidFill>
            <a:srgbClr val="71B84E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5975716" y="3723870"/>
            <a:ext cx="359997" cy="359997"/>
          </a:xfrm>
          <a:prstGeom prst="roundRect">
            <a:avLst/>
          </a:prstGeom>
          <a:solidFill>
            <a:srgbClr val="FF6600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661131" y="3723870"/>
            <a:ext cx="359997" cy="359997"/>
          </a:xfrm>
          <a:prstGeom prst="round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029709" y="3723870"/>
            <a:ext cx="1394776" cy="359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Beta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5061211" y="3723870"/>
            <a:ext cx="1758278" cy="359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Actuelle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6341614" y="3723870"/>
            <a:ext cx="1758278" cy="359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Maintenance</a:t>
            </a:r>
          </a:p>
        </p:txBody>
      </p:sp>
      <p:cxnSp>
        <p:nvCxnSpPr>
          <p:cNvPr id="51" name="Connecteur droit avec flèche 50"/>
          <p:cNvCxnSpPr/>
          <p:nvPr/>
        </p:nvCxnSpPr>
        <p:spPr bwMode="auto">
          <a:xfrm flipV="1">
            <a:off x="3034143" y="1529280"/>
            <a:ext cx="1637512" cy="86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ZoneTexte 51"/>
          <p:cNvSpPr txBox="1"/>
          <p:nvPr/>
        </p:nvSpPr>
        <p:spPr>
          <a:xfrm>
            <a:off x="4715081" y="1340641"/>
            <a:ext cx="1394776" cy="359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Temps</a:t>
            </a:r>
          </a:p>
        </p:txBody>
      </p:sp>
      <p:grpSp>
        <p:nvGrpSpPr>
          <p:cNvPr id="69" name="Grouper 68"/>
          <p:cNvGrpSpPr/>
          <p:nvPr/>
        </p:nvGrpSpPr>
        <p:grpSpPr>
          <a:xfrm>
            <a:off x="1336506" y="1842094"/>
            <a:ext cx="6470989" cy="360884"/>
            <a:chOff x="1336506" y="1842094"/>
            <a:chExt cx="6470989" cy="360884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1792660" y="1842094"/>
              <a:ext cx="359997" cy="359997"/>
            </a:xfrm>
            <a:prstGeom prst="roundRect">
              <a:avLst/>
            </a:prstGeom>
            <a:solidFill>
              <a:schemeClr val="accent3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336506" y="1842094"/>
              <a:ext cx="359997" cy="359997"/>
            </a:xfrm>
            <a:prstGeom prst="roundRect">
              <a:avLst/>
            </a:prstGeom>
            <a:solidFill>
              <a:schemeClr val="accent3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704968" y="1842094"/>
              <a:ext cx="359997" cy="359997"/>
            </a:xfrm>
            <a:prstGeom prst="roundRect">
              <a:avLst/>
            </a:prstGeom>
            <a:solidFill>
              <a:srgbClr val="FF66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248814" y="1842094"/>
              <a:ext cx="359997" cy="359997"/>
            </a:xfrm>
            <a:prstGeom prst="roundRect">
              <a:avLst/>
            </a:prstGeom>
            <a:solidFill>
              <a:srgbClr val="71B84E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617276" y="1842094"/>
              <a:ext cx="359997" cy="359997"/>
            </a:xfrm>
            <a:prstGeom prst="roundRect">
              <a:avLst/>
            </a:prstGeom>
            <a:solidFill>
              <a:srgbClr val="FF66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3161122" y="1842094"/>
              <a:ext cx="359997" cy="359997"/>
            </a:xfrm>
            <a:prstGeom prst="roundRect">
              <a:avLst/>
            </a:prstGeom>
            <a:solidFill>
              <a:srgbClr val="FF66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4529584" y="1842094"/>
              <a:ext cx="359997" cy="359997"/>
            </a:xfrm>
            <a:prstGeom prst="roundRect">
              <a:avLst/>
            </a:prstGeom>
            <a:solidFill>
              <a:srgbClr val="FF66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4073430" y="1842094"/>
              <a:ext cx="359997" cy="359997"/>
            </a:xfrm>
            <a:prstGeom prst="roundRect">
              <a:avLst/>
            </a:prstGeom>
            <a:solidFill>
              <a:srgbClr val="FF66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4985738" y="1842981"/>
              <a:ext cx="359997" cy="359997"/>
            </a:xfrm>
            <a:prstGeom prst="roundRect">
              <a:avLst/>
            </a:prstGeom>
            <a:solidFill>
              <a:schemeClr val="accent2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6412719" y="1842981"/>
              <a:ext cx="1394776" cy="35999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dirty="0" smtClean="0">
                  <a:solidFill>
                    <a:srgbClr val="4C4C4C"/>
                  </a:solidFill>
                  <a:latin typeface="+mj-lt"/>
                  <a:cs typeface="Helvetica"/>
                </a:rPr>
                <a:t>Version N-1</a:t>
              </a:r>
            </a:p>
          </p:txBody>
        </p:sp>
      </p:grpSp>
      <p:grpSp>
        <p:nvGrpSpPr>
          <p:cNvPr id="70" name="Grouper 69"/>
          <p:cNvGrpSpPr/>
          <p:nvPr/>
        </p:nvGrpSpPr>
        <p:grpSpPr>
          <a:xfrm>
            <a:off x="1792660" y="2376829"/>
            <a:ext cx="6014835" cy="366689"/>
            <a:chOff x="1792660" y="2389051"/>
            <a:chExt cx="6014835" cy="366689"/>
          </a:xfrm>
        </p:grpSpPr>
        <p:sp>
          <p:nvSpPr>
            <p:cNvPr id="18" name="Rectangle à coins arrondis 17"/>
            <p:cNvSpPr/>
            <p:nvPr/>
          </p:nvSpPr>
          <p:spPr>
            <a:xfrm>
              <a:off x="1792660" y="2389051"/>
              <a:ext cx="359997" cy="359997"/>
            </a:xfrm>
            <a:prstGeom prst="roundRect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2704968" y="2389051"/>
              <a:ext cx="359997" cy="359997"/>
            </a:xfrm>
            <a:prstGeom prst="roundRect">
              <a:avLst/>
            </a:prstGeom>
            <a:solidFill>
              <a:srgbClr val="71B84E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2248814" y="2389051"/>
              <a:ext cx="359997" cy="359997"/>
            </a:xfrm>
            <a:prstGeom prst="roundRect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617276" y="2389051"/>
              <a:ext cx="359997" cy="359997"/>
            </a:xfrm>
            <a:prstGeom prst="roundRect">
              <a:avLst/>
            </a:prstGeom>
            <a:solidFill>
              <a:srgbClr val="71B84E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161122" y="2389051"/>
              <a:ext cx="359997" cy="359997"/>
            </a:xfrm>
            <a:prstGeom prst="roundRect">
              <a:avLst/>
            </a:prstGeom>
            <a:solidFill>
              <a:srgbClr val="71B84E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529584" y="2389051"/>
              <a:ext cx="359997" cy="359997"/>
            </a:xfrm>
            <a:prstGeom prst="roundRect">
              <a:avLst/>
            </a:prstGeom>
            <a:solidFill>
              <a:srgbClr val="71B84E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073430" y="2389051"/>
              <a:ext cx="359997" cy="359997"/>
            </a:xfrm>
            <a:prstGeom prst="roundRect">
              <a:avLst/>
            </a:prstGeom>
            <a:solidFill>
              <a:srgbClr val="71B84E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4985738" y="2389051"/>
              <a:ext cx="359997" cy="359997"/>
            </a:xfrm>
            <a:prstGeom prst="roundRect">
              <a:avLst/>
            </a:prstGeom>
            <a:solidFill>
              <a:srgbClr val="FF66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5898046" y="2389051"/>
              <a:ext cx="359997" cy="359997"/>
            </a:xfrm>
            <a:prstGeom prst="roundRect">
              <a:avLst/>
            </a:prstGeom>
            <a:solidFill>
              <a:srgbClr val="FF66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5441892" y="2389051"/>
              <a:ext cx="359997" cy="359997"/>
            </a:xfrm>
            <a:prstGeom prst="roundRect">
              <a:avLst/>
            </a:prstGeom>
            <a:solidFill>
              <a:srgbClr val="FF66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6412719" y="2395743"/>
              <a:ext cx="1394776" cy="35999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dirty="0" smtClean="0">
                  <a:solidFill>
                    <a:srgbClr val="4C4C4C"/>
                  </a:solidFill>
                  <a:latin typeface="+mj-lt"/>
                  <a:cs typeface="Helvetica"/>
                </a:rPr>
                <a:t>Version N</a:t>
              </a:r>
            </a:p>
          </p:txBody>
        </p:sp>
      </p:grpSp>
      <p:grpSp>
        <p:nvGrpSpPr>
          <p:cNvPr id="71" name="Grouper 70"/>
          <p:cNvGrpSpPr/>
          <p:nvPr/>
        </p:nvGrpSpPr>
        <p:grpSpPr>
          <a:xfrm>
            <a:off x="4073430" y="2917370"/>
            <a:ext cx="3734065" cy="366689"/>
            <a:chOff x="4073430" y="2917370"/>
            <a:chExt cx="3734065" cy="366689"/>
          </a:xfrm>
        </p:grpSpPr>
        <p:sp>
          <p:nvSpPr>
            <p:cNvPr id="35" name="Rectangle à coins arrondis 34"/>
            <p:cNvSpPr/>
            <p:nvPr/>
          </p:nvSpPr>
          <p:spPr>
            <a:xfrm>
              <a:off x="4529584" y="2917370"/>
              <a:ext cx="359997" cy="359997"/>
            </a:xfrm>
            <a:prstGeom prst="roundRect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4073430" y="2917370"/>
              <a:ext cx="359997" cy="359997"/>
            </a:xfrm>
            <a:prstGeom prst="roundRect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4985738" y="2917370"/>
              <a:ext cx="359997" cy="359997"/>
            </a:xfrm>
            <a:prstGeom prst="roundRect">
              <a:avLst/>
            </a:prstGeom>
            <a:solidFill>
              <a:srgbClr val="71B84E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5898046" y="2917370"/>
              <a:ext cx="359997" cy="359997"/>
            </a:xfrm>
            <a:prstGeom prst="roundRect">
              <a:avLst/>
            </a:prstGeom>
            <a:solidFill>
              <a:srgbClr val="71B84E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Rectangle à coins arrondis 38"/>
            <p:cNvSpPr/>
            <p:nvPr/>
          </p:nvSpPr>
          <p:spPr>
            <a:xfrm>
              <a:off x="5441892" y="2917370"/>
              <a:ext cx="359997" cy="359997"/>
            </a:xfrm>
            <a:prstGeom prst="roundRect">
              <a:avLst/>
            </a:prstGeom>
            <a:solidFill>
              <a:srgbClr val="71B84E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412719" y="2924062"/>
              <a:ext cx="1394776" cy="35999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dirty="0" smtClean="0">
                  <a:solidFill>
                    <a:srgbClr val="4C4C4C"/>
                  </a:solidFill>
                  <a:latin typeface="+mj-lt"/>
                  <a:cs typeface="Helvetica"/>
                </a:rPr>
                <a:t>Version N+1</a:t>
              </a:r>
            </a:p>
          </p:txBody>
        </p:sp>
      </p:grpSp>
      <p:cxnSp>
        <p:nvCxnSpPr>
          <p:cNvPr id="57" name="Connecteur droit avec flèche 56"/>
          <p:cNvCxnSpPr>
            <a:stCxn id="12" idx="2"/>
            <a:endCxn id="23" idx="0"/>
          </p:cNvCxnSpPr>
          <p:nvPr/>
        </p:nvCxnSpPr>
        <p:spPr bwMode="auto">
          <a:xfrm>
            <a:off x="3341121" y="2202091"/>
            <a:ext cx="0" cy="1747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cxnSp>
        <p:nvCxnSpPr>
          <p:cNvPr id="58" name="Connecteur droit avec flèche 57"/>
          <p:cNvCxnSpPr>
            <a:stCxn id="15" idx="2"/>
            <a:endCxn id="37" idx="0"/>
          </p:cNvCxnSpPr>
          <p:nvPr/>
        </p:nvCxnSpPr>
        <p:spPr bwMode="auto">
          <a:xfrm>
            <a:off x="5165737" y="2202978"/>
            <a:ext cx="0" cy="7143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cxnSp>
        <p:nvCxnSpPr>
          <p:cNvPr id="65" name="Connecteur droit avec flèche 64"/>
          <p:cNvCxnSpPr/>
          <p:nvPr/>
        </p:nvCxnSpPr>
        <p:spPr bwMode="auto">
          <a:xfrm>
            <a:off x="758231" y="3391472"/>
            <a:ext cx="3338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sp>
        <p:nvSpPr>
          <p:cNvPr id="66" name="ZoneTexte 65"/>
          <p:cNvSpPr txBox="1"/>
          <p:nvPr/>
        </p:nvSpPr>
        <p:spPr>
          <a:xfrm>
            <a:off x="1111362" y="3191319"/>
            <a:ext cx="1958389" cy="359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Migration normale</a:t>
            </a:r>
          </a:p>
        </p:txBody>
      </p:sp>
      <p:cxnSp>
        <p:nvCxnSpPr>
          <p:cNvPr id="67" name="Connecteur droit avec flèche 66"/>
          <p:cNvCxnSpPr/>
          <p:nvPr/>
        </p:nvCxnSpPr>
        <p:spPr bwMode="auto">
          <a:xfrm>
            <a:off x="752365" y="3903869"/>
            <a:ext cx="3338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sp>
        <p:nvSpPr>
          <p:cNvPr id="68" name="ZoneTexte 67"/>
          <p:cNvSpPr txBox="1"/>
          <p:nvPr/>
        </p:nvSpPr>
        <p:spPr>
          <a:xfrm>
            <a:off x="1105495" y="3703716"/>
            <a:ext cx="3198945" cy="359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eaLnBrk="1" hangingPunct="1">
              <a:lnSpc>
                <a:spcPct val="6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Migration maintenance</a:t>
            </a:r>
          </a:p>
          <a:p>
            <a:pPr eaLnBrk="1" hangingPunct="1">
              <a:lnSpc>
                <a:spcPct val="6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(une version sur deux)</a:t>
            </a:r>
          </a:p>
        </p:txBody>
      </p:sp>
    </p:spTree>
    <p:extLst>
      <p:ext uri="{BB962C8B-B14F-4D97-AF65-F5344CB8AC3E}">
        <p14:creationId xmlns:p14="http://schemas.microsoft.com/office/powerpoint/2010/main" val="18459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à coins arrondis 52"/>
          <p:cNvSpPr/>
          <p:nvPr/>
        </p:nvSpPr>
        <p:spPr>
          <a:xfrm>
            <a:off x="3292986" y="1478910"/>
            <a:ext cx="2520000" cy="2520000"/>
          </a:xfrm>
          <a:prstGeom prst="roundRect">
            <a:avLst>
              <a:gd name="adj" fmla="val 4494"/>
            </a:avLst>
          </a:pr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latin typeface="+mn-lt"/>
              </a:rPr>
              <a:t>Zone 1</a:t>
            </a:r>
            <a:endParaRPr lang="fr-FR" sz="1600" kern="0" dirty="0" smtClean="0">
              <a:latin typeface="+mn-lt"/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4420213" y="2288910"/>
            <a:ext cx="900000" cy="828000"/>
          </a:xfrm>
          <a:prstGeom prst="roundRect">
            <a:avLst>
              <a:gd name="adj" fmla="val 5867"/>
            </a:avLst>
          </a:prstGeom>
          <a:solidFill>
            <a:schemeClr val="accent3">
              <a:lumMod val="75000"/>
            </a:schemeClr>
          </a:solidFill>
          <a:ln w="38100" cmpd="sng"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chemeClr val="bg1"/>
                </a:solidFill>
                <a:latin typeface="+mn-lt"/>
              </a:rPr>
              <a:t>App 1</a:t>
            </a:r>
            <a:endParaRPr lang="fr-FR" sz="16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4" name="Rectangle à coins arrondis 53"/>
          <p:cNvSpPr/>
          <p:nvPr/>
        </p:nvSpPr>
        <p:spPr>
          <a:xfrm>
            <a:off x="3439861" y="1600407"/>
            <a:ext cx="900000" cy="828000"/>
          </a:xfrm>
          <a:prstGeom prst="roundRect">
            <a:avLst>
              <a:gd name="adj" fmla="val 5867"/>
            </a:avLst>
          </a:prstGeom>
          <a:solidFill>
            <a:schemeClr val="accent3">
              <a:lumMod val="75000"/>
            </a:schemeClr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chemeClr val="bg1"/>
                </a:solidFill>
                <a:latin typeface="+mn-lt"/>
              </a:rPr>
              <a:t>App 2</a:t>
            </a:r>
            <a:endParaRPr lang="fr-FR" sz="16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5" name="Rectangle à coins arrondis 54"/>
          <p:cNvSpPr/>
          <p:nvPr/>
        </p:nvSpPr>
        <p:spPr>
          <a:xfrm>
            <a:off x="3439861" y="3024079"/>
            <a:ext cx="900000" cy="828000"/>
          </a:xfrm>
          <a:prstGeom prst="roundRect">
            <a:avLst>
              <a:gd name="adj" fmla="val 5867"/>
            </a:avLst>
          </a:prstGeom>
          <a:solidFill>
            <a:schemeClr val="accent3">
              <a:lumMod val="75000"/>
            </a:schemeClr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chemeClr val="bg1"/>
                </a:solidFill>
                <a:latin typeface="+mn-lt"/>
              </a:rPr>
              <a:t>App 3</a:t>
            </a:r>
            <a:endParaRPr lang="fr-FR" sz="16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6205115" y="1478910"/>
            <a:ext cx="2520000" cy="2520000"/>
          </a:xfrm>
          <a:prstGeom prst="roundRect">
            <a:avLst>
              <a:gd name="adj" fmla="val 4494"/>
            </a:avLst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latin typeface="+mn-lt"/>
              </a:rPr>
              <a:t>Zone 2</a:t>
            </a:r>
            <a:endParaRPr lang="fr-FR" sz="1600" kern="0" dirty="0" smtClean="0">
              <a:latin typeface="+mn-lt"/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7015115" y="2288910"/>
            <a:ext cx="900000" cy="828000"/>
          </a:xfrm>
          <a:prstGeom prst="roundRect">
            <a:avLst>
              <a:gd name="adj" fmla="val 5867"/>
            </a:avLst>
          </a:prstGeom>
          <a:solidFill>
            <a:schemeClr val="accent1">
              <a:lumMod val="75000"/>
            </a:schemeClr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chemeClr val="bg1"/>
                </a:solidFill>
                <a:latin typeface="+mn-lt"/>
              </a:rPr>
              <a:t>App 4</a:t>
            </a:r>
            <a:endParaRPr lang="fr-FR" sz="16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380857" y="1478910"/>
            <a:ext cx="2520000" cy="2520000"/>
          </a:xfrm>
          <a:prstGeom prst="roundRect">
            <a:avLst>
              <a:gd name="adj" fmla="val 4494"/>
            </a:avLst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latin typeface="+mn-lt"/>
              </a:rPr>
              <a:t>Zone 3</a:t>
            </a:r>
            <a:endParaRPr lang="fr-FR" sz="1600" kern="0" dirty="0" smtClean="0">
              <a:latin typeface="+mn-lt"/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1190857" y="1838910"/>
            <a:ext cx="900000" cy="828000"/>
          </a:xfrm>
          <a:prstGeom prst="roundRect">
            <a:avLst>
              <a:gd name="adj" fmla="val 5867"/>
            </a:avLst>
          </a:prstGeom>
          <a:solidFill>
            <a:schemeClr val="accent6">
              <a:lumMod val="75000"/>
            </a:schemeClr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chemeClr val="bg1"/>
                </a:solidFill>
                <a:latin typeface="+mn-lt"/>
              </a:rPr>
              <a:t>App 5</a:t>
            </a:r>
            <a:endParaRPr lang="fr-FR" sz="16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519752" y="2891310"/>
            <a:ext cx="900000" cy="828000"/>
          </a:xfrm>
          <a:prstGeom prst="roundRect">
            <a:avLst>
              <a:gd name="adj" fmla="val 5867"/>
            </a:avLst>
          </a:prstGeom>
          <a:solidFill>
            <a:schemeClr val="accent6">
              <a:lumMod val="75000"/>
            </a:schemeClr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chemeClr val="bg1"/>
                </a:solidFill>
                <a:latin typeface="+mn-lt"/>
              </a:rPr>
              <a:t>App 6</a:t>
            </a:r>
            <a:endParaRPr lang="fr-FR" sz="16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705999" y="2702910"/>
            <a:ext cx="328429" cy="285169"/>
          </a:xfrm>
          <a:prstGeom prst="triangle">
            <a:avLst/>
          </a:prstGeom>
          <a:solidFill>
            <a:schemeClr val="accent3">
              <a:lumMod val="50000"/>
            </a:schemeClr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6" name="Connecteur droit avec flèche 15"/>
          <p:cNvCxnSpPr>
            <a:stCxn id="54" idx="3"/>
            <a:endCxn id="50" idx="0"/>
          </p:cNvCxnSpPr>
          <p:nvPr/>
        </p:nvCxnSpPr>
        <p:spPr bwMode="auto">
          <a:xfrm>
            <a:off x="4339861" y="2014407"/>
            <a:ext cx="530352" cy="2745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Connecteur droit avec flèche 71"/>
          <p:cNvCxnSpPr>
            <a:stCxn id="55" idx="3"/>
            <a:endCxn id="50" idx="2"/>
          </p:cNvCxnSpPr>
          <p:nvPr/>
        </p:nvCxnSpPr>
        <p:spPr bwMode="auto">
          <a:xfrm flipV="1">
            <a:off x="4339861" y="3116910"/>
            <a:ext cx="530352" cy="3211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Connecteur droit avec flèche 74"/>
          <p:cNvCxnSpPr>
            <a:stCxn id="59" idx="1"/>
            <a:endCxn id="50" idx="3"/>
          </p:cNvCxnSpPr>
          <p:nvPr/>
        </p:nvCxnSpPr>
        <p:spPr bwMode="auto">
          <a:xfrm flipH="1">
            <a:off x="5320213" y="2702910"/>
            <a:ext cx="169490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Connecteur droit avec flèche 75"/>
          <p:cNvCxnSpPr>
            <a:stCxn id="61" idx="3"/>
            <a:endCxn id="50" idx="1"/>
          </p:cNvCxnSpPr>
          <p:nvPr/>
        </p:nvCxnSpPr>
        <p:spPr bwMode="auto">
          <a:xfrm>
            <a:off x="2090857" y="2252910"/>
            <a:ext cx="2329356" cy="45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91" name="Grouper 90"/>
          <p:cNvGrpSpPr/>
          <p:nvPr/>
        </p:nvGrpSpPr>
        <p:grpSpPr>
          <a:xfrm>
            <a:off x="728231" y="4315781"/>
            <a:ext cx="7687538" cy="359997"/>
            <a:chOff x="413701" y="4315781"/>
            <a:chExt cx="7687538" cy="359997"/>
          </a:xfrm>
        </p:grpSpPr>
        <p:grpSp>
          <p:nvGrpSpPr>
            <p:cNvPr id="87" name="Grouper 86"/>
            <p:cNvGrpSpPr/>
            <p:nvPr/>
          </p:nvGrpSpPr>
          <p:grpSpPr>
            <a:xfrm>
              <a:off x="413701" y="4315781"/>
              <a:ext cx="1919913" cy="359997"/>
              <a:chOff x="413701" y="4315781"/>
              <a:chExt cx="1919913" cy="359997"/>
            </a:xfrm>
          </p:grpSpPr>
          <p:sp>
            <p:nvSpPr>
              <p:cNvPr id="63" name="Triangle isocèle 62"/>
              <p:cNvSpPr/>
              <p:nvPr/>
            </p:nvSpPr>
            <p:spPr>
              <a:xfrm>
                <a:off x="413701" y="4353195"/>
                <a:ext cx="328429" cy="285169"/>
              </a:xfrm>
              <a:prstGeom prst="triangle">
                <a:avLst/>
              </a:prstGeom>
              <a:solidFill>
                <a:srgbClr val="385D26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endParaRPr lang="fr-FR" sz="1600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749615" y="4315781"/>
                <a:ext cx="1583999" cy="35999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600" dirty="0" smtClean="0">
                    <a:solidFill>
                      <a:srgbClr val="4C4C4C"/>
                    </a:solidFill>
                    <a:latin typeface="+mj-lt"/>
                    <a:cs typeface="Helvetica"/>
                  </a:rPr>
                  <a:t>Implémentation</a:t>
                </a:r>
                <a:endParaRPr lang="fr-FR" sz="1600" dirty="0" smtClean="0">
                  <a:solidFill>
                    <a:srgbClr val="4C4C4C"/>
                  </a:solidFill>
                  <a:latin typeface="+mj-lt"/>
                  <a:cs typeface="Helvetica"/>
                </a:endParaRPr>
              </a:p>
            </p:txBody>
          </p:sp>
        </p:grpSp>
        <p:grpSp>
          <p:nvGrpSpPr>
            <p:cNvPr id="88" name="Grouper 87"/>
            <p:cNvGrpSpPr/>
            <p:nvPr/>
          </p:nvGrpSpPr>
          <p:grpSpPr>
            <a:xfrm>
              <a:off x="2690025" y="4315781"/>
              <a:ext cx="1712238" cy="359997"/>
              <a:chOff x="2769481" y="4315781"/>
              <a:chExt cx="1712238" cy="359997"/>
            </a:xfrm>
          </p:grpSpPr>
          <p:cxnSp>
            <p:nvCxnSpPr>
              <p:cNvPr id="73" name="Connecteur droit avec flèche 72"/>
              <p:cNvCxnSpPr/>
              <p:nvPr/>
            </p:nvCxnSpPr>
            <p:spPr bwMode="auto">
              <a:xfrm flipV="1">
                <a:off x="2769481" y="4495779"/>
                <a:ext cx="360000" cy="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4" name="ZoneTexte 73"/>
              <p:cNvSpPr txBox="1"/>
              <p:nvPr/>
            </p:nvSpPr>
            <p:spPr>
              <a:xfrm>
                <a:off x="3113719" y="4315781"/>
                <a:ext cx="1368000" cy="35999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600" dirty="0" smtClean="0">
                    <a:solidFill>
                      <a:srgbClr val="4C4C4C"/>
                    </a:solidFill>
                    <a:latin typeface="+mj-lt"/>
                    <a:cs typeface="Helvetica"/>
                  </a:rPr>
                  <a:t>API interne</a:t>
                </a:r>
                <a:endParaRPr lang="fr-FR" sz="1600" dirty="0" smtClean="0">
                  <a:solidFill>
                    <a:srgbClr val="4C4C4C"/>
                  </a:solidFill>
                  <a:latin typeface="+mj-lt"/>
                  <a:cs typeface="Helvetica"/>
                </a:endParaRPr>
              </a:p>
            </p:txBody>
          </p:sp>
        </p:grpSp>
        <p:grpSp>
          <p:nvGrpSpPr>
            <p:cNvPr id="89" name="Grouper 88"/>
            <p:cNvGrpSpPr/>
            <p:nvPr/>
          </p:nvGrpSpPr>
          <p:grpSpPr>
            <a:xfrm>
              <a:off x="4758674" y="4315781"/>
              <a:ext cx="1614990" cy="359997"/>
              <a:chOff x="4776698" y="4315781"/>
              <a:chExt cx="1614990" cy="359997"/>
            </a:xfrm>
          </p:grpSpPr>
          <p:cxnSp>
            <p:nvCxnSpPr>
              <p:cNvPr id="78" name="Connecteur droit avec flèche 77"/>
              <p:cNvCxnSpPr/>
              <p:nvPr/>
            </p:nvCxnSpPr>
            <p:spPr bwMode="auto">
              <a:xfrm flipV="1">
                <a:off x="4776698" y="4495779"/>
                <a:ext cx="360000" cy="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6600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9" name="ZoneTexte 78"/>
              <p:cNvSpPr txBox="1"/>
              <p:nvPr/>
            </p:nvSpPr>
            <p:spPr>
              <a:xfrm>
                <a:off x="5131688" y="4315781"/>
                <a:ext cx="1260000" cy="35999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600" dirty="0" smtClean="0">
                    <a:solidFill>
                      <a:srgbClr val="4C4C4C"/>
                    </a:solidFill>
                    <a:latin typeface="+mj-lt"/>
                    <a:cs typeface="Helvetica"/>
                  </a:rPr>
                  <a:t>API externe</a:t>
                </a:r>
                <a:endParaRPr lang="fr-FR" sz="1600" dirty="0" smtClean="0">
                  <a:solidFill>
                    <a:srgbClr val="4C4C4C"/>
                  </a:solidFill>
                  <a:latin typeface="+mj-lt"/>
                  <a:cs typeface="Helvetica"/>
                </a:endParaRPr>
              </a:p>
            </p:txBody>
          </p:sp>
        </p:grpSp>
        <p:grpSp>
          <p:nvGrpSpPr>
            <p:cNvPr id="90" name="Grouper 89"/>
            <p:cNvGrpSpPr/>
            <p:nvPr/>
          </p:nvGrpSpPr>
          <p:grpSpPr>
            <a:xfrm>
              <a:off x="6730076" y="4315781"/>
              <a:ext cx="1371163" cy="359997"/>
              <a:chOff x="6730076" y="4315781"/>
              <a:chExt cx="1371163" cy="359997"/>
            </a:xfrm>
          </p:grpSpPr>
          <p:cxnSp>
            <p:nvCxnSpPr>
              <p:cNvPr id="80" name="Connecteur droit avec flèche 79"/>
              <p:cNvCxnSpPr/>
              <p:nvPr/>
            </p:nvCxnSpPr>
            <p:spPr bwMode="auto">
              <a:xfrm flipV="1">
                <a:off x="6730076" y="4495779"/>
                <a:ext cx="360000" cy="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1" name="ZoneTexte 80"/>
              <p:cNvSpPr txBox="1"/>
              <p:nvPr/>
            </p:nvSpPr>
            <p:spPr>
              <a:xfrm>
                <a:off x="7090077" y="4315781"/>
                <a:ext cx="1011162" cy="35999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600" dirty="0" smtClean="0">
                    <a:solidFill>
                      <a:srgbClr val="4C4C4C"/>
                    </a:solidFill>
                    <a:latin typeface="+mj-lt"/>
                    <a:cs typeface="Helvetica"/>
                  </a:rPr>
                  <a:t>API Beta</a:t>
                </a:r>
                <a:endParaRPr lang="fr-FR" sz="1600" dirty="0" smtClean="0">
                  <a:solidFill>
                    <a:srgbClr val="4C4C4C"/>
                  </a:solidFill>
                  <a:latin typeface="+mj-lt"/>
                  <a:cs typeface="Helvetica"/>
                </a:endParaRPr>
              </a:p>
            </p:txBody>
          </p:sp>
        </p:grpSp>
      </p:grpSp>
      <p:cxnSp>
        <p:nvCxnSpPr>
          <p:cNvPr id="82" name="Connecteur droit avec flèche 81"/>
          <p:cNvCxnSpPr>
            <a:stCxn id="62" idx="3"/>
            <a:endCxn id="50" idx="1"/>
          </p:cNvCxnSpPr>
          <p:nvPr/>
        </p:nvCxnSpPr>
        <p:spPr bwMode="auto">
          <a:xfrm flipV="1">
            <a:off x="1419752" y="2702910"/>
            <a:ext cx="3000461" cy="60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51970508"/>
      </p:ext>
    </p:extLst>
  </p:cSld>
  <p:clrMapOvr>
    <a:masterClrMapping/>
  </p:clrMapOvr>
</p:sld>
</file>

<file path=ppt/theme/theme1.xml><?xml version="1.0" encoding="utf-8"?>
<a:theme xmlns:a="http://schemas.openxmlformats.org/drawingml/2006/main" name="Octo">
  <a:themeElements>
    <a:clrScheme name="Octo">
      <a:dk1>
        <a:srgbClr val="3F3F3F"/>
      </a:dk1>
      <a:lt1>
        <a:srgbClr val="FFFFFF"/>
      </a:lt1>
      <a:dk2>
        <a:srgbClr val="0E2356"/>
      </a:dk2>
      <a:lt2>
        <a:srgbClr val="00AFCB"/>
      </a:lt2>
      <a:accent1>
        <a:srgbClr val="FAB433"/>
      </a:accent1>
      <a:accent2>
        <a:srgbClr val="E83943"/>
      </a:accent2>
      <a:accent3>
        <a:srgbClr val="71B84E"/>
      </a:accent3>
      <a:accent4>
        <a:srgbClr val="6DC3C3"/>
      </a:accent4>
      <a:accent5>
        <a:srgbClr val="0E2356"/>
      </a:accent5>
      <a:accent6>
        <a:srgbClr val="00AFCB"/>
      </a:accent6>
      <a:hlink>
        <a:srgbClr val="000000"/>
      </a:hlink>
      <a:folHlink>
        <a:srgbClr val="00AFCB"/>
      </a:folHlink>
    </a:clrScheme>
    <a:fontScheme name="Oc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defRPr sz="1600" kern="0" dirty="0" smtClean="0">
            <a:solidFill>
              <a:schemeClr val="bg1"/>
            </a:solidFill>
            <a:latin typeface="+mj-lt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noAutofit/>
      </a:bodyPr>
      <a:lstStyle>
        <a:defPPr marL="273050" indent="-273050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buFont typeface="Wingdings" charset="2"/>
          <a:buChar char=""/>
          <a:defRPr sz="1600" dirty="0" smtClean="0">
            <a:solidFill>
              <a:srgbClr val="4C4C4C"/>
            </a:solidFill>
            <a:latin typeface="+mj-lt"/>
            <a:cs typeface="Helvetica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Octo.thmx</Template>
  <TotalTime>47</TotalTime>
  <Words>49</Words>
  <Application>Microsoft Macintosh PowerPoint</Application>
  <PresentationFormat>Présentation à l'écran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Octo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Kirch</dc:creator>
  <cp:lastModifiedBy>Julien Kirch</cp:lastModifiedBy>
  <cp:revision>11</cp:revision>
  <dcterms:created xsi:type="dcterms:W3CDTF">2016-08-15T08:01:01Z</dcterms:created>
  <dcterms:modified xsi:type="dcterms:W3CDTF">2016-08-15T13:32:17Z</dcterms:modified>
</cp:coreProperties>
</file>