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906252-733E-E549-B650-33AEC72D8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DCE518-FA51-0247-863F-78389254C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392348-8BAF-8D47-A818-B8A25447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42D-E67B-0349-A2DC-86DD13C8BE88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0B476C-9000-9843-BC29-AFE2646E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16F11D-6FCC-5940-A06B-83195CAF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16BA-E7FA-E443-8F0F-5786A7068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74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F878F-9CF0-6B48-BB4F-58FB40D1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262F5E-9878-9245-B75F-C6F2F8972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3FD6E9-B057-5741-8893-AFC3F5C2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42D-E67B-0349-A2DC-86DD13C8BE88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F82EF8-9F89-104C-9CA4-F74D4135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057037-F11C-464F-BAEB-95E9E58A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16BA-E7FA-E443-8F0F-5786A7068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2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4BCEDC7-117F-544C-BF7B-441606B63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E6F86C-29A9-7545-B008-D41593FDD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D2D6B3-F8CB-BF48-B862-6ADA8174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42D-E67B-0349-A2DC-86DD13C8BE88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3EE6A2-7BA1-1340-BF51-08B55903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890B75-B35F-E645-A653-54D1EA43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16BA-E7FA-E443-8F0F-5786A7068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1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482438-8E3D-EA44-BEA9-C27CA8E0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AF65BC-2FCA-2840-A592-98B1687A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8E8A8C-019F-CF4A-81C9-BD9C24E6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42D-E67B-0349-A2DC-86DD13C8BE88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E57CD0-10F9-C548-B968-693C8446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9F6845-92ED-904F-93CF-CF00B909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16BA-E7FA-E443-8F0F-5786A7068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77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B4B1DA-126C-124C-8B82-44EE1E8D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88E9B6-D8DD-5748-A7E3-92753103B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D91AE3-6415-794B-8137-69990A62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42D-E67B-0349-A2DC-86DD13C8BE88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988658-3E3B-1542-BEF1-DD78C2A2A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707D5B-0789-0D44-B91B-2DDFD640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16BA-E7FA-E443-8F0F-5786A7068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84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22434-D896-B54E-AE3E-4DA911BF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AF5522-0DC8-544A-91D2-86C0D4D6C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72EA14-43C3-4E42-88CE-7D6373FA2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F080A5-A29C-3640-9BA2-90F46579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42D-E67B-0349-A2DC-86DD13C8BE88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CB8A53-0D5E-0D41-BCB8-B94CA7C5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7010B8-1BB5-A24D-9EEB-8EF5D081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16BA-E7FA-E443-8F0F-5786A7068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05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38568-5804-7343-92D2-37984B4C7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CBCF8A-5DC9-0742-B2E1-E7836E1EE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7EDA4F-DDC1-EF46-B73B-D0BDB57DB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045369-7D9A-4740-A5AA-ECC3C7025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AB0201-7113-AD47-9582-21BF2356E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52A2635-08E2-6840-AE83-CA491216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42D-E67B-0349-A2DC-86DD13C8BE88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4C08FF2-006F-974E-B55A-78D25158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E40113-ECC5-E64D-8D15-D17974C8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16BA-E7FA-E443-8F0F-5786A7068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78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B6E74D-3471-C64F-8C86-CAC926B2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585829-89E6-5C47-A53C-DD19D58C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42D-E67B-0349-A2DC-86DD13C8BE88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07F4DC-3485-B64D-8BE8-EE42DF11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F16FD5-CA5A-2346-B851-7C9B0DD7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16BA-E7FA-E443-8F0F-5786A7068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11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31F17F-C9E7-BD48-87F7-37B48BC3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42D-E67B-0349-A2DC-86DD13C8BE88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6951B8-4CA2-AC4B-8976-88396696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743869-341A-5B4C-8D4A-8AC78384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16BA-E7FA-E443-8F0F-5786A7068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80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D9E88-6505-894C-85B8-2E259BF3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62C731-B23B-024D-A3C6-D4BB393A6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1353CE-722B-0142-A7FA-5B6B7CFAD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0336CB-4E41-D74E-939C-AD4A23C9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42D-E67B-0349-A2DC-86DD13C8BE88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AD1725-F011-7E42-93E1-1B75C2C2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43373B-22E7-7B4C-9EF5-EC9FE4F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16BA-E7FA-E443-8F0F-5786A7068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2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4A25A-2C63-CA47-9BB6-95CA0F960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BB7DFFE-13BD-4A49-A293-5700322D0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13CF35-9258-3542-A5D5-DBD60C33B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14F19D-0039-E34C-9F19-E9562325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42D-E67B-0349-A2DC-86DD13C8BE88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A5E134-AE7B-9C4C-B424-38F7D441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4565E9-B64E-794C-8816-E8AEA0BD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16BA-E7FA-E443-8F0F-5786A7068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38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33F1758-B8A2-D34D-9051-E614E3B3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95C71F-DCAC-524E-BB6A-ECD3B72F4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F425A0-4D75-744A-B1C8-ADF3C6CEA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C42D-E67B-0349-A2DC-86DD13C8BE88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8C000E-7D0E-9847-8226-E5C5989FA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ADF4A-AA6C-F649-9228-5142D0749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F16BA-E7FA-E443-8F0F-5786A7068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e 44">
            <a:extLst>
              <a:ext uri="{FF2B5EF4-FFF2-40B4-BE49-F238E27FC236}">
                <a16:creationId xmlns:a16="http://schemas.microsoft.com/office/drawing/2014/main" id="{6BA8C665-004B-C840-A965-704F9EBB89D0}"/>
              </a:ext>
            </a:extLst>
          </p:cNvPr>
          <p:cNvGrpSpPr/>
          <p:nvPr/>
        </p:nvGrpSpPr>
        <p:grpSpPr>
          <a:xfrm>
            <a:off x="3191307" y="4352962"/>
            <a:ext cx="5809387" cy="834887"/>
            <a:chOff x="2751897" y="5928569"/>
            <a:chExt cx="5809387" cy="834887"/>
          </a:xfrm>
        </p:grpSpPr>
        <p:sp>
          <p:nvSpPr>
            <p:cNvPr id="9" name="Flèche vers la droite 8">
              <a:extLst>
                <a:ext uri="{FF2B5EF4-FFF2-40B4-BE49-F238E27FC236}">
                  <a16:creationId xmlns:a16="http://schemas.microsoft.com/office/drawing/2014/main" id="{7BA78A8C-982B-A140-8118-DB9CA26AB3D6}"/>
                </a:ext>
              </a:extLst>
            </p:cNvPr>
            <p:cNvSpPr/>
            <p:nvPr/>
          </p:nvSpPr>
          <p:spPr>
            <a:xfrm>
              <a:off x="4852544" y="5928569"/>
              <a:ext cx="1371374" cy="834887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</a:gra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014F001-203D-4242-AABB-8F17FA5A2F57}"/>
                </a:ext>
              </a:extLst>
            </p:cNvPr>
            <p:cNvSpPr txBox="1"/>
            <p:nvPr/>
          </p:nvSpPr>
          <p:spPr>
            <a:xfrm>
              <a:off x="2751897" y="6022847"/>
              <a:ext cx="2034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Century Gothic" panose="020B0502020202020204" pitchFamily="34" charset="0"/>
                </a:rPr>
                <a:t>Priorité des tâches pour P2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2F8160A-EF09-5942-B853-6C91262267D9}"/>
                </a:ext>
              </a:extLst>
            </p:cNvPr>
            <p:cNvSpPr/>
            <p:nvPr/>
          </p:nvSpPr>
          <p:spPr>
            <a:xfrm>
              <a:off x="8048901" y="6073679"/>
              <a:ext cx="512383" cy="544666"/>
            </a:xfrm>
            <a:prstGeom prst="rect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6BFFD95F-4137-7C4F-A6E4-9F967C124629}"/>
                </a:ext>
              </a:extLst>
            </p:cNvPr>
            <p:cNvSpPr txBox="1"/>
            <p:nvPr/>
          </p:nvSpPr>
          <p:spPr>
            <a:xfrm>
              <a:off x="6001712" y="6161346"/>
              <a:ext cx="2034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>
                  <a:latin typeface="Century Gothic" panose="020B0502020202020204" pitchFamily="34" charset="0"/>
                </a:rPr>
                <a:t>Tâche pour P1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3F5B2A69-9381-9843-AC46-E99A91C4C137}"/>
              </a:ext>
            </a:extLst>
          </p:cNvPr>
          <p:cNvGrpSpPr/>
          <p:nvPr/>
        </p:nvGrpSpPr>
        <p:grpSpPr>
          <a:xfrm>
            <a:off x="2511610" y="306125"/>
            <a:ext cx="7168780" cy="3173219"/>
            <a:chOff x="2700976" y="306125"/>
            <a:chExt cx="7168780" cy="31732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4C79C3-3F8E-BA4C-8089-F9EBAE313A45}"/>
                </a:ext>
              </a:extLst>
            </p:cNvPr>
            <p:cNvSpPr/>
            <p:nvPr/>
          </p:nvSpPr>
          <p:spPr>
            <a:xfrm>
              <a:off x="5101596" y="312303"/>
              <a:ext cx="720000" cy="72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64CA31-B608-A844-BC7A-CBE0C1AFED3D}"/>
                </a:ext>
              </a:extLst>
            </p:cNvPr>
            <p:cNvSpPr/>
            <p:nvPr/>
          </p:nvSpPr>
          <p:spPr>
            <a:xfrm>
              <a:off x="5915777" y="306125"/>
              <a:ext cx="720000" cy="72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6F0648-38A2-7740-8255-AC4B20D823C0}"/>
                </a:ext>
              </a:extLst>
            </p:cNvPr>
            <p:cNvSpPr/>
            <p:nvPr/>
          </p:nvSpPr>
          <p:spPr>
            <a:xfrm>
              <a:off x="6729958" y="306125"/>
              <a:ext cx="720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6A4F35-EA6F-A242-9DEB-99205FDE7DA9}"/>
                </a:ext>
              </a:extLst>
            </p:cNvPr>
            <p:cNvSpPr/>
            <p:nvPr/>
          </p:nvSpPr>
          <p:spPr>
            <a:xfrm>
              <a:off x="7544139" y="306125"/>
              <a:ext cx="720000" cy="7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59ABF7-799C-2148-8C8D-CED600BE79E4}"/>
                </a:ext>
              </a:extLst>
            </p:cNvPr>
            <p:cNvSpPr/>
            <p:nvPr/>
          </p:nvSpPr>
          <p:spPr>
            <a:xfrm>
              <a:off x="8358319" y="306125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A249F0E0-0725-EC48-847B-8E63079A1977}"/>
                </a:ext>
              </a:extLst>
            </p:cNvPr>
            <p:cNvSpPr txBox="1"/>
            <p:nvPr/>
          </p:nvSpPr>
          <p:spPr>
            <a:xfrm>
              <a:off x="3044560" y="349138"/>
              <a:ext cx="2034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>
                  <a:latin typeface="Century Gothic" panose="020B0502020202020204" pitchFamily="34" charset="0"/>
                </a:rPr>
                <a:t>Planning initial équipe P2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C4FA1899-F1CE-E041-9895-3D6943B012E8}"/>
                </a:ext>
              </a:extLst>
            </p:cNvPr>
            <p:cNvSpPr txBox="1"/>
            <p:nvPr/>
          </p:nvSpPr>
          <p:spPr>
            <a:xfrm>
              <a:off x="2700976" y="2476247"/>
              <a:ext cx="2034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Century Gothic" panose="020B0502020202020204" pitchFamily="34" charset="0"/>
                </a:rPr>
                <a:t>Planning ajusté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F0389F-216C-D448-AF8B-CAEFA755DCC2}"/>
                </a:ext>
              </a:extLst>
            </p:cNvPr>
            <p:cNvSpPr/>
            <p:nvPr/>
          </p:nvSpPr>
          <p:spPr>
            <a:xfrm>
              <a:off x="5078853" y="1842482"/>
              <a:ext cx="720000" cy="72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046E24-9F8F-454D-9C1B-60AC58ABFEF9}"/>
                </a:ext>
              </a:extLst>
            </p:cNvPr>
            <p:cNvSpPr/>
            <p:nvPr/>
          </p:nvSpPr>
          <p:spPr>
            <a:xfrm>
              <a:off x="5893034" y="1842482"/>
              <a:ext cx="720000" cy="72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3E390C4-86EC-C146-9C9D-8DFF45414D3D}"/>
                </a:ext>
              </a:extLst>
            </p:cNvPr>
            <p:cNvSpPr/>
            <p:nvPr/>
          </p:nvSpPr>
          <p:spPr>
            <a:xfrm>
              <a:off x="6707215" y="1842482"/>
              <a:ext cx="720000" cy="720000"/>
            </a:xfrm>
            <a:prstGeom prst="rect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A6AE6A-AE73-724D-94AD-789990AD6DF7}"/>
                </a:ext>
              </a:extLst>
            </p:cNvPr>
            <p:cNvSpPr/>
            <p:nvPr/>
          </p:nvSpPr>
          <p:spPr>
            <a:xfrm>
              <a:off x="7521396" y="1842482"/>
              <a:ext cx="720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2E917-165E-414E-8EAB-E125EE80E918}"/>
                </a:ext>
              </a:extLst>
            </p:cNvPr>
            <p:cNvSpPr/>
            <p:nvPr/>
          </p:nvSpPr>
          <p:spPr>
            <a:xfrm>
              <a:off x="8335576" y="1842482"/>
              <a:ext cx="720000" cy="7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2D75472-912B-7044-83C1-4DBBD97ECCA2}"/>
                </a:ext>
              </a:extLst>
            </p:cNvPr>
            <p:cNvSpPr/>
            <p:nvPr/>
          </p:nvSpPr>
          <p:spPr>
            <a:xfrm>
              <a:off x="9149756" y="1842482"/>
              <a:ext cx="72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5A235BDC-7CC0-A047-9AB6-54BCE79B20A9}"/>
                </a:ext>
              </a:extLst>
            </p:cNvPr>
            <p:cNvSpPr txBox="1"/>
            <p:nvPr/>
          </p:nvSpPr>
          <p:spPr>
            <a:xfrm>
              <a:off x="2950379" y="2017816"/>
              <a:ext cx="2034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>
                  <a:latin typeface="Century Gothic" panose="020B0502020202020204" pitchFamily="34" charset="0"/>
                </a:rPr>
                <a:t>P2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E61FC86C-C7FF-E948-A8AD-6AD455201390}"/>
                </a:ext>
              </a:extLst>
            </p:cNvPr>
            <p:cNvSpPr txBox="1"/>
            <p:nvPr/>
          </p:nvSpPr>
          <p:spPr>
            <a:xfrm>
              <a:off x="2950379" y="2934678"/>
              <a:ext cx="2034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>
                  <a:latin typeface="Century Gothic" panose="020B0502020202020204" pitchFamily="34" charset="0"/>
                </a:rPr>
                <a:t>P1</a:t>
              </a:r>
            </a:p>
          </p:txBody>
        </p:sp>
        <p:sp>
          <p:nvSpPr>
            <p:cNvPr id="42" name="Flèche vers la droite 41">
              <a:extLst>
                <a:ext uri="{FF2B5EF4-FFF2-40B4-BE49-F238E27FC236}">
                  <a16:creationId xmlns:a16="http://schemas.microsoft.com/office/drawing/2014/main" id="{CE72E387-F70E-A946-B0C5-2ED572D2686B}"/>
                </a:ext>
              </a:extLst>
            </p:cNvPr>
            <p:cNvSpPr/>
            <p:nvPr/>
          </p:nvSpPr>
          <p:spPr>
            <a:xfrm>
              <a:off x="5078853" y="2759344"/>
              <a:ext cx="1371374" cy="720000"/>
            </a:xfrm>
            <a:prstGeom prst="rightArrow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/>
                <a:t>Négo.</a:t>
              </a:r>
            </a:p>
          </p:txBody>
        </p:sp>
        <p:sp>
          <p:nvSpPr>
            <p:cNvPr id="43" name="Flèche vers la droite 42">
              <a:extLst>
                <a:ext uri="{FF2B5EF4-FFF2-40B4-BE49-F238E27FC236}">
                  <a16:creationId xmlns:a16="http://schemas.microsoft.com/office/drawing/2014/main" id="{6C13A3F0-3752-444D-B6EB-44F28BA44A2D}"/>
                </a:ext>
              </a:extLst>
            </p:cNvPr>
            <p:cNvSpPr/>
            <p:nvPr/>
          </p:nvSpPr>
          <p:spPr>
            <a:xfrm>
              <a:off x="6450227" y="2746987"/>
              <a:ext cx="1093912" cy="720000"/>
            </a:xfrm>
            <a:prstGeom prst="rightArrow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/>
                <a:t>Attente</a:t>
              </a:r>
            </a:p>
          </p:txBody>
        </p:sp>
        <p:sp>
          <p:nvSpPr>
            <p:cNvPr id="44" name="Flèche vers la droite 43">
              <a:extLst>
                <a:ext uri="{FF2B5EF4-FFF2-40B4-BE49-F238E27FC236}">
                  <a16:creationId xmlns:a16="http://schemas.microsoft.com/office/drawing/2014/main" id="{35937271-0134-F349-A6E5-0844BABF1320}"/>
                </a:ext>
              </a:extLst>
            </p:cNvPr>
            <p:cNvSpPr/>
            <p:nvPr/>
          </p:nvSpPr>
          <p:spPr>
            <a:xfrm>
              <a:off x="7544138" y="2754707"/>
              <a:ext cx="2034293" cy="720000"/>
            </a:xfrm>
            <a:prstGeom prst="rightArrow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/>
                <a:t>Travail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6358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</Words>
  <Application>Microsoft Macintosh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Kirch</dc:creator>
  <cp:lastModifiedBy>Julien Kirch</cp:lastModifiedBy>
  <cp:revision>5</cp:revision>
  <dcterms:created xsi:type="dcterms:W3CDTF">2019-04-11T13:29:51Z</dcterms:created>
  <dcterms:modified xsi:type="dcterms:W3CDTF">2019-04-11T14:00:34Z</dcterms:modified>
</cp:coreProperties>
</file>