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527"/>
    <a:srgbClr val="00A2D8"/>
    <a:srgbClr val="78B755"/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7"/>
    <p:restoredTop sz="93033" autoAdjust="0"/>
  </p:normalViewPr>
  <p:slideViewPr>
    <p:cSldViewPr snapToGrid="0" snapToObjects="1">
      <p:cViewPr>
        <p:scale>
          <a:sx n="134" d="100"/>
          <a:sy n="134" d="100"/>
        </p:scale>
        <p:origin x="2320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dirty="0" smtClean="0"/>
            <a:t>Format	</a:t>
          </a:r>
          <a:endParaRPr lang="fr-FR" b="1" dirty="0"/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/>
            <a:t>Temporalité</a:t>
          </a:r>
          <a:endParaRPr lang="fr-FR" b="1" dirty="0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/>
            <a:t>Localisation</a:t>
          </a:r>
          <a:endParaRPr lang="fr-FR" b="1" dirty="0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31160363-83D4-1847-A32A-37FA17400B91}" type="presOf" srcId="{58BCAAB8-25B5-5043-A39C-58CAF2200CC4}" destId="{70A3E2A6-7BEA-4041-A841-2C09A45BD649}" srcOrd="1" destOrd="0" presId="urn:microsoft.com/office/officeart/2005/8/layout/venn1"/>
    <dgm:cxn modelId="{4B4C05BB-5C87-8848-BFDA-A3D8C50FC660}" type="presOf" srcId="{AAE58991-8DA8-5342-A22B-DEC3346F7865}" destId="{731A626E-758E-764F-8E19-2FA76D6CBEF0}" srcOrd="0" destOrd="0" presId="urn:microsoft.com/office/officeart/2005/8/layout/venn1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871F8887-365F-4544-94CE-FCD4D2036633}" type="presOf" srcId="{07454628-6EB8-B649-B8F1-151258B4515F}" destId="{16706AA6-BF9C-704A-85C9-662D6D60C4E9}" srcOrd="0" destOrd="0" presId="urn:microsoft.com/office/officeart/2005/8/layout/venn1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1D8F9473-E2F0-5449-AE13-9FF649962A53}" type="presOf" srcId="{CD00A919-06AB-0F40-A1A5-BF62B8C2D8CA}" destId="{E037AC10-2233-0F49-8ED1-DD86A639C8ED}" srcOrd="1" destOrd="0" presId="urn:microsoft.com/office/officeart/2005/8/layout/venn1"/>
    <dgm:cxn modelId="{D7F66EAB-EDE5-F041-A946-1AE6834CC32D}" type="presOf" srcId="{AAE58991-8DA8-5342-A22B-DEC3346F7865}" destId="{3247627B-D52B-7B47-9BF6-4BB5AFE19750}" srcOrd="1" destOrd="0" presId="urn:microsoft.com/office/officeart/2005/8/layout/venn1"/>
    <dgm:cxn modelId="{6B53A141-0806-3443-9567-253199ADC636}" type="presOf" srcId="{58BCAAB8-25B5-5043-A39C-58CAF2200CC4}" destId="{18E75E97-3297-D242-B6E8-3A02FD6C5AF2}" srcOrd="0" destOrd="0" presId="urn:microsoft.com/office/officeart/2005/8/layout/venn1"/>
    <dgm:cxn modelId="{CCFB44CB-4A15-E34F-80A4-6A331990A6AE}" type="presOf" srcId="{CD00A919-06AB-0F40-A1A5-BF62B8C2D8CA}" destId="{6C1BB058-6908-0743-97CD-FC99BAC49090}" srcOrd="0" destOrd="0" presId="urn:microsoft.com/office/officeart/2005/8/layout/venn1"/>
    <dgm:cxn modelId="{10449A1D-EA59-6D4E-97BD-A1D3B85E3E43}" type="presParOf" srcId="{16706AA6-BF9C-704A-85C9-662D6D60C4E9}" destId="{6C1BB058-6908-0743-97CD-FC99BAC49090}" srcOrd="0" destOrd="0" presId="urn:microsoft.com/office/officeart/2005/8/layout/venn1"/>
    <dgm:cxn modelId="{2DA42117-6604-0947-A5E7-9EF46117E178}" type="presParOf" srcId="{16706AA6-BF9C-704A-85C9-662D6D60C4E9}" destId="{E037AC10-2233-0F49-8ED1-DD86A639C8ED}" srcOrd="1" destOrd="0" presId="urn:microsoft.com/office/officeart/2005/8/layout/venn1"/>
    <dgm:cxn modelId="{EE86ADDD-5891-F54C-A042-C635585B5181}" type="presParOf" srcId="{16706AA6-BF9C-704A-85C9-662D6D60C4E9}" destId="{18E75E97-3297-D242-B6E8-3A02FD6C5AF2}" srcOrd="2" destOrd="0" presId="urn:microsoft.com/office/officeart/2005/8/layout/venn1"/>
    <dgm:cxn modelId="{0C32AD48-C49E-CA4D-97B2-1D208CE813C2}" type="presParOf" srcId="{16706AA6-BF9C-704A-85C9-662D6D60C4E9}" destId="{70A3E2A6-7BEA-4041-A841-2C09A45BD649}" srcOrd="3" destOrd="0" presId="urn:microsoft.com/office/officeart/2005/8/layout/venn1"/>
    <dgm:cxn modelId="{4C51EC42-77C2-3641-9B58-15D9A95AFC06}" type="presParOf" srcId="{16706AA6-BF9C-704A-85C9-662D6D60C4E9}" destId="{731A626E-758E-764F-8E19-2FA76D6CBEF0}" srcOrd="4" destOrd="0" presId="urn:microsoft.com/office/officeart/2005/8/layout/venn1"/>
    <dgm:cxn modelId="{366BFAD9-86A2-DA47-81ED-47A1CB48DB7A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898457" y="69730"/>
          <a:ext cx="3347085" cy="3347085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Format	</a:t>
          </a:r>
          <a:endParaRPr lang="fr-FR" sz="2700" b="1" kern="1200" dirty="0"/>
        </a:p>
      </dsp:txBody>
      <dsp:txXfrm>
        <a:off x="3344735" y="655470"/>
        <a:ext cx="2454529" cy="1506188"/>
      </dsp:txXfrm>
    </dsp:sp>
    <dsp:sp modelId="{18E75E97-3297-D242-B6E8-3A02FD6C5AF2}">
      <dsp:nvSpPr>
        <dsp:cNvPr id="0" name=""/>
        <dsp:cNvSpPr/>
      </dsp:nvSpPr>
      <dsp:spPr>
        <a:xfrm>
          <a:off x="4106197" y="2161659"/>
          <a:ext cx="3347085" cy="3347085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Temporalité</a:t>
          </a:r>
          <a:endParaRPr lang="fr-FR" sz="2700" b="1" kern="1200" dirty="0"/>
        </a:p>
      </dsp:txBody>
      <dsp:txXfrm>
        <a:off x="5129847" y="3026322"/>
        <a:ext cx="2008251" cy="1840896"/>
      </dsp:txXfrm>
    </dsp:sp>
    <dsp:sp modelId="{731A626E-758E-764F-8E19-2FA76D6CBEF0}">
      <dsp:nvSpPr>
        <dsp:cNvPr id="0" name=""/>
        <dsp:cNvSpPr/>
      </dsp:nvSpPr>
      <dsp:spPr>
        <a:xfrm>
          <a:off x="1690717" y="2161659"/>
          <a:ext cx="3347085" cy="3347085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Localisation</a:t>
          </a:r>
          <a:endParaRPr lang="fr-FR" sz="2700" b="1" kern="1200" dirty="0"/>
        </a:p>
      </dsp:txBody>
      <dsp:txXfrm>
        <a:off x="2005901" y="3026322"/>
        <a:ext cx="2008251" cy="184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26F-73A1-F24A-B06B-222FD4748F54}" type="datetimeFigureOut">
              <a:rPr lang="fr-FR" smtClean="0"/>
              <a:t>23/07/2017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ABCC-3F53-6B4F-8C99-8A02F8897D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83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1837464"/>
              </p:ext>
            </p:extLst>
          </p:nvPr>
        </p:nvGraphicFramePr>
        <p:xfrm>
          <a:off x="0" y="730250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8899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</Words>
  <Application>Microsoft Macintosh PowerPoint</Application>
  <PresentationFormat>Présentation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ＭＳ Ｐゴシック</vt:lpstr>
      <vt:lpstr>SimSun</vt:lpstr>
      <vt:lpstr>Times</vt:lpstr>
      <vt:lpstr>Wingdings</vt:lpstr>
      <vt:lpstr>modele-LIVRABLE-V0.10.4</vt:lpstr>
      <vt:lpstr>Présentation PowerPoint</vt:lpstr>
    </vt:vector>
  </TitlesOfParts>
  <Company>OCTO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113</cp:revision>
  <dcterms:created xsi:type="dcterms:W3CDTF">2014-10-18T00:26:10Z</dcterms:created>
  <dcterms:modified xsi:type="dcterms:W3CDTF">2017-07-23T11:39:48Z</dcterms:modified>
</cp:coreProperties>
</file>