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17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17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111" idx="3"/>
            <a:endCxn id="100" idx="1"/>
          </p:cNvCxnSpPr>
          <p:nvPr/>
        </p:nvCxnSpPr>
        <p:spPr bwMode="auto">
          <a:xfrm>
            <a:off x="6224021" y="5721240"/>
            <a:ext cx="579239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>
            <a:off x="4159258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39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60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25284" y="2437582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Ajax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218430" y="3676016"/>
            <a:ext cx="1074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Services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rest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244618" y="4816111"/>
            <a:ext cx="144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Bus de messages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1529326" cy="28599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153285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155084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189665" y="4302617"/>
            <a:ext cx="264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Bus de message pour le monitoring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702356" y="515330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618532" y="5188574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373153" y="65265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11" y="3216655"/>
            <a:ext cx="360000" cy="25020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48" y="4416472"/>
            <a:ext cx="360000" cy="25020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153" y="5701424"/>
            <a:ext cx="360000" cy="25020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030" y="4941442"/>
            <a:ext cx="360000" cy="25020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248" y="3352775"/>
            <a:ext cx="252000" cy="2520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723" y="4571554"/>
            <a:ext cx="252000" cy="2520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733" y="5850201"/>
            <a:ext cx="252000" cy="252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382" y="5416804"/>
            <a:ext cx="360000" cy="250208"/>
          </a:xfrm>
          <a:prstGeom prst="rect">
            <a:avLst/>
          </a:prstGeom>
        </p:spPr>
      </p:pic>
      <p:pic>
        <p:nvPicPr>
          <p:cNvPr id="110" name="Image 109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7" y="5413429"/>
            <a:ext cx="360000" cy="615622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021" y="5436170"/>
            <a:ext cx="540000" cy="570140"/>
          </a:xfrm>
          <a:prstGeom prst="rect">
            <a:avLst/>
          </a:prstGeom>
        </p:spPr>
      </p:pic>
      <p:cxnSp>
        <p:nvCxnSpPr>
          <p:cNvPr id="112" name="Connecteur droit avec flèche 111"/>
          <p:cNvCxnSpPr>
            <a:stCxn id="110" idx="3"/>
            <a:endCxn id="111" idx="1"/>
          </p:cNvCxnSpPr>
          <p:nvPr/>
        </p:nvCxnSpPr>
        <p:spPr bwMode="auto">
          <a:xfrm>
            <a:off x="5131507" y="5721240"/>
            <a:ext cx="552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6834575" y="5721240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559064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92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67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Middle-end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02162" y="514456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465285" y="5229719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65860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3083275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3116974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143251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286280"/>
            <a:ext cx="101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MVC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6833" y="4304068"/>
            <a:ext cx="251997" cy="2519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9748" y="5543477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544171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9928" y="4927695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899366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776803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600" y="3854170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7465285" y="6033933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3" y="5413429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4575" y="5436170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31313" y="5721240"/>
            <a:ext cx="763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5988841" y="5999717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92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7413298" y="5072957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079900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185954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771624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616139" y="5072957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5" y="4822097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90" y="4893625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692837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647738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848603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073820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Middle-end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771624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807772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3996841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185954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409864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424388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254732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331711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358648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577427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856074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59237" y="4496277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044008" y="4581436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532527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538477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2963148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2996847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023124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166153"/>
            <a:ext cx="98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Boot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748" y="5423350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424044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092" y="4807568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7792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656676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7600" y="3734043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8044008" y="5385650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8" y="4765146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3298" y="4787887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88388" y="5072957"/>
            <a:ext cx="12849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6567564" y="5351434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9727" y="4131830"/>
            <a:ext cx="345887" cy="345887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737617" y="5375532"/>
            <a:ext cx="12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Apache Camel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Esper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9997" y="5357720"/>
            <a:ext cx="631899" cy="3096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5714" y="5590346"/>
            <a:ext cx="849655" cy="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 rot="16200000">
            <a:off x="2771967" y="3776867"/>
            <a:ext cx="489858" cy="295728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38" y="5010580"/>
            <a:ext cx="1277889" cy="4898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63" y="5164885"/>
            <a:ext cx="360000" cy="2502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563" y="5164885"/>
            <a:ext cx="360000" cy="2502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63" y="5174038"/>
            <a:ext cx="360000" cy="250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6403" y="1338146"/>
            <a:ext cx="5816324" cy="3233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cxnSp>
        <p:nvCxnSpPr>
          <p:cNvPr id="13" name="Connecteur droit avec flèche 12"/>
          <p:cNvCxnSpPr>
            <a:stCxn id="6" idx="0"/>
          </p:cNvCxnSpPr>
          <p:nvPr/>
        </p:nvCxnSpPr>
        <p:spPr bwMode="auto">
          <a:xfrm flipV="1">
            <a:off x="1934163" y="4572000"/>
            <a:ext cx="0" cy="592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V="1">
            <a:off x="2431277" y="4581153"/>
            <a:ext cx="0" cy="592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2982820" y="4581153"/>
            <a:ext cx="0" cy="592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54" y="1393580"/>
            <a:ext cx="1669160" cy="4034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09275" y="4181928"/>
            <a:ext cx="1856011" cy="308428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rPr>
              <a:t>Endpoint « Monitoring »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1896" y="2979860"/>
            <a:ext cx="1905072" cy="385307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Metric:</a:t>
            </a:r>
            <a:r>
              <a:rPr kumimoji="0" lang="fr-FR" sz="1000" b="0" i="1" u="none" strike="noStrike" cap="none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« TicksPerSecond »</a:t>
            </a:r>
            <a:endParaRPr kumimoji="0" lang="fr-FR" sz="1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112" y="3952610"/>
            <a:ext cx="177610" cy="177610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1840036" y="390492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1s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32321" y="2982126"/>
            <a:ext cx="1293199" cy="385307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i="1" dirty="0" smtClean="0">
                <a:solidFill>
                  <a:srgbClr val="598D3C"/>
                </a:solidFill>
              </a:rPr>
              <a:t>Metric: « </a:t>
            </a: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rgbClr val="598D3C"/>
                </a:solidFill>
                <a:effectLst/>
              </a:rPr>
              <a:t>UnitSLA »</a:t>
            </a:r>
            <a:endParaRPr kumimoji="0" lang="fr-FR" sz="1000" b="0" i="1" u="none" strike="noStrike" cap="none" normalizeH="0" baseline="0" dirty="0" smtClean="0">
              <a:ln>
                <a:noFill/>
              </a:ln>
              <a:solidFill>
                <a:srgbClr val="598D3C"/>
              </a:solidFill>
              <a:effectLst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9" y="4719955"/>
            <a:ext cx="1591300" cy="1126641"/>
          </a:xfrm>
          <a:prstGeom prst="rect">
            <a:avLst/>
          </a:prstGeom>
        </p:spPr>
      </p:pic>
      <p:cxnSp>
        <p:nvCxnSpPr>
          <p:cNvPr id="48" name="Connecteur en arc 47"/>
          <p:cNvCxnSpPr>
            <a:stCxn id="20" idx="3"/>
            <a:endCxn id="39" idx="2"/>
          </p:cNvCxnSpPr>
          <p:nvPr/>
        </p:nvCxnSpPr>
        <p:spPr bwMode="auto">
          <a:xfrm flipV="1">
            <a:off x="3465286" y="3367433"/>
            <a:ext cx="1213635" cy="96870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Bulle rectangulaire à coins arrondis 64"/>
          <p:cNvSpPr/>
          <p:nvPr/>
        </p:nvSpPr>
        <p:spPr bwMode="auto">
          <a:xfrm>
            <a:off x="1908049" y="2425959"/>
            <a:ext cx="1046455" cy="321282"/>
          </a:xfrm>
          <a:prstGeom prst="wedgeRoundRectCallout">
            <a:avLst>
              <a:gd name="adj1" fmla="val -63492"/>
              <a:gd name="adj2" fmla="val -5061"/>
              <a:gd name="adj3" fmla="val 16667"/>
            </a:avLst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noProof="0" dirty="0" err="1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Avg</a:t>
            </a:r>
            <a:r>
              <a:rPr lang="fr-FR" sz="900" kern="0" noProof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 (moyenne)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ＭＳ Ｐゴシック"/>
                <a:cs typeface="Comic Sans MS"/>
              </a:rPr>
              <a:t>Sur</a:t>
            </a:r>
            <a:r>
              <a:rPr kumimoji="0" lang="fr-FR" sz="900" b="0" i="0" u="none" strike="noStrike" kern="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ＭＳ Ｐゴシック"/>
                <a:cs typeface="Comic Sans MS"/>
              </a:rPr>
              <a:t> 10s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ＭＳ Ｐゴシック"/>
              <a:cs typeface="Comic Sans MS"/>
            </a:endParaRPr>
          </a:p>
        </p:txBody>
      </p:sp>
      <p:cxnSp>
        <p:nvCxnSpPr>
          <p:cNvPr id="84" name="Connecteur droit avec flèche 83"/>
          <p:cNvCxnSpPr/>
          <p:nvPr/>
        </p:nvCxnSpPr>
        <p:spPr bwMode="auto">
          <a:xfrm flipV="1">
            <a:off x="1754163" y="3366783"/>
            <a:ext cx="0" cy="799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V="1">
            <a:off x="1754163" y="2272736"/>
            <a:ext cx="0" cy="707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5611329" y="2981476"/>
            <a:ext cx="1572005" cy="385307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i="1" dirty="0" smtClean="0">
                <a:solidFill>
                  <a:srgbClr val="598D3C"/>
                </a:solidFill>
              </a:rPr>
              <a:t>Metric: « </a:t>
            </a: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rgbClr val="598D3C"/>
                </a:solidFill>
                <a:effectLst/>
              </a:rPr>
              <a:t>GlobalSLA »</a:t>
            </a:r>
            <a:endParaRPr kumimoji="0" lang="fr-FR" sz="1000" b="0" i="1" u="none" strike="noStrike" cap="none" normalizeH="0" baseline="0" dirty="0" smtClean="0">
              <a:ln>
                <a:noFill/>
              </a:ln>
              <a:solidFill>
                <a:srgbClr val="598D3C"/>
              </a:solidFill>
              <a:effectLst/>
            </a:endParaRPr>
          </a:p>
        </p:txBody>
      </p:sp>
      <p:sp>
        <p:nvSpPr>
          <p:cNvPr id="93" name="Bulle rectangulaire à coins arrondis 92"/>
          <p:cNvSpPr/>
          <p:nvPr/>
        </p:nvSpPr>
        <p:spPr bwMode="auto">
          <a:xfrm>
            <a:off x="1936365" y="3517749"/>
            <a:ext cx="1046455" cy="321282"/>
          </a:xfrm>
          <a:prstGeom prst="wedgeRoundRectCallout">
            <a:avLst>
              <a:gd name="adj1" fmla="val -63492"/>
              <a:gd name="adj2" fmla="val -5061"/>
              <a:gd name="adj3" fmla="val 16667"/>
            </a:avLst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noProof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Group by id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+ count</a:t>
            </a:r>
            <a:endParaRPr lang="fr-FR" sz="900" kern="0" noProof="0" dirty="0" smtClean="0">
              <a:solidFill>
                <a:srgbClr val="FFFFFF"/>
              </a:solidFill>
              <a:latin typeface="Comic Sans MS"/>
              <a:ea typeface="ＭＳ Ｐゴシック"/>
              <a:cs typeface="Comic Sans MS"/>
            </a:endParaRPr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6149" y="2769628"/>
            <a:ext cx="177610" cy="177610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833073" y="272194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5</a:t>
            </a: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s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5789" y="3943649"/>
            <a:ext cx="177610" cy="177610"/>
          </a:xfrm>
          <a:prstGeom prst="rect">
            <a:avLst/>
          </a:prstGeom>
        </p:spPr>
      </p:pic>
      <p:sp>
        <p:nvSpPr>
          <p:cNvPr id="100" name="ZoneTexte 99"/>
          <p:cNvSpPr txBox="1"/>
          <p:nvPr/>
        </p:nvSpPr>
        <p:spPr>
          <a:xfrm>
            <a:off x="3392713" y="389596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1s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1" name="Bulle rectangulaire à coins arrondis 100"/>
          <p:cNvSpPr/>
          <p:nvPr/>
        </p:nvSpPr>
        <p:spPr bwMode="auto">
          <a:xfrm>
            <a:off x="3315789" y="3509508"/>
            <a:ext cx="1046455" cy="321282"/>
          </a:xfrm>
          <a:prstGeom prst="wedgeRoundRectCallout">
            <a:avLst>
              <a:gd name="adj1" fmla="val 58957"/>
              <a:gd name="adj2" fmla="val 44354"/>
              <a:gd name="adj3" fmla="val 16667"/>
            </a:avLst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noProof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Elapsed Time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i</a:t>
            </a:r>
            <a:r>
              <a:rPr lang="fr-FR" sz="900" kern="0" noProof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d 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+ component</a:t>
            </a:r>
            <a:endParaRPr lang="fr-FR" sz="900" kern="0" noProof="0" dirty="0" smtClean="0">
              <a:solidFill>
                <a:srgbClr val="FFFFFF"/>
              </a:solidFill>
              <a:latin typeface="Comic Sans MS"/>
              <a:ea typeface="ＭＳ Ｐゴシック"/>
              <a:cs typeface="Comic Sans MS"/>
            </a:endParaRPr>
          </a:p>
        </p:txBody>
      </p:sp>
      <p:cxnSp>
        <p:nvCxnSpPr>
          <p:cNvPr id="102" name="Connecteur en arc 101"/>
          <p:cNvCxnSpPr>
            <a:stCxn id="20" idx="3"/>
            <a:endCxn id="92" idx="2"/>
          </p:cNvCxnSpPr>
          <p:nvPr/>
        </p:nvCxnSpPr>
        <p:spPr bwMode="auto">
          <a:xfrm flipV="1">
            <a:off x="3465286" y="3366783"/>
            <a:ext cx="2932046" cy="96935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Bulle rectangulaire à coins arrondis 104"/>
          <p:cNvSpPr/>
          <p:nvPr/>
        </p:nvSpPr>
        <p:spPr bwMode="auto">
          <a:xfrm>
            <a:off x="5873005" y="3987784"/>
            <a:ext cx="1278087" cy="473237"/>
          </a:xfrm>
          <a:prstGeom prst="wedgeRoundRectCallout">
            <a:avLst>
              <a:gd name="adj1" fmla="val -73241"/>
              <a:gd name="adj2" fmla="val -39516"/>
              <a:gd name="adj3" fmla="val 16667"/>
            </a:avLst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m</a:t>
            </a:r>
            <a:r>
              <a:rPr lang="fr-FR" sz="900" kern="0" noProof="0" dirty="0" err="1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ax</a:t>
            </a:r>
            <a:r>
              <a:rPr lang="fr-FR" sz="900" kern="0" noProof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(timestamp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)</a:t>
            </a:r>
          </a:p>
          <a:p>
            <a:pPr algn="ctr" defTabSz="914400">
              <a:defRPr/>
            </a:pP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min(</a:t>
            </a:r>
            <a:r>
              <a:rPr lang="fr-FR" sz="900" kern="0" dirty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timestamp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)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`</a:t>
            </a:r>
          </a:p>
          <a:p>
            <a:pPr algn="ctr" defTabSz="914400">
              <a:defRPr/>
            </a:pP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group by id</a:t>
            </a: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624" y="4351482"/>
            <a:ext cx="177610" cy="177610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3582548" y="430380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5</a:t>
            </a: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s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09275" y="1887429"/>
            <a:ext cx="1905072" cy="385307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Metric:</a:t>
            </a:r>
            <a:r>
              <a:rPr kumimoji="0" lang="fr-FR" sz="1000" b="0" i="1" u="none" strike="noStrike" cap="none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n-lt"/>
              </a:rPr>
              <a:t>« Moyenne10s »</a:t>
            </a:r>
            <a:endParaRPr kumimoji="0" lang="fr-FR" sz="1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121" name="Connecteur droit avec flèche 120"/>
          <p:cNvCxnSpPr/>
          <p:nvPr/>
        </p:nvCxnSpPr>
        <p:spPr bwMode="auto">
          <a:xfrm>
            <a:off x="7814514" y="2063921"/>
            <a:ext cx="0" cy="2789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Connecteur droit 123"/>
          <p:cNvCxnSpPr>
            <a:stCxn id="108" idx="3"/>
          </p:cNvCxnSpPr>
          <p:nvPr/>
        </p:nvCxnSpPr>
        <p:spPr bwMode="auto">
          <a:xfrm flipV="1">
            <a:off x="3514347" y="2063921"/>
            <a:ext cx="4300167" cy="16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Connecteur droit 125"/>
          <p:cNvCxnSpPr/>
          <p:nvPr/>
        </p:nvCxnSpPr>
        <p:spPr bwMode="auto">
          <a:xfrm>
            <a:off x="7183334" y="3201523"/>
            <a:ext cx="783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 bwMode="auto">
          <a:xfrm>
            <a:off x="7966914" y="3201523"/>
            <a:ext cx="0" cy="1652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Connecteur droit avec flèche 132"/>
          <p:cNvCxnSpPr/>
          <p:nvPr/>
        </p:nvCxnSpPr>
        <p:spPr bwMode="auto">
          <a:xfrm>
            <a:off x="7629925" y="3509508"/>
            <a:ext cx="0" cy="13441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Connecteur droit 134"/>
          <p:cNvCxnSpPr/>
          <p:nvPr/>
        </p:nvCxnSpPr>
        <p:spPr bwMode="auto">
          <a:xfrm flipV="1">
            <a:off x="5010411" y="3507977"/>
            <a:ext cx="2619514" cy="9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Connecteur droit 137"/>
          <p:cNvCxnSpPr/>
          <p:nvPr/>
        </p:nvCxnSpPr>
        <p:spPr bwMode="auto">
          <a:xfrm>
            <a:off x="5010411" y="3365167"/>
            <a:ext cx="0" cy="142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Bulle rectangulaire à coins arrondis 140"/>
          <p:cNvSpPr/>
          <p:nvPr/>
        </p:nvSpPr>
        <p:spPr bwMode="auto">
          <a:xfrm>
            <a:off x="6086740" y="1517425"/>
            <a:ext cx="1013252" cy="314560"/>
          </a:xfrm>
          <a:prstGeom prst="wedgeRoundRectCallout">
            <a:avLst>
              <a:gd name="adj1" fmla="val -37592"/>
              <a:gd name="adj2" fmla="val 112746"/>
              <a:gd name="adj3" fmla="val 16667"/>
            </a:avLst>
          </a:prstGeom>
          <a:solidFill>
            <a:schemeClr val="accent4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Throttling </a:t>
            </a:r>
            <a:r>
              <a:rPr lang="fr-FR" sz="900" kern="0" dirty="0" err="1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Rule</a:t>
            </a:r>
            <a:r>
              <a:rPr lang="fr-FR" sz="900" kern="0" dirty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 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violated</a:t>
            </a:r>
          </a:p>
        </p:txBody>
      </p:sp>
      <p:sp>
        <p:nvSpPr>
          <p:cNvPr id="142" name="Bulle rectangulaire à coins arrondis 141"/>
          <p:cNvSpPr/>
          <p:nvPr/>
        </p:nvSpPr>
        <p:spPr bwMode="auto">
          <a:xfrm>
            <a:off x="7460288" y="2665300"/>
            <a:ext cx="1013252" cy="314560"/>
          </a:xfrm>
          <a:prstGeom prst="wedgeRoundRectCallout">
            <a:avLst>
              <a:gd name="adj1" fmla="val -37592"/>
              <a:gd name="adj2" fmla="val 112746"/>
              <a:gd name="adj3" fmla="val 16667"/>
            </a:avLst>
          </a:prstGeom>
          <a:solidFill>
            <a:schemeClr val="accent4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SLA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err="1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Rule</a:t>
            </a:r>
            <a:r>
              <a:rPr lang="fr-FR" sz="900" kern="0" dirty="0" smtClean="0">
                <a:solidFill>
                  <a:srgbClr val="FFFFFF"/>
                </a:solidFill>
                <a:latin typeface="Comic Sans MS"/>
                <a:ea typeface="ＭＳ Ｐゴシック"/>
                <a:cs typeface="Comic Sans MS"/>
              </a:rPr>
              <a:t> violated</a:t>
            </a:r>
          </a:p>
        </p:txBody>
      </p:sp>
    </p:spTree>
    <p:extLst>
      <p:ext uri="{BB962C8B-B14F-4D97-AF65-F5344CB8AC3E}">
        <p14:creationId xmlns:p14="http://schemas.microsoft.com/office/powerpoint/2010/main" val="427738233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144</Words>
  <Application>Microsoft Macintosh PowerPoint</Application>
  <PresentationFormat>Présentation à l'écran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Cédrick Lunven</cp:lastModifiedBy>
  <cp:revision>61</cp:revision>
  <dcterms:created xsi:type="dcterms:W3CDTF">2014-10-18T00:26:10Z</dcterms:created>
  <dcterms:modified xsi:type="dcterms:W3CDTF">2015-04-01T17:12:14Z</dcterms:modified>
</cp:coreProperties>
</file>