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400"/>
    <a:srgbClr val="FF2800"/>
    <a:srgbClr val="FF5100"/>
    <a:srgbClr val="FF3D00"/>
    <a:srgbClr val="F5541A"/>
    <a:srgbClr val="EC4235"/>
    <a:srgbClr val="F14B28"/>
    <a:srgbClr val="FA5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4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80" y="5705680"/>
            <a:ext cx="648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426365" y="5769036"/>
            <a:ext cx="222118" cy="125272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black">
          <a:xfrm>
            <a:off x="1388519" y="1052736"/>
            <a:ext cx="2738030" cy="1182216"/>
          </a:xfrm>
          <a:prstGeom prst="rect">
            <a:avLst/>
          </a:prstGeom>
        </p:spPr>
      </p:pic>
      <p:sp>
        <p:nvSpPr>
          <p:cNvPr id="9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472670" y="2520076"/>
            <a:ext cx="7169680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472671" y="3284984"/>
            <a:ext cx="7169679" cy="792088"/>
          </a:xfrm>
        </p:spPr>
        <p:txBody>
          <a:bodyPr anchor="t">
            <a:normAutofit/>
          </a:bodyPr>
          <a:lstStyle>
            <a:lvl1pPr marL="0" indent="0">
              <a:buFont typeface="Arial"/>
              <a:buNone/>
              <a:defRPr sz="18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474788" y="4453817"/>
            <a:ext cx="1296144" cy="576064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" name="Groupe 1"/>
          <p:cNvGrpSpPr/>
          <p:nvPr userDrawn="1"/>
        </p:nvGrpSpPr>
        <p:grpSpPr>
          <a:xfrm>
            <a:off x="4572381" y="6556418"/>
            <a:ext cx="4160972" cy="83790"/>
            <a:chOff x="4474845" y="6550322"/>
            <a:chExt cx="4160972" cy="83790"/>
          </a:xfrm>
        </p:grpSpPr>
        <p:sp>
          <p:nvSpPr>
            <p:cNvPr id="60" name="Freeform 16"/>
            <p:cNvSpPr>
              <a:spLocks noEditPoints="1"/>
            </p:cNvSpPr>
            <p:nvPr userDrawn="1"/>
          </p:nvSpPr>
          <p:spPr bwMode="auto">
            <a:xfrm>
              <a:off x="522168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 noEditPoints="1"/>
            </p:cNvSpPr>
            <p:nvPr userDrawn="1"/>
          </p:nvSpPr>
          <p:spPr bwMode="auto">
            <a:xfrm>
              <a:off x="519112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Oval 18"/>
            <p:cNvSpPr>
              <a:spLocks noChangeArrowheads="1"/>
            </p:cNvSpPr>
            <p:nvPr userDrawn="1"/>
          </p:nvSpPr>
          <p:spPr bwMode="auto">
            <a:xfrm>
              <a:off x="522423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9"/>
            <p:cNvSpPr>
              <a:spLocks noChangeArrowheads="1"/>
            </p:cNvSpPr>
            <p:nvPr userDrawn="1"/>
          </p:nvSpPr>
          <p:spPr bwMode="auto">
            <a:xfrm>
              <a:off x="566357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20"/>
            <p:cNvSpPr>
              <a:spLocks noChangeArrowheads="1"/>
            </p:cNvSpPr>
            <p:nvPr userDrawn="1"/>
          </p:nvSpPr>
          <p:spPr bwMode="auto">
            <a:xfrm>
              <a:off x="566357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563046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534776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548529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24"/>
            <p:cNvSpPr>
              <a:spLocks noEditPoints="1"/>
            </p:cNvSpPr>
            <p:nvPr userDrawn="1"/>
          </p:nvSpPr>
          <p:spPr bwMode="auto">
            <a:xfrm>
              <a:off x="5952650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5924634" y="6562828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26"/>
            <p:cNvSpPr>
              <a:spLocks noChangeArrowheads="1"/>
            </p:cNvSpPr>
            <p:nvPr userDrawn="1"/>
          </p:nvSpPr>
          <p:spPr bwMode="auto">
            <a:xfrm>
              <a:off x="5957744" y="6595343"/>
              <a:ext cx="6367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27"/>
            <p:cNvSpPr>
              <a:spLocks noChangeArrowheads="1"/>
            </p:cNvSpPr>
            <p:nvPr userDrawn="1"/>
          </p:nvSpPr>
          <p:spPr bwMode="auto">
            <a:xfrm>
              <a:off x="6394539" y="6550322"/>
              <a:ext cx="11461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28"/>
            <p:cNvSpPr>
              <a:spLocks noChangeArrowheads="1"/>
            </p:cNvSpPr>
            <p:nvPr userDrawn="1"/>
          </p:nvSpPr>
          <p:spPr bwMode="auto">
            <a:xfrm>
              <a:off x="6394539" y="6580336"/>
              <a:ext cx="11461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6363976" y="6562828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6078722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6216255" y="6562828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577818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33"/>
            <p:cNvSpPr>
              <a:spLocks noEditPoints="1"/>
            </p:cNvSpPr>
            <p:nvPr userDrawn="1"/>
          </p:nvSpPr>
          <p:spPr bwMode="auto">
            <a:xfrm>
              <a:off x="6686160" y="6589091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34"/>
            <p:cNvSpPr>
              <a:spLocks noEditPoints="1"/>
            </p:cNvSpPr>
            <p:nvPr userDrawn="1"/>
          </p:nvSpPr>
          <p:spPr bwMode="auto">
            <a:xfrm>
              <a:off x="6655597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Oval 35"/>
            <p:cNvSpPr>
              <a:spLocks noChangeArrowheads="1"/>
            </p:cNvSpPr>
            <p:nvPr userDrawn="1"/>
          </p:nvSpPr>
          <p:spPr bwMode="auto">
            <a:xfrm>
              <a:off x="6688706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36"/>
            <p:cNvSpPr>
              <a:spLocks noChangeArrowheads="1"/>
            </p:cNvSpPr>
            <p:nvPr userDrawn="1"/>
          </p:nvSpPr>
          <p:spPr bwMode="auto">
            <a:xfrm>
              <a:off x="7128048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37"/>
            <p:cNvSpPr>
              <a:spLocks noChangeArrowheads="1"/>
            </p:cNvSpPr>
            <p:nvPr userDrawn="1"/>
          </p:nvSpPr>
          <p:spPr bwMode="auto">
            <a:xfrm>
              <a:off x="7128048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38"/>
            <p:cNvSpPr>
              <a:spLocks noEditPoints="1"/>
            </p:cNvSpPr>
            <p:nvPr userDrawn="1"/>
          </p:nvSpPr>
          <p:spPr bwMode="auto">
            <a:xfrm>
              <a:off x="7094938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6812231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6951038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6511696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42"/>
            <p:cNvSpPr>
              <a:spLocks noEditPoints="1"/>
            </p:cNvSpPr>
            <p:nvPr userDrawn="1"/>
          </p:nvSpPr>
          <p:spPr bwMode="auto">
            <a:xfrm>
              <a:off x="7417122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43"/>
            <p:cNvSpPr>
              <a:spLocks noEditPoints="1"/>
            </p:cNvSpPr>
            <p:nvPr userDrawn="1"/>
          </p:nvSpPr>
          <p:spPr bwMode="auto">
            <a:xfrm>
              <a:off x="7390379" y="6562828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44"/>
            <p:cNvSpPr>
              <a:spLocks noChangeArrowheads="1"/>
            </p:cNvSpPr>
            <p:nvPr userDrawn="1"/>
          </p:nvSpPr>
          <p:spPr bwMode="auto">
            <a:xfrm>
              <a:off x="7423489" y="6595343"/>
              <a:ext cx="509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45"/>
            <p:cNvSpPr>
              <a:spLocks noChangeArrowheads="1"/>
            </p:cNvSpPr>
            <p:nvPr userDrawn="1"/>
          </p:nvSpPr>
          <p:spPr bwMode="auto">
            <a:xfrm>
              <a:off x="7859010" y="6550322"/>
              <a:ext cx="12735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46"/>
            <p:cNvSpPr>
              <a:spLocks noChangeArrowheads="1"/>
            </p:cNvSpPr>
            <p:nvPr userDrawn="1"/>
          </p:nvSpPr>
          <p:spPr bwMode="auto">
            <a:xfrm>
              <a:off x="7859010" y="6580336"/>
              <a:ext cx="12735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7"/>
            <p:cNvSpPr>
              <a:spLocks noEditPoints="1"/>
            </p:cNvSpPr>
            <p:nvPr userDrawn="1"/>
          </p:nvSpPr>
          <p:spPr bwMode="auto">
            <a:xfrm>
              <a:off x="7829721" y="6562828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7543194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7682000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7242659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8150631" y="6589091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2"/>
            <p:cNvSpPr>
              <a:spLocks noEditPoints="1"/>
            </p:cNvSpPr>
            <p:nvPr userDrawn="1"/>
          </p:nvSpPr>
          <p:spPr bwMode="auto">
            <a:xfrm>
              <a:off x="8121342" y="6562828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53"/>
            <p:cNvSpPr>
              <a:spLocks noChangeArrowheads="1"/>
            </p:cNvSpPr>
            <p:nvPr userDrawn="1"/>
          </p:nvSpPr>
          <p:spPr bwMode="auto">
            <a:xfrm>
              <a:off x="8154452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54"/>
            <p:cNvSpPr>
              <a:spLocks noChangeArrowheads="1"/>
            </p:cNvSpPr>
            <p:nvPr userDrawn="1"/>
          </p:nvSpPr>
          <p:spPr bwMode="auto">
            <a:xfrm>
              <a:off x="8592520" y="6550322"/>
              <a:ext cx="10188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Oval 55"/>
            <p:cNvSpPr>
              <a:spLocks noChangeArrowheads="1"/>
            </p:cNvSpPr>
            <p:nvPr userDrawn="1"/>
          </p:nvSpPr>
          <p:spPr bwMode="auto">
            <a:xfrm>
              <a:off x="8592520" y="6580336"/>
              <a:ext cx="10188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8559410" y="6562828"/>
              <a:ext cx="76407" cy="71284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8276703" y="6562828"/>
              <a:ext cx="54759" cy="71284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8415510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7976168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450540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447484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Oval 18"/>
            <p:cNvSpPr>
              <a:spLocks noChangeArrowheads="1"/>
            </p:cNvSpPr>
            <p:nvPr userDrawn="1"/>
          </p:nvSpPr>
          <p:spPr bwMode="auto">
            <a:xfrm>
              <a:off x="450795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Oval 19"/>
            <p:cNvSpPr>
              <a:spLocks noChangeArrowheads="1"/>
            </p:cNvSpPr>
            <p:nvPr userDrawn="1"/>
          </p:nvSpPr>
          <p:spPr bwMode="auto">
            <a:xfrm>
              <a:off x="494729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Oval 20"/>
            <p:cNvSpPr>
              <a:spLocks noChangeArrowheads="1"/>
            </p:cNvSpPr>
            <p:nvPr userDrawn="1"/>
          </p:nvSpPr>
          <p:spPr bwMode="auto">
            <a:xfrm>
              <a:off x="494729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491418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63148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76901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506190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448044" y="6498211"/>
            <a:ext cx="4158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 userDrawn="1"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grpSp>
        <p:nvGrpSpPr>
          <p:cNvPr id="100" name="Group 15"/>
          <p:cNvGrpSpPr>
            <a:grpSpLocks noChangeAspect="1"/>
          </p:cNvGrpSpPr>
          <p:nvPr userDrawn="1"/>
        </p:nvGrpSpPr>
        <p:grpSpPr bwMode="auto">
          <a:xfrm>
            <a:off x="5191125" y="6550322"/>
            <a:ext cx="3444692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01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6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4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1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6350" y="608013"/>
            <a:ext cx="8136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0"/>
            <a:ext cx="9144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 userDrawn="1"/>
        </p:nvSpPr>
        <p:spPr>
          <a:xfrm>
            <a:off x="-54167" y="3429961"/>
            <a:ext cx="9252335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54167" y="-32058"/>
            <a:ext cx="9252335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320749" y="243001"/>
            <a:ext cx="8502502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509312" y="1241424"/>
            <a:ext cx="4188471" cy="50743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7830292" y="124661"/>
            <a:ext cx="1785323" cy="589125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8034433" y="166614"/>
            <a:ext cx="1377041" cy="505219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509312" y="548680"/>
            <a:ext cx="7406530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18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3" name="Image 22" descr="Bande_codee_1ligne_blanc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-1" r="41845" b="-71000"/>
          <a:stretch/>
        </p:blipFill>
        <p:spPr>
          <a:xfrm>
            <a:off x="4447456" y="6698254"/>
            <a:ext cx="4260117" cy="14796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622671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3970" y="1519317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3970" y="233877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3970" y="315823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3970" y="3977694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970" y="4797153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180587" y="1519317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180587" y="233877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180587" y="315823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180587" y="3977694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180587" y="4797153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384384" y="1778244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384384" y="2597703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384384" y="3417162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9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384384" y="4236621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0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384384" y="5056080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1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093544" y="1778244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2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093544" y="2597702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3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093544" y="3417162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4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093544" y="4236621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5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093544" y="5056079"/>
            <a:ext cx="2467312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7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3773782" y="1847088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3773782" y="2684335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3773782" y="3484863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3773782" y="4322110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3773782" y="5123012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8487899" y="1847088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8487899" y="2684335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8487899" y="3484863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8487899" y="4322110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8487899" y="5123012"/>
            <a:ext cx="465646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03238" y="242381"/>
            <a:ext cx="8137525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503238" y="1252538"/>
            <a:ext cx="8137525" cy="505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7962900" algn="r"/>
              </a:tabLst>
              <a:defRPr/>
            </a:lvl1pPr>
            <a:lvl3pPr>
              <a:tabLst/>
              <a:defRPr/>
            </a:lvl3pPr>
          </a:lstStyle>
          <a:p>
            <a:pPr lvl="0"/>
            <a:r>
              <a:rPr lang="fr-FR" dirty="0" smtClean="0"/>
              <a:t>Modifiez les styles du texte du masque	000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TextBox 1"/>
          <p:cNvSpPr txBox="1"/>
          <p:nvPr userDrawn="1"/>
        </p:nvSpPr>
        <p:spPr>
          <a:xfrm>
            <a:off x="503238" y="242381"/>
            <a:ext cx="8137525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149365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7" cy="14398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1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3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7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2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3238" y="1241425"/>
            <a:ext cx="8137525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TITRE PARTIE 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1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36" y="-1811"/>
            <a:ext cx="9144000" cy="6869758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 userDrawn="1"/>
        </p:nvSpPr>
        <p:spPr>
          <a:xfrm rot="10800000">
            <a:off x="3343146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 userDrawn="1"/>
        </p:nvSpPr>
        <p:spPr>
          <a:xfrm>
            <a:off x="3343146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2492896"/>
            <a:ext cx="1512168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04360" y="3399148"/>
            <a:ext cx="533799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6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467543" y="6872397"/>
            <a:ext cx="3672657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8787160" y="6861597"/>
            <a:ext cx="356840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2586040" y="3128646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6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3238" y="1241425"/>
            <a:ext cx="8137525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tabLst/>
              <a:defRPr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6350" y="608013"/>
            <a:ext cx="8136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5148065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04000" y="242381"/>
            <a:ext cx="4140007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6" name="Image 5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0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503240" y="1241425"/>
            <a:ext cx="4141786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499992" y="1241425"/>
            <a:ext cx="4142358" cy="5067894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4499992" y="242381"/>
            <a:ext cx="4142358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4000698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4993002" y="6494124"/>
            <a:ext cx="3667920" cy="21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5148065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04001" y="242381"/>
            <a:ext cx="4140008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8" name="Image 7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0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503240" y="1241425"/>
            <a:ext cx="4141786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6350" y="608013"/>
            <a:ext cx="413765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499992" y="1241425"/>
            <a:ext cx="4142358" cy="50678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95936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4499992" y="242381"/>
            <a:ext cx="4142358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4000698" y="368402"/>
            <a:ext cx="263396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4499992" y="608013"/>
            <a:ext cx="413765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993001" y="6494124"/>
            <a:ext cx="3642041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5"/>
            <a:ext cx="9144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5"/>
            <a:ext cx="9144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03238" y="242381"/>
            <a:ext cx="8137525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6350" y="608013"/>
            <a:ext cx="8136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3238" y="1241425"/>
            <a:ext cx="8137525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Triangle isocèle 7"/>
          <p:cNvSpPr/>
          <p:nvPr/>
        </p:nvSpPr>
        <p:spPr bwMode="auto">
          <a:xfrm rot="16200000">
            <a:off x="8711972" y="6425972"/>
            <a:ext cx="503996" cy="36006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grpSp>
        <p:nvGrpSpPr>
          <p:cNvPr id="12" name="Group 15"/>
          <p:cNvGrpSpPr>
            <a:grpSpLocks noChangeAspect="1"/>
          </p:cNvGrpSpPr>
          <p:nvPr/>
        </p:nvGrpSpPr>
        <p:grpSpPr bwMode="auto">
          <a:xfrm>
            <a:off x="5191125" y="6550322"/>
            <a:ext cx="3444692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5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4" name="Image 13" descr="OCTO_cmjn.eps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4209143" y="6451862"/>
            <a:ext cx="725714" cy="410946"/>
          </a:xfrm>
          <a:prstGeom prst="rect">
            <a:avLst/>
          </a:prstGeom>
        </p:spPr>
      </p:pic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03238" y="242381"/>
            <a:ext cx="8137525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0" y="368402"/>
            <a:ext cx="263396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5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787160" y="6483324"/>
            <a:ext cx="356840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67543" y="6494124"/>
            <a:ext cx="3672657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18" r:id="rId2"/>
    <p:sldLayoutId id="2147483804" r:id="rId3"/>
    <p:sldLayoutId id="2147483878" r:id="rId4"/>
    <p:sldLayoutId id="2147483855" r:id="rId5"/>
    <p:sldLayoutId id="2147483880" r:id="rId6"/>
    <p:sldLayoutId id="2147483881" r:id="rId7"/>
    <p:sldLayoutId id="2147483810" r:id="rId8"/>
    <p:sldLayoutId id="2147483805" r:id="rId9"/>
    <p:sldLayoutId id="2147483807" r:id="rId10"/>
    <p:sldLayoutId id="2147483884" r:id="rId11"/>
    <p:sldLayoutId id="2147483808" r:id="rId12"/>
    <p:sldLayoutId id="2147483817" r:id="rId13"/>
    <p:sldLayoutId id="2147483809" r:id="rId14"/>
    <p:sldLayoutId id="2147483882" r:id="rId15"/>
    <p:sldLayoutId id="2147483891" r:id="rId16"/>
    <p:sldLayoutId id="2147483897" r:id="rId17"/>
    <p:sldLayoutId id="2147483898" r:id="rId18"/>
    <p:sldLayoutId id="2147483899" r:id="rId19"/>
    <p:sldLayoutId id="2147483900" r:id="rId20"/>
    <p:sldLayoutId id="2147483901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691095" y="4501249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5975716" y="4501249"/>
            <a:ext cx="359997" cy="359997"/>
          </a:xfrm>
          <a:prstGeom prst="round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0000"/>
              </a:gs>
            </a:gsLst>
            <a:lin ang="0" scaled="1"/>
            <a:tileRect/>
          </a:gra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661131" y="4501249"/>
            <a:ext cx="359997" cy="359997"/>
          </a:xfrm>
          <a:prstGeom prst="round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029709" y="4501249"/>
            <a:ext cx="1394776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Beta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061211" y="4501249"/>
            <a:ext cx="914505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Actuelle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341614" y="4501249"/>
            <a:ext cx="1758278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Maintenance</a:t>
            </a:r>
          </a:p>
        </p:txBody>
      </p:sp>
      <p:cxnSp>
        <p:nvCxnSpPr>
          <p:cNvPr id="51" name="Connecteur droit avec flèche 50"/>
          <p:cNvCxnSpPr/>
          <p:nvPr/>
        </p:nvCxnSpPr>
        <p:spPr bwMode="auto">
          <a:xfrm>
            <a:off x="1948676" y="1529280"/>
            <a:ext cx="272297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ZoneTexte 51"/>
          <p:cNvSpPr txBox="1"/>
          <p:nvPr/>
        </p:nvSpPr>
        <p:spPr>
          <a:xfrm>
            <a:off x="4715081" y="1340641"/>
            <a:ext cx="1394776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Temps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792660" y="1842094"/>
            <a:ext cx="359997" cy="359997"/>
          </a:xfrm>
          <a:prstGeom prst="roundRect">
            <a:avLst/>
          </a:prstGeom>
          <a:solidFill>
            <a:schemeClr val="accent3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6506" y="1842094"/>
            <a:ext cx="359997" cy="359997"/>
          </a:xfrm>
          <a:prstGeom prst="roundRect">
            <a:avLst/>
          </a:prstGeom>
          <a:solidFill>
            <a:schemeClr val="accent3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704968" y="1842094"/>
            <a:ext cx="359997" cy="359997"/>
          </a:xfrm>
          <a:prstGeom prst="round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248814" y="1842094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617276" y="1842094"/>
            <a:ext cx="359997" cy="359997"/>
          </a:xfrm>
          <a:prstGeom prst="roundRect">
            <a:avLst/>
          </a:prstGeom>
          <a:solidFill>
            <a:srgbClr val="FF3D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161122" y="1842094"/>
            <a:ext cx="359997" cy="359997"/>
          </a:xfrm>
          <a:prstGeom prst="roundRect">
            <a:avLst/>
          </a:prstGeom>
          <a:solidFill>
            <a:srgbClr val="FF51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529584" y="1842094"/>
            <a:ext cx="359997" cy="359997"/>
          </a:xfrm>
          <a:prstGeom prst="roundRect">
            <a:avLst/>
          </a:prstGeom>
          <a:solidFill>
            <a:srgbClr val="FF14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073430" y="1842094"/>
            <a:ext cx="359997" cy="359997"/>
          </a:xfrm>
          <a:prstGeom prst="roundRect">
            <a:avLst/>
          </a:prstGeom>
          <a:solidFill>
            <a:srgbClr val="FF28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985738" y="1842981"/>
            <a:ext cx="359997" cy="359997"/>
          </a:xfrm>
          <a:prstGeom prst="roundRect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412719" y="1842981"/>
            <a:ext cx="1394776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Version N-1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1792660" y="2376829"/>
            <a:ext cx="359997" cy="359997"/>
          </a:xfrm>
          <a:prstGeom prst="round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704968" y="2376829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248814" y="2376829"/>
            <a:ext cx="359997" cy="359997"/>
          </a:xfrm>
          <a:prstGeom prst="round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617276" y="2376829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161122" y="2376829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4529584" y="2376829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073430" y="2376829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985738" y="2376829"/>
            <a:ext cx="359997" cy="359997"/>
          </a:xfrm>
          <a:prstGeom prst="round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5898046" y="2376829"/>
            <a:ext cx="359997" cy="359997"/>
          </a:xfrm>
          <a:prstGeom prst="roundRect">
            <a:avLst/>
          </a:prstGeom>
          <a:solidFill>
            <a:srgbClr val="FF3D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5441892" y="2376829"/>
            <a:ext cx="359997" cy="359997"/>
          </a:xfrm>
          <a:prstGeom prst="roundRect">
            <a:avLst/>
          </a:prstGeom>
          <a:solidFill>
            <a:srgbClr val="FF51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412719" y="2383521"/>
            <a:ext cx="1394776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Version N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4529584" y="2917370"/>
            <a:ext cx="359997" cy="359997"/>
          </a:xfrm>
          <a:prstGeom prst="round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4073430" y="2917370"/>
            <a:ext cx="359997" cy="359997"/>
          </a:xfrm>
          <a:prstGeom prst="roundRect">
            <a:avLst/>
          </a:prstGeom>
          <a:solidFill>
            <a:srgbClr val="FFFF00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4985738" y="2917370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5898046" y="2917370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5441892" y="2917370"/>
            <a:ext cx="359997" cy="359997"/>
          </a:xfrm>
          <a:prstGeom prst="roundRect">
            <a:avLst/>
          </a:prstGeom>
          <a:solidFill>
            <a:srgbClr val="71B84E"/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412719" y="2924062"/>
            <a:ext cx="1394776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Version N+1</a:t>
            </a:r>
          </a:p>
        </p:txBody>
      </p:sp>
      <p:cxnSp>
        <p:nvCxnSpPr>
          <p:cNvPr id="57" name="Connecteur droit avec flèche 56"/>
          <p:cNvCxnSpPr>
            <a:stCxn id="12" idx="2"/>
            <a:endCxn id="23" idx="0"/>
          </p:cNvCxnSpPr>
          <p:nvPr/>
        </p:nvCxnSpPr>
        <p:spPr bwMode="auto">
          <a:xfrm>
            <a:off x="3341121" y="2202091"/>
            <a:ext cx="0" cy="1747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58" name="Connecteur droit avec flèche 57"/>
          <p:cNvCxnSpPr>
            <a:stCxn id="15" idx="2"/>
            <a:endCxn id="37" idx="0"/>
          </p:cNvCxnSpPr>
          <p:nvPr/>
        </p:nvCxnSpPr>
        <p:spPr bwMode="auto">
          <a:xfrm>
            <a:off x="5165737" y="2202978"/>
            <a:ext cx="0" cy="7143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cxnSp>
        <p:nvCxnSpPr>
          <p:cNvPr id="65" name="Connecteur droit avec flèche 64"/>
          <p:cNvCxnSpPr/>
          <p:nvPr/>
        </p:nvCxnSpPr>
        <p:spPr bwMode="auto">
          <a:xfrm>
            <a:off x="758231" y="4190749"/>
            <a:ext cx="3338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66" name="ZoneTexte 65"/>
          <p:cNvSpPr txBox="1"/>
          <p:nvPr/>
        </p:nvSpPr>
        <p:spPr>
          <a:xfrm>
            <a:off x="1111362" y="3990596"/>
            <a:ext cx="1958389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Migration normale</a:t>
            </a:r>
          </a:p>
        </p:txBody>
      </p:sp>
      <p:cxnSp>
        <p:nvCxnSpPr>
          <p:cNvPr id="67" name="Connecteur droit avec flèche 66"/>
          <p:cNvCxnSpPr/>
          <p:nvPr/>
        </p:nvCxnSpPr>
        <p:spPr bwMode="auto">
          <a:xfrm>
            <a:off x="752365" y="4703146"/>
            <a:ext cx="3338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sm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1105495" y="4502993"/>
            <a:ext cx="3198945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eaLnBrk="1" hangingPunct="1">
              <a:lnSpc>
                <a:spcPct val="6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Migration maintenance</a:t>
            </a:r>
          </a:p>
          <a:p>
            <a:pPr eaLnBrk="1" hangingPunct="1">
              <a:lnSpc>
                <a:spcPct val="6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(une version sur deux)</a:t>
            </a:r>
          </a:p>
        </p:txBody>
      </p:sp>
      <p:cxnSp>
        <p:nvCxnSpPr>
          <p:cNvPr id="50" name="Connecteur droit avec flèche 49"/>
          <p:cNvCxnSpPr/>
          <p:nvPr/>
        </p:nvCxnSpPr>
        <p:spPr bwMode="auto">
          <a:xfrm>
            <a:off x="2879224" y="3421248"/>
            <a:ext cx="22865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53" name="ZoneTexte 52"/>
          <p:cNvSpPr txBox="1"/>
          <p:nvPr/>
        </p:nvSpPr>
        <p:spPr>
          <a:xfrm>
            <a:off x="2879224" y="3398114"/>
            <a:ext cx="2286513" cy="3599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dirty="0" smtClean="0">
                <a:solidFill>
                  <a:srgbClr val="4C4C4C"/>
                </a:solidFill>
                <a:latin typeface="+mj-lt"/>
                <a:cs typeface="Helvetica"/>
              </a:rPr>
              <a:t>Créneau de migration</a:t>
            </a: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59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à coins arrondis 52"/>
          <p:cNvSpPr/>
          <p:nvPr/>
        </p:nvSpPr>
        <p:spPr>
          <a:xfrm>
            <a:off x="3292986" y="1478910"/>
            <a:ext cx="2520000" cy="2520000"/>
          </a:xfrm>
          <a:prstGeom prst="roundRect">
            <a:avLst>
              <a:gd name="adj" fmla="val 4494"/>
            </a:avLst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latin typeface="+mn-lt"/>
              </a:rPr>
              <a:t>Zone 1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4420213" y="2288910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3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1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3439861" y="1600407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3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2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3439861" y="3024079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3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3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6205115" y="1478910"/>
            <a:ext cx="2520000" cy="2520000"/>
          </a:xfrm>
          <a:prstGeom prst="roundRect">
            <a:avLst>
              <a:gd name="adj" fmla="val 4494"/>
            </a:avLst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latin typeface="+mn-lt"/>
              </a:rPr>
              <a:t>Zone 2</a:t>
            </a:r>
          </a:p>
        </p:txBody>
      </p:sp>
      <p:sp>
        <p:nvSpPr>
          <p:cNvPr id="59" name="Rectangle à coins arrondis 58"/>
          <p:cNvSpPr/>
          <p:nvPr/>
        </p:nvSpPr>
        <p:spPr>
          <a:xfrm>
            <a:off x="7015115" y="2288910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1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4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380857" y="1478910"/>
            <a:ext cx="2520000" cy="2520000"/>
          </a:xfrm>
          <a:prstGeom prst="roundRect">
            <a:avLst>
              <a:gd name="adj" fmla="val 4494"/>
            </a:avLst>
          </a:prstGeom>
          <a:solidFill>
            <a:schemeClr val="accent6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latin typeface="+mn-lt"/>
              </a:rPr>
              <a:t>Zone 3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1190857" y="1838910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6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5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519752" y="2891310"/>
            <a:ext cx="900000" cy="828000"/>
          </a:xfrm>
          <a:prstGeom prst="roundRect">
            <a:avLst>
              <a:gd name="adj" fmla="val 5867"/>
            </a:avLst>
          </a:prstGeom>
          <a:solidFill>
            <a:schemeClr val="accent6">
              <a:lumMod val="75000"/>
            </a:schemeClr>
          </a:solidFill>
          <a:ln w="38100" cmpd="sng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600" kern="0" dirty="0" smtClean="0">
                <a:solidFill>
                  <a:schemeClr val="bg1"/>
                </a:solidFill>
                <a:latin typeface="+mn-lt"/>
              </a:rPr>
              <a:t>App 6</a:t>
            </a:r>
          </a:p>
        </p:txBody>
      </p:sp>
      <p:sp>
        <p:nvSpPr>
          <p:cNvPr id="5" name="Triangle isocèle 4"/>
          <p:cNvSpPr/>
          <p:nvPr/>
        </p:nvSpPr>
        <p:spPr>
          <a:xfrm>
            <a:off x="4705999" y="2702910"/>
            <a:ext cx="328429" cy="285169"/>
          </a:xfrm>
          <a:prstGeom prst="triangle">
            <a:avLst/>
          </a:prstGeom>
          <a:solidFill>
            <a:schemeClr val="accent3">
              <a:lumMod val="50000"/>
            </a:schemeClr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6" name="Connecteur droit avec flèche 15"/>
          <p:cNvCxnSpPr>
            <a:stCxn id="54" idx="3"/>
            <a:endCxn id="50" idx="0"/>
          </p:cNvCxnSpPr>
          <p:nvPr/>
        </p:nvCxnSpPr>
        <p:spPr bwMode="auto">
          <a:xfrm>
            <a:off x="4339861" y="2014407"/>
            <a:ext cx="530352" cy="2745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Connecteur droit avec flèche 71"/>
          <p:cNvCxnSpPr>
            <a:stCxn id="55" idx="3"/>
            <a:endCxn id="50" idx="2"/>
          </p:cNvCxnSpPr>
          <p:nvPr/>
        </p:nvCxnSpPr>
        <p:spPr bwMode="auto">
          <a:xfrm flipV="1">
            <a:off x="4339861" y="3116910"/>
            <a:ext cx="530352" cy="3211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Connecteur droit avec flèche 74"/>
          <p:cNvCxnSpPr>
            <a:stCxn id="59" idx="1"/>
            <a:endCxn id="50" idx="3"/>
          </p:cNvCxnSpPr>
          <p:nvPr/>
        </p:nvCxnSpPr>
        <p:spPr bwMode="auto">
          <a:xfrm flipH="1">
            <a:off x="5320213" y="2702910"/>
            <a:ext cx="169490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Connecteur droit avec flèche 75"/>
          <p:cNvCxnSpPr>
            <a:stCxn id="61" idx="3"/>
            <a:endCxn id="50" idx="1"/>
          </p:cNvCxnSpPr>
          <p:nvPr/>
        </p:nvCxnSpPr>
        <p:spPr bwMode="auto">
          <a:xfrm>
            <a:off x="2090857" y="2252910"/>
            <a:ext cx="2329356" cy="45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1" name="Grouper 90"/>
          <p:cNvGrpSpPr/>
          <p:nvPr/>
        </p:nvGrpSpPr>
        <p:grpSpPr>
          <a:xfrm>
            <a:off x="728231" y="4315781"/>
            <a:ext cx="7687538" cy="359997"/>
            <a:chOff x="413701" y="4315781"/>
            <a:chExt cx="7687538" cy="359997"/>
          </a:xfrm>
        </p:grpSpPr>
        <p:grpSp>
          <p:nvGrpSpPr>
            <p:cNvPr id="87" name="Grouper 86"/>
            <p:cNvGrpSpPr/>
            <p:nvPr/>
          </p:nvGrpSpPr>
          <p:grpSpPr>
            <a:xfrm>
              <a:off x="413701" y="4315781"/>
              <a:ext cx="1919913" cy="359997"/>
              <a:chOff x="413701" y="4315781"/>
              <a:chExt cx="1919913" cy="359997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413701" y="4353195"/>
                <a:ext cx="328429" cy="285169"/>
              </a:xfrm>
              <a:prstGeom prst="triangle">
                <a:avLst/>
              </a:prstGeom>
              <a:solidFill>
                <a:srgbClr val="385D26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endParaRPr lang="fr-FR" sz="1600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749615" y="4315781"/>
                <a:ext cx="1583999" cy="3599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600" dirty="0" smtClean="0">
                    <a:solidFill>
                      <a:srgbClr val="4C4C4C"/>
                    </a:solidFill>
                    <a:latin typeface="+mj-lt"/>
                    <a:cs typeface="Helvetica"/>
                  </a:rPr>
                  <a:t>Implémentation</a:t>
                </a:r>
              </a:p>
            </p:txBody>
          </p:sp>
        </p:grpSp>
        <p:grpSp>
          <p:nvGrpSpPr>
            <p:cNvPr id="88" name="Grouper 87"/>
            <p:cNvGrpSpPr/>
            <p:nvPr/>
          </p:nvGrpSpPr>
          <p:grpSpPr>
            <a:xfrm>
              <a:off x="2690025" y="4315781"/>
              <a:ext cx="1712238" cy="359997"/>
              <a:chOff x="2769481" y="4315781"/>
              <a:chExt cx="1712238" cy="359997"/>
            </a:xfrm>
          </p:grpSpPr>
          <p:cxnSp>
            <p:nvCxnSpPr>
              <p:cNvPr id="73" name="Connecteur droit avec flèche 72"/>
              <p:cNvCxnSpPr/>
              <p:nvPr/>
            </p:nvCxnSpPr>
            <p:spPr bwMode="auto">
              <a:xfrm flipV="1">
                <a:off x="2769481" y="4495779"/>
                <a:ext cx="360000" cy="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4" name="ZoneTexte 73"/>
              <p:cNvSpPr txBox="1"/>
              <p:nvPr/>
            </p:nvSpPr>
            <p:spPr>
              <a:xfrm>
                <a:off x="3113719" y="4315781"/>
                <a:ext cx="1368000" cy="3599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600" dirty="0" smtClean="0">
                    <a:solidFill>
                      <a:srgbClr val="4C4C4C"/>
                    </a:solidFill>
                    <a:latin typeface="+mj-lt"/>
                    <a:cs typeface="Helvetica"/>
                  </a:rPr>
                  <a:t>API interne</a:t>
                </a:r>
              </a:p>
            </p:txBody>
          </p:sp>
        </p:grpSp>
        <p:grpSp>
          <p:nvGrpSpPr>
            <p:cNvPr id="89" name="Grouper 88"/>
            <p:cNvGrpSpPr/>
            <p:nvPr/>
          </p:nvGrpSpPr>
          <p:grpSpPr>
            <a:xfrm>
              <a:off x="4758674" y="4315781"/>
              <a:ext cx="1614990" cy="359997"/>
              <a:chOff x="4776698" y="4315781"/>
              <a:chExt cx="1614990" cy="359997"/>
            </a:xfrm>
          </p:grpSpPr>
          <p:cxnSp>
            <p:nvCxnSpPr>
              <p:cNvPr id="78" name="Connecteur droit avec flèche 77"/>
              <p:cNvCxnSpPr/>
              <p:nvPr/>
            </p:nvCxnSpPr>
            <p:spPr bwMode="auto">
              <a:xfrm flipV="1">
                <a:off x="4776698" y="4495779"/>
                <a:ext cx="360000" cy="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6600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9" name="ZoneTexte 78"/>
              <p:cNvSpPr txBox="1"/>
              <p:nvPr/>
            </p:nvSpPr>
            <p:spPr>
              <a:xfrm>
                <a:off x="5131688" y="4315781"/>
                <a:ext cx="1260000" cy="3599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600" dirty="0" smtClean="0">
                    <a:solidFill>
                      <a:srgbClr val="4C4C4C"/>
                    </a:solidFill>
                    <a:latin typeface="+mj-lt"/>
                    <a:cs typeface="Helvetica"/>
                  </a:rPr>
                  <a:t>API externe</a:t>
                </a:r>
              </a:p>
            </p:txBody>
          </p:sp>
        </p:grpSp>
        <p:grpSp>
          <p:nvGrpSpPr>
            <p:cNvPr id="90" name="Grouper 89"/>
            <p:cNvGrpSpPr/>
            <p:nvPr/>
          </p:nvGrpSpPr>
          <p:grpSpPr>
            <a:xfrm>
              <a:off x="6730076" y="4315781"/>
              <a:ext cx="1371163" cy="359997"/>
              <a:chOff x="6730076" y="4315781"/>
              <a:chExt cx="1371163" cy="359997"/>
            </a:xfrm>
          </p:grpSpPr>
          <p:cxnSp>
            <p:nvCxnSpPr>
              <p:cNvPr id="80" name="Connecteur droit avec flèche 79"/>
              <p:cNvCxnSpPr/>
              <p:nvPr/>
            </p:nvCxnSpPr>
            <p:spPr bwMode="auto">
              <a:xfrm flipV="1">
                <a:off x="6730076" y="4495779"/>
                <a:ext cx="360000" cy="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1" name="ZoneTexte 80"/>
              <p:cNvSpPr txBox="1"/>
              <p:nvPr/>
            </p:nvSpPr>
            <p:spPr>
              <a:xfrm>
                <a:off x="7090077" y="4315781"/>
                <a:ext cx="1011162" cy="35999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600" dirty="0" smtClean="0">
                    <a:solidFill>
                      <a:srgbClr val="4C4C4C"/>
                    </a:solidFill>
                    <a:latin typeface="+mj-lt"/>
                    <a:cs typeface="Helvetica"/>
                  </a:rPr>
                  <a:t>API Beta</a:t>
                </a:r>
              </a:p>
            </p:txBody>
          </p:sp>
        </p:grpSp>
      </p:grpSp>
      <p:cxnSp>
        <p:nvCxnSpPr>
          <p:cNvPr id="82" name="Connecteur droit avec flèche 81"/>
          <p:cNvCxnSpPr>
            <a:stCxn id="62" idx="3"/>
            <a:endCxn id="50" idx="1"/>
          </p:cNvCxnSpPr>
          <p:nvPr/>
        </p:nvCxnSpPr>
        <p:spPr bwMode="auto">
          <a:xfrm flipV="1">
            <a:off x="1419752" y="2702910"/>
            <a:ext cx="3000461" cy="60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51970508"/>
      </p:ext>
    </p:extLst>
  </p:cSld>
  <p:clrMapOvr>
    <a:masterClrMapping/>
  </p:clrMapOvr>
</p:sld>
</file>

<file path=ppt/theme/theme1.xml><?xml version="1.0" encoding="utf-8"?>
<a:theme xmlns:a="http://schemas.openxmlformats.org/drawingml/2006/main" name="Octo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Octo.thmx</Template>
  <TotalTime>66</TotalTime>
  <Words>52</Words>
  <Application>Microsoft Macintosh PowerPoint</Application>
  <PresentationFormat>Présentation à l'écran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Octo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17</cp:revision>
  <dcterms:created xsi:type="dcterms:W3CDTF">2016-08-15T08:01:01Z</dcterms:created>
  <dcterms:modified xsi:type="dcterms:W3CDTF">2016-08-31T12:39:39Z</dcterms:modified>
</cp:coreProperties>
</file>