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00" r:id="rId1"/>
  </p:sldMasterIdLst>
  <p:notesMasterIdLst>
    <p:notesMasterId r:id="rId3"/>
  </p:notesMasterIdLst>
  <p:handoutMasterIdLst>
    <p:handoutMasterId r:id="rId4"/>
  </p:handoutMasterIdLst>
  <p:sldIdLst>
    <p:sldId id="268" r:id="rId2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1pPr>
    <a:lvl2pPr marL="457108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2pPr>
    <a:lvl3pPr marL="914216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3pPr>
    <a:lvl4pPr marL="1371325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4pPr>
    <a:lvl5pPr marL="1828433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5pPr>
    <a:lvl6pPr marL="2285541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6pPr>
    <a:lvl7pPr marL="2742649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7pPr>
    <a:lvl8pPr marL="3199757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8pPr>
    <a:lvl9pPr marL="3656866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089" userDrawn="1">
          <p15:clr>
            <a:srgbClr val="A4A3A4"/>
          </p15:clr>
        </p15:guide>
        <p15:guide id="5" orient="horz" pos="4092" userDrawn="1">
          <p15:clr>
            <a:srgbClr val="A4A3A4"/>
          </p15:clr>
        </p15:guide>
        <p15:guide id="6" orient="horz" pos="3981" userDrawn="1">
          <p15:clr>
            <a:srgbClr val="A4A3A4"/>
          </p15:clr>
        </p15:guide>
        <p15:guide id="7" pos="7259" userDrawn="1">
          <p15:clr>
            <a:srgbClr val="A4A3A4"/>
          </p15:clr>
        </p15:guide>
        <p15:guide id="8" pos="424" userDrawn="1">
          <p15:clr>
            <a:srgbClr val="A4A3A4"/>
          </p15:clr>
        </p15:guide>
        <p15:guide id="9" pos="3783" userDrawn="1">
          <p15:clr>
            <a:srgbClr val="A4A3A4"/>
          </p15:clr>
        </p15:guide>
        <p15:guide id="10" pos="1249" userDrawn="1">
          <p15:clr>
            <a:srgbClr val="A4A3A4"/>
          </p15:clr>
        </p15:guide>
        <p15:guide id="11" orient="horz" pos="2295">
          <p15:clr>
            <a:srgbClr val="A4A3A4"/>
          </p15:clr>
        </p15:guide>
        <p15:guide id="12" orient="horz" pos="953">
          <p15:clr>
            <a:srgbClr val="A4A3A4"/>
          </p15:clr>
        </p15:guide>
        <p15:guide id="13" orient="horz" pos="3952">
          <p15:clr>
            <a:srgbClr val="A4A3A4"/>
          </p15:clr>
        </p15:guide>
        <p15:guide id="14" pos="8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E2356"/>
    <a:srgbClr val="00AFCB"/>
    <a:srgbClr val="6DC3C3"/>
    <a:srgbClr val="78C6C3"/>
    <a:srgbClr val="71B84E"/>
    <a:srgbClr val="E83943"/>
    <a:srgbClr val="FFCC00"/>
    <a:srgbClr val="000000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2" autoAdjust="0"/>
    <p:restoredTop sz="95273" autoAdjust="0"/>
  </p:normalViewPr>
  <p:slideViewPr>
    <p:cSldViewPr snapToGrid="0" showGuides="1">
      <p:cViewPr>
        <p:scale>
          <a:sx n="130" d="100"/>
          <a:sy n="130" d="100"/>
        </p:scale>
        <p:origin x="896" y="456"/>
      </p:cViewPr>
      <p:guideLst>
        <p:guide orient="horz" pos="2160"/>
        <p:guide pos="3840"/>
        <p:guide orient="horz" pos="210"/>
        <p:guide orient="horz" pos="4089"/>
        <p:guide orient="horz" pos="4092"/>
        <p:guide orient="horz" pos="3981"/>
        <p:guide pos="7259"/>
        <p:guide pos="424"/>
        <p:guide pos="3783"/>
        <p:guide pos="1249"/>
        <p:guide orient="horz" pos="2295"/>
        <p:guide orient="horz" pos="953"/>
        <p:guide orient="horz" pos="3952"/>
        <p:guide pos="8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C1C0CE-95D5-4C3B-86A1-38340570E51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30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4CE4A-3945-476E-9F9F-D25A0475318F}" type="datetimeFigureOut">
              <a:rPr lang="fr-FR" smtClean="0"/>
              <a:pPr/>
              <a:t>22/06/2018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96BEC-0B9D-4342-8B4A-733FD4CFA79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030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6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5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3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1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49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57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6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627098" y="5705680"/>
            <a:ext cx="864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 userDrawn="1"/>
        </p:nvSpPr>
        <p:spPr bwMode="auto">
          <a:xfrm rot="5400000">
            <a:off x="1280376" y="5748158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</a:p>
        </p:txBody>
      </p:sp>
      <p:pic>
        <p:nvPicPr>
          <p:cNvPr id="60" name="Image 5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b="16609"/>
          <a:stretch/>
        </p:blipFill>
        <p:spPr bwMode="black">
          <a:xfrm>
            <a:off x="1186000" y="752942"/>
            <a:ext cx="3586218" cy="1558937"/>
          </a:xfrm>
          <a:prstGeom prst="rect">
            <a:avLst/>
          </a:prstGeom>
        </p:spPr>
      </p:pic>
      <p:sp>
        <p:nvSpPr>
          <p:cNvPr id="61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307920" y="2794396"/>
            <a:ext cx="9636765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/>
              <a:t>Cliquez pour ajouter un titre</a:t>
            </a:r>
          </a:p>
        </p:txBody>
      </p:sp>
      <p:sp>
        <p:nvSpPr>
          <p:cNvPr id="62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307920" y="3559305"/>
            <a:ext cx="9636764" cy="792088"/>
          </a:xfrm>
        </p:spPr>
        <p:txBody>
          <a:bodyPr lIns="0" rIns="0" anchor="t">
            <a:normAutofit/>
          </a:bodyPr>
          <a:lstStyle>
            <a:lvl1pPr marL="0" indent="0">
              <a:buFont typeface="Arial"/>
              <a:buNone/>
              <a:defRPr sz="22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307920" y="4428418"/>
            <a:ext cx="1774670" cy="788742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/>
              <a:t>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DAC2BD3D-F30D-4E09-AF38-DD12CCE211D7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noProof="1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678F2DEF-A191-4732-B94A-D825BF029577}"/>
              </a:ext>
            </a:extLst>
          </p:cNvPr>
          <p:cNvGrpSpPr/>
          <p:nvPr userDrawn="1"/>
        </p:nvGrpSpPr>
        <p:grpSpPr>
          <a:xfrm>
            <a:off x="3437469" y="6555783"/>
            <a:ext cx="8109435" cy="84425"/>
            <a:chOff x="3437469" y="6555783"/>
            <a:chExt cx="8109435" cy="84425"/>
          </a:xfrm>
        </p:grpSpPr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xmlns="" id="{9065C895-ABC2-4BA1-9E70-522ECB4550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431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xmlns="" id="{CB0CBD82-F1C1-4C7E-8E64-786AEECF65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5374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Oval 18">
              <a:extLst>
                <a:ext uri="{FF2B5EF4-FFF2-40B4-BE49-F238E27FC236}">
                  <a16:creationId xmlns:a16="http://schemas.microsoft.com/office/drawing/2014/main" xmlns="" id="{A054D83A-47E5-4AD9-A149-0D88C16A71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685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Oval 19">
              <a:extLst>
                <a:ext uri="{FF2B5EF4-FFF2-40B4-BE49-F238E27FC236}">
                  <a16:creationId xmlns:a16="http://schemas.microsoft.com/office/drawing/2014/main" xmlns="" id="{BAAD1406-02A7-4C5F-A621-CF29B41253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Oval 20">
              <a:extLst>
                <a:ext uri="{FF2B5EF4-FFF2-40B4-BE49-F238E27FC236}">
                  <a16:creationId xmlns:a16="http://schemas.microsoft.com/office/drawing/2014/main" xmlns="" id="{F1385403-400C-4533-8412-FD1BEF7334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xmlns="" id="{CBD796B4-7594-4BBD-B9F8-7126C8FA0D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9309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xmlns="" id="{C6469E4C-BA3D-44DA-AF94-2A9931BAD2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038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xmlns="" id="{9006A303-9DC0-4635-8622-8775845035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791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xmlns="" id="{6D80CC9A-0DB2-47E8-9104-F25E3DC9A1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15274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xmlns="" id="{3BC3D495-807A-42D6-A934-D48D9D15CD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87258" y="6568924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Oval 26">
              <a:extLst>
                <a:ext uri="{FF2B5EF4-FFF2-40B4-BE49-F238E27FC236}">
                  <a16:creationId xmlns:a16="http://schemas.microsoft.com/office/drawing/2014/main" xmlns="" id="{F192088B-3ACB-4E40-AE13-B3F6FE6077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20368" y="6601439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Oval 27">
              <a:extLst>
                <a:ext uri="{FF2B5EF4-FFF2-40B4-BE49-F238E27FC236}">
                  <a16:creationId xmlns:a16="http://schemas.microsoft.com/office/drawing/2014/main" xmlns="" id="{9CB526D3-D1E0-4A63-B591-2C59499454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56418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Oval 28">
              <a:extLst>
                <a:ext uri="{FF2B5EF4-FFF2-40B4-BE49-F238E27FC236}">
                  <a16:creationId xmlns:a16="http://schemas.microsoft.com/office/drawing/2014/main" xmlns="" id="{BF9FE296-C1E3-46DC-A754-8C4DE7B169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86432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xmlns="" id="{454FA7F3-3934-43E7-ACFB-6238D9E36B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6600" y="6568924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xmlns="" id="{F47E77E9-0D0B-42C1-A8B8-C94B63CC5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1346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xmlns="" id="{1455675C-67D6-423B-9228-16BEA8E811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8879" y="6568924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xmlns="" id="{BF526C6B-3E39-4846-A820-77F5A305AE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081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xmlns="" id="{0C9F02C9-A3C0-45C7-9185-D3CB68EDE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48784" y="6595187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xmlns="" id="{90DF2138-1C84-46D4-8778-8585160EF8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18221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Oval 35">
              <a:extLst>
                <a:ext uri="{FF2B5EF4-FFF2-40B4-BE49-F238E27FC236}">
                  <a16:creationId xmlns:a16="http://schemas.microsoft.com/office/drawing/2014/main" xmlns="" id="{0816FF9E-F9A4-45E7-9452-A3AB5C9FC6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51330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Oval 36">
              <a:extLst>
                <a:ext uri="{FF2B5EF4-FFF2-40B4-BE49-F238E27FC236}">
                  <a16:creationId xmlns:a16="http://schemas.microsoft.com/office/drawing/2014/main" xmlns="" id="{C838B80C-7BF6-4D16-B4CE-821D9F501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xmlns="" id="{2664348C-28C6-4FCF-B395-AA547E0478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xmlns="" id="{C239B007-982E-43A6-8C3C-C7C9984020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57562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xmlns="" id="{BD36DE13-21E5-4270-BF53-1A521DC0C3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4855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xmlns="" id="{10DCD4BD-4788-426E-BDDD-3E1BB6F298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3662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41">
              <a:extLst>
                <a:ext uri="{FF2B5EF4-FFF2-40B4-BE49-F238E27FC236}">
                  <a16:creationId xmlns:a16="http://schemas.microsoft.com/office/drawing/2014/main" xmlns="" id="{FEF4CBF7-5365-48B8-8E31-9C2E284C94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4320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xmlns="" id="{6B4C49B7-3135-4EB2-92F5-D28216A583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79746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Freeform 43">
              <a:extLst>
                <a:ext uri="{FF2B5EF4-FFF2-40B4-BE49-F238E27FC236}">
                  <a16:creationId xmlns:a16="http://schemas.microsoft.com/office/drawing/2014/main" xmlns="" id="{2D0C9EB9-0F19-4295-8DD0-7C8E2C593D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53003" y="6568924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Oval 44">
              <a:extLst>
                <a:ext uri="{FF2B5EF4-FFF2-40B4-BE49-F238E27FC236}">
                  <a16:creationId xmlns:a16="http://schemas.microsoft.com/office/drawing/2014/main" xmlns="" id="{B7D28315-AC60-4F12-9BD7-160A197C80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6113" y="6601439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Oval 45">
              <a:extLst>
                <a:ext uri="{FF2B5EF4-FFF2-40B4-BE49-F238E27FC236}">
                  <a16:creationId xmlns:a16="http://schemas.microsoft.com/office/drawing/2014/main" xmlns="" id="{257E426D-A08D-4A3E-BA02-57BED8CA00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56418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Oval 46">
              <a:extLst>
                <a:ext uri="{FF2B5EF4-FFF2-40B4-BE49-F238E27FC236}">
                  <a16:creationId xmlns:a16="http://schemas.microsoft.com/office/drawing/2014/main" xmlns="" id="{456DF678-7FF3-40D2-B1C9-CCC326EE15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86432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xmlns="" id="{0909DE71-F161-4D75-8B0F-C5615F34B2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92345" y="6568924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48">
              <a:extLst>
                <a:ext uri="{FF2B5EF4-FFF2-40B4-BE49-F238E27FC236}">
                  <a16:creationId xmlns:a16="http://schemas.microsoft.com/office/drawing/2014/main" xmlns="" id="{A5C50A28-7082-4E72-B482-42A519B767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5818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49">
              <a:extLst>
                <a:ext uri="{FF2B5EF4-FFF2-40B4-BE49-F238E27FC236}">
                  <a16:creationId xmlns:a16="http://schemas.microsoft.com/office/drawing/2014/main" xmlns="" id="{2688176B-B99B-40F5-BF5E-B7B9F89F99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4624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50">
              <a:extLst>
                <a:ext uri="{FF2B5EF4-FFF2-40B4-BE49-F238E27FC236}">
                  <a16:creationId xmlns:a16="http://schemas.microsoft.com/office/drawing/2014/main" xmlns="" id="{1C45397B-8D76-4F97-BEDF-3AC108D950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5283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51">
              <a:extLst>
                <a:ext uri="{FF2B5EF4-FFF2-40B4-BE49-F238E27FC236}">
                  <a16:creationId xmlns:a16="http://schemas.microsoft.com/office/drawing/2014/main" xmlns="" id="{9CFCB0FA-DD87-4C92-B3E1-CFD004752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13255" y="6595187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Freeform 52">
              <a:extLst>
                <a:ext uri="{FF2B5EF4-FFF2-40B4-BE49-F238E27FC236}">
                  <a16:creationId xmlns:a16="http://schemas.microsoft.com/office/drawing/2014/main" xmlns="" id="{AD94F72C-CC90-422E-9D08-4CDCDA8BB8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83966" y="6568924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53">
              <a:extLst>
                <a:ext uri="{FF2B5EF4-FFF2-40B4-BE49-F238E27FC236}">
                  <a16:creationId xmlns:a16="http://schemas.microsoft.com/office/drawing/2014/main" xmlns="" id="{A541BAA6-0F3B-4A5F-95F1-1190D7CAF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17076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59">
              <a:extLst>
                <a:ext uri="{FF2B5EF4-FFF2-40B4-BE49-F238E27FC236}">
                  <a16:creationId xmlns:a16="http://schemas.microsoft.com/office/drawing/2014/main" xmlns="" id="{398827D7-5E4B-4CC9-9B4E-26A8F8637B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8792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xmlns="" id="{31CE89DB-F37E-4DA9-A8B2-F469E38E28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6803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xmlns="" id="{FFEF1B2B-4687-411D-B1E8-4B4F075B97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3746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Oval 18">
              <a:extLst>
                <a:ext uri="{FF2B5EF4-FFF2-40B4-BE49-F238E27FC236}">
                  <a16:creationId xmlns:a16="http://schemas.microsoft.com/office/drawing/2014/main" xmlns="" id="{8B436B09-C989-48F9-B988-02257B53AD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7057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Oval 19">
              <a:extLst>
                <a:ext uri="{FF2B5EF4-FFF2-40B4-BE49-F238E27FC236}">
                  <a16:creationId xmlns:a16="http://schemas.microsoft.com/office/drawing/2014/main" xmlns="" id="{80142D17-F659-4531-B720-7EE9C9EADB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Oval 20">
              <a:extLst>
                <a:ext uri="{FF2B5EF4-FFF2-40B4-BE49-F238E27FC236}">
                  <a16:creationId xmlns:a16="http://schemas.microsoft.com/office/drawing/2014/main" xmlns="" id="{FBB8A711-39DF-4380-BF61-2E5362E1FF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xmlns="" id="{CEE46B9B-39A5-407E-96F7-BEC712CCD4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7681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xmlns="" id="{B25FFA47-BB93-444D-9D87-7E8002DB1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10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xmlns="" id="{57D81572-471F-4DD4-BFD7-F52634FCD6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163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32">
              <a:extLst>
                <a:ext uri="{FF2B5EF4-FFF2-40B4-BE49-F238E27FC236}">
                  <a16:creationId xmlns:a16="http://schemas.microsoft.com/office/drawing/2014/main" xmlns="" id="{8B260146-1C5C-4799-B962-0EC3A86039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453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Oval 19">
              <a:extLst>
                <a:ext uri="{FF2B5EF4-FFF2-40B4-BE49-F238E27FC236}">
                  <a16:creationId xmlns:a16="http://schemas.microsoft.com/office/drawing/2014/main" xmlns="" id="{7C923CC3-6F4E-4752-A190-BF63B2EFE0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Oval 20">
              <a:extLst>
                <a:ext uri="{FF2B5EF4-FFF2-40B4-BE49-F238E27FC236}">
                  <a16:creationId xmlns:a16="http://schemas.microsoft.com/office/drawing/2014/main" xmlns="" id="{1B596F2D-2DFC-4AB8-A265-163C8B0832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xmlns="" id="{637068CE-C49E-4AA2-87B8-E353EE2D4A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10234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xmlns="" id="{069A3881-93BD-4E60-BF20-F2818A5282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528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xmlns="" id="{B2B6DFD8-E966-4026-898C-E3A47DF288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5061" y="6568289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xmlns="" id="{4CC6BB82-26BA-4E04-92CC-A742A94845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32418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xmlns="" id="{0098E8EA-80AF-4EDD-8F73-6EA773EAFE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04402" y="6568289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Oval 26">
              <a:extLst>
                <a:ext uri="{FF2B5EF4-FFF2-40B4-BE49-F238E27FC236}">
                  <a16:creationId xmlns:a16="http://schemas.microsoft.com/office/drawing/2014/main" xmlns="" id="{E1529FE8-F9A3-4096-878C-7E750DDDD8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37512" y="6600804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Oval 27">
              <a:extLst>
                <a:ext uri="{FF2B5EF4-FFF2-40B4-BE49-F238E27FC236}">
                  <a16:creationId xmlns:a16="http://schemas.microsoft.com/office/drawing/2014/main" xmlns="" id="{4502A066-105F-411C-8755-35B97FC85D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55783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Oval 28">
              <a:extLst>
                <a:ext uri="{FF2B5EF4-FFF2-40B4-BE49-F238E27FC236}">
                  <a16:creationId xmlns:a16="http://schemas.microsoft.com/office/drawing/2014/main" xmlns="" id="{A2279562-1031-4CE7-80AA-1364AE4EC7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85797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xmlns="" id="{79585C2B-CCF8-453C-B1A0-CBEDD05B31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3744" y="6568289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xmlns="" id="{08A41A4E-2A02-48E0-B5EC-DB60F70F2B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8490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xmlns="" id="{1F12F1A3-82B8-431D-8B1B-EA52BF91B4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023" y="6568289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xmlns="" id="{C210EF49-A2D6-42BD-9995-5AB7E7CC54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7955" y="6568289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xmlns="" id="{5873E10C-24EC-4A32-9017-D26A13C045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65928" y="6594552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xmlns="" id="{A4EA6405-2393-47CF-9773-1D2A3BFDF5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5365" y="6568289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Oval 35">
              <a:extLst>
                <a:ext uri="{FF2B5EF4-FFF2-40B4-BE49-F238E27FC236}">
                  <a16:creationId xmlns:a16="http://schemas.microsoft.com/office/drawing/2014/main" xmlns="" id="{4500B5CF-8A87-4C94-98C2-D9AE921648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68474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Oval 36">
              <a:extLst>
                <a:ext uri="{FF2B5EF4-FFF2-40B4-BE49-F238E27FC236}">
                  <a16:creationId xmlns:a16="http://schemas.microsoft.com/office/drawing/2014/main" xmlns="" id="{52349474-5EA9-4794-9B60-A8170A7179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Oval 37">
              <a:extLst>
                <a:ext uri="{FF2B5EF4-FFF2-40B4-BE49-F238E27FC236}">
                  <a16:creationId xmlns:a16="http://schemas.microsoft.com/office/drawing/2014/main" xmlns="" id="{38C75585-D619-4E9A-A4CB-1FA8B388AB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xmlns="" id="{B7DDAA9C-A34D-47EE-96C6-EAD14E1A8A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xmlns="" id="{45DCF87A-1373-46DA-A54B-100EC39BA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xmlns="" id="{A3F944FA-8AC6-49DF-A0E8-0EF7E7B6D0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41">
              <a:extLst>
                <a:ext uri="{FF2B5EF4-FFF2-40B4-BE49-F238E27FC236}">
                  <a16:creationId xmlns:a16="http://schemas.microsoft.com/office/drawing/2014/main" xmlns="" id="{58BD42BD-CDB4-495C-8089-4AFDA2261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464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Freeform 42">
              <a:extLst>
                <a:ext uri="{FF2B5EF4-FFF2-40B4-BE49-F238E27FC236}">
                  <a16:creationId xmlns:a16="http://schemas.microsoft.com/office/drawing/2014/main" xmlns="" id="{ED8607BF-F0B5-4AA1-92D7-03C93A5B2E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Freeform 43">
              <a:extLst>
                <a:ext uri="{FF2B5EF4-FFF2-40B4-BE49-F238E27FC236}">
                  <a16:creationId xmlns:a16="http://schemas.microsoft.com/office/drawing/2014/main" xmlns="" id="{F138961B-D07B-48A4-94C8-AABA2E25ED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44">
              <a:extLst>
                <a:ext uri="{FF2B5EF4-FFF2-40B4-BE49-F238E27FC236}">
                  <a16:creationId xmlns:a16="http://schemas.microsoft.com/office/drawing/2014/main" xmlns="" id="{3C9AEC7F-17DD-40C8-8BA3-890A8BC8B3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" name="Oval 45">
              <a:extLst>
                <a:ext uri="{FF2B5EF4-FFF2-40B4-BE49-F238E27FC236}">
                  <a16:creationId xmlns:a16="http://schemas.microsoft.com/office/drawing/2014/main" xmlns="" id="{6A53FD15-15C8-45DF-9CD6-8E8F037DF0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" name="Oval 46">
              <a:extLst>
                <a:ext uri="{FF2B5EF4-FFF2-40B4-BE49-F238E27FC236}">
                  <a16:creationId xmlns:a16="http://schemas.microsoft.com/office/drawing/2014/main" xmlns="" id="{6F27F538-B87A-43A8-9A8C-4938EF5D5B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Freeform 47">
              <a:extLst>
                <a:ext uri="{FF2B5EF4-FFF2-40B4-BE49-F238E27FC236}">
                  <a16:creationId xmlns:a16="http://schemas.microsoft.com/office/drawing/2014/main" xmlns="" id="{7F7D42BF-6F3B-4325-89AB-32AB8B52CF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Freeform 48">
              <a:extLst>
                <a:ext uri="{FF2B5EF4-FFF2-40B4-BE49-F238E27FC236}">
                  <a16:creationId xmlns:a16="http://schemas.microsoft.com/office/drawing/2014/main" xmlns="" id="{8C38543B-9677-4974-8072-F151BC92DE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5" name="Freeform 49">
              <a:extLst>
                <a:ext uri="{FF2B5EF4-FFF2-40B4-BE49-F238E27FC236}">
                  <a16:creationId xmlns:a16="http://schemas.microsoft.com/office/drawing/2014/main" xmlns="" id="{7994DEF7-5380-47F3-ABDE-576FEAC00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6" name="Freeform 50">
              <a:extLst>
                <a:ext uri="{FF2B5EF4-FFF2-40B4-BE49-F238E27FC236}">
                  <a16:creationId xmlns:a16="http://schemas.microsoft.com/office/drawing/2014/main" xmlns="" id="{17DCE0A4-9C75-4788-9C8E-0DABB3645B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7" name="Freeform 51">
              <a:extLst>
                <a:ext uri="{FF2B5EF4-FFF2-40B4-BE49-F238E27FC236}">
                  <a16:creationId xmlns:a16="http://schemas.microsoft.com/office/drawing/2014/main" xmlns="" id="{62929493-B65E-4CB7-8690-A93FB82CC3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8" name="Freeform 52">
              <a:extLst>
                <a:ext uri="{FF2B5EF4-FFF2-40B4-BE49-F238E27FC236}">
                  <a16:creationId xmlns:a16="http://schemas.microsoft.com/office/drawing/2014/main" xmlns="" id="{FEDABFB9-DC39-4D40-833B-F0DC4C323F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9" name="Oval 53">
              <a:extLst>
                <a:ext uri="{FF2B5EF4-FFF2-40B4-BE49-F238E27FC236}">
                  <a16:creationId xmlns:a16="http://schemas.microsoft.com/office/drawing/2014/main" xmlns="" id="{6B653D4A-C953-43A2-9107-7E72CFF0CB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xmlns="" id="{8CD747EA-E5F0-4F59-B06A-3C2F8EB82D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1" name="Oval 36">
              <a:extLst>
                <a:ext uri="{FF2B5EF4-FFF2-40B4-BE49-F238E27FC236}">
                  <a16:creationId xmlns:a16="http://schemas.microsoft.com/office/drawing/2014/main" xmlns="" id="{10F7AD51-029F-42B4-8DB5-7BF2759089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2" name="Oval 37">
              <a:extLst>
                <a:ext uri="{FF2B5EF4-FFF2-40B4-BE49-F238E27FC236}">
                  <a16:creationId xmlns:a16="http://schemas.microsoft.com/office/drawing/2014/main" xmlns="" id="{D9280BDF-6D7B-4D2B-A354-0FC46252E3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3" name="Freeform 38">
              <a:extLst>
                <a:ext uri="{FF2B5EF4-FFF2-40B4-BE49-F238E27FC236}">
                  <a16:creationId xmlns:a16="http://schemas.microsoft.com/office/drawing/2014/main" xmlns="" id="{CE3D67F3-9339-4FED-863B-B211037D17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4" name="Freeform 39">
              <a:extLst>
                <a:ext uri="{FF2B5EF4-FFF2-40B4-BE49-F238E27FC236}">
                  <a16:creationId xmlns:a16="http://schemas.microsoft.com/office/drawing/2014/main" xmlns="" id="{D2E8443D-1FF6-476A-968D-1CC7BC7828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5" name="Freeform 40">
              <a:extLst>
                <a:ext uri="{FF2B5EF4-FFF2-40B4-BE49-F238E27FC236}">
                  <a16:creationId xmlns:a16="http://schemas.microsoft.com/office/drawing/2014/main" xmlns="" id="{8BD89819-F099-4420-9B06-E54E9B89BA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xmlns="" id="{1B5A5428-AC51-480A-A5AF-C1F800660E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xmlns="" id="{A0582DC2-0448-442A-9329-464DC716C4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8" name="Oval 44">
              <a:extLst>
                <a:ext uri="{FF2B5EF4-FFF2-40B4-BE49-F238E27FC236}">
                  <a16:creationId xmlns:a16="http://schemas.microsoft.com/office/drawing/2014/main" xmlns="" id="{97BE47FE-FDA2-41C0-B9F1-A213ECF242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9" name="Oval 45">
              <a:extLst>
                <a:ext uri="{FF2B5EF4-FFF2-40B4-BE49-F238E27FC236}">
                  <a16:creationId xmlns:a16="http://schemas.microsoft.com/office/drawing/2014/main" xmlns="" id="{D5899F79-6CE3-4AD9-86BF-0B6DDC2A59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0" name="Oval 46">
              <a:extLst>
                <a:ext uri="{FF2B5EF4-FFF2-40B4-BE49-F238E27FC236}">
                  <a16:creationId xmlns:a16="http://schemas.microsoft.com/office/drawing/2014/main" xmlns="" id="{C22A3B75-2830-4AE9-AB66-C0582C36FE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1" name="Freeform 47">
              <a:extLst>
                <a:ext uri="{FF2B5EF4-FFF2-40B4-BE49-F238E27FC236}">
                  <a16:creationId xmlns:a16="http://schemas.microsoft.com/office/drawing/2014/main" xmlns="" id="{EF8799BE-5C87-40F2-A886-5032A5E5B4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2" name="Freeform 48">
              <a:extLst>
                <a:ext uri="{FF2B5EF4-FFF2-40B4-BE49-F238E27FC236}">
                  <a16:creationId xmlns:a16="http://schemas.microsoft.com/office/drawing/2014/main" xmlns="" id="{347F1E26-4D33-4A10-BE19-EF4B66B08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3" name="Freeform 49">
              <a:extLst>
                <a:ext uri="{FF2B5EF4-FFF2-40B4-BE49-F238E27FC236}">
                  <a16:creationId xmlns:a16="http://schemas.microsoft.com/office/drawing/2014/main" xmlns="" id="{D6D48CD1-E763-4A75-903E-9C091755C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4" name="Freeform 50">
              <a:extLst>
                <a:ext uri="{FF2B5EF4-FFF2-40B4-BE49-F238E27FC236}">
                  <a16:creationId xmlns:a16="http://schemas.microsoft.com/office/drawing/2014/main" xmlns="" id="{10EDCAE1-2F88-4E8A-9E87-5EA06CB141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5" name="Freeform 51">
              <a:extLst>
                <a:ext uri="{FF2B5EF4-FFF2-40B4-BE49-F238E27FC236}">
                  <a16:creationId xmlns:a16="http://schemas.microsoft.com/office/drawing/2014/main" xmlns="" id="{B0318F65-29A9-4E99-A7B5-202839DB1F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6" name="Freeform 52">
              <a:extLst>
                <a:ext uri="{FF2B5EF4-FFF2-40B4-BE49-F238E27FC236}">
                  <a16:creationId xmlns:a16="http://schemas.microsoft.com/office/drawing/2014/main" xmlns="" id="{6B27258F-A3C7-41C7-8167-AAAF9E125D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7" name="Oval 53">
              <a:extLst>
                <a:ext uri="{FF2B5EF4-FFF2-40B4-BE49-F238E27FC236}">
                  <a16:creationId xmlns:a16="http://schemas.microsoft.com/office/drawing/2014/main" xmlns="" id="{1FA0DF60-A1CC-498E-98F2-A4F6D304E0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8" name="Freeform 59">
              <a:extLst>
                <a:ext uri="{FF2B5EF4-FFF2-40B4-BE49-F238E27FC236}">
                  <a16:creationId xmlns:a16="http://schemas.microsoft.com/office/drawing/2014/main" xmlns="" id="{37CCC26D-B56E-4372-85DE-4EDE875363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0" name="Oval 36">
              <a:extLst>
                <a:ext uri="{FF2B5EF4-FFF2-40B4-BE49-F238E27FC236}">
                  <a16:creationId xmlns:a16="http://schemas.microsoft.com/office/drawing/2014/main" xmlns="" id="{B078A5C1-B480-412F-9782-8B910D78F0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1" name="Oval 37">
              <a:extLst>
                <a:ext uri="{FF2B5EF4-FFF2-40B4-BE49-F238E27FC236}">
                  <a16:creationId xmlns:a16="http://schemas.microsoft.com/office/drawing/2014/main" xmlns="" id="{05D72483-40FA-4A62-ABDE-31385CA047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2" name="Freeform 38">
              <a:extLst>
                <a:ext uri="{FF2B5EF4-FFF2-40B4-BE49-F238E27FC236}">
                  <a16:creationId xmlns:a16="http://schemas.microsoft.com/office/drawing/2014/main" xmlns="" id="{CBFBB7C8-E2B9-44C2-BF9D-07C57E716B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4536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3" name="Freeform 39">
              <a:extLst>
                <a:ext uri="{FF2B5EF4-FFF2-40B4-BE49-F238E27FC236}">
                  <a16:creationId xmlns:a16="http://schemas.microsoft.com/office/drawing/2014/main" xmlns="" id="{D16F4513-1E27-47D2-9F97-04F24C3CB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265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4" name="Freeform 40">
              <a:extLst>
                <a:ext uri="{FF2B5EF4-FFF2-40B4-BE49-F238E27FC236}">
                  <a16:creationId xmlns:a16="http://schemas.microsoft.com/office/drawing/2014/main" xmlns="" id="{87D954E6-ED09-42C8-B3A6-03186E9823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146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xmlns="" id="{B2156065-608F-4DC9-B507-678254D0DF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6755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xmlns="" id="{88231401-AE4E-420A-99EF-A48D1AB330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4080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7" name="Oval 44">
              <a:extLst>
                <a:ext uri="{FF2B5EF4-FFF2-40B4-BE49-F238E27FC236}">
                  <a16:creationId xmlns:a16="http://schemas.microsoft.com/office/drawing/2014/main" xmlns="" id="{8395D515-511B-4D1B-ABB5-0C11B4D0D7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7391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8" name="Oval 45">
              <a:extLst>
                <a:ext uri="{FF2B5EF4-FFF2-40B4-BE49-F238E27FC236}">
                  <a16:creationId xmlns:a16="http://schemas.microsoft.com/office/drawing/2014/main" xmlns="" id="{AEB0E138-77BE-41F9-A716-051BF43173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9" name="Oval 46">
              <a:extLst>
                <a:ext uri="{FF2B5EF4-FFF2-40B4-BE49-F238E27FC236}">
                  <a16:creationId xmlns:a16="http://schemas.microsoft.com/office/drawing/2014/main" xmlns="" id="{41927B00-105B-41D5-9928-D66D558BAC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xmlns="" id="{D0EDE76C-EBDD-4BB8-BED4-77691286DC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8014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xmlns="" id="{743B8296-6466-4F42-88E3-05BA9C8E45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362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xmlns="" id="{0D804D19-6C23-4C6C-9394-9EE831A53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242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xmlns="" id="{395819C0-D9B7-4D44-AEEC-81DD100E1C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308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xmlns="" id="{AC6F935A-1039-4DB7-B33F-D8661270B8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105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xmlns="" id="{A30E2163-9BB2-4383-B18B-4522C68317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177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6" name="Oval 53">
              <a:extLst>
                <a:ext uri="{FF2B5EF4-FFF2-40B4-BE49-F238E27FC236}">
                  <a16:creationId xmlns:a16="http://schemas.microsoft.com/office/drawing/2014/main" xmlns="" id="{716D231B-E4B7-4CF9-BCDD-5DA9F2FAB4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0488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7" name="Freeform 59">
              <a:extLst>
                <a:ext uri="{FF2B5EF4-FFF2-40B4-BE49-F238E27FC236}">
                  <a16:creationId xmlns:a16="http://schemas.microsoft.com/office/drawing/2014/main" xmlns="" id="{BDCCD4DD-398C-4437-BCA6-E12528BB4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659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8" name="Oval 36">
              <a:extLst>
                <a:ext uri="{FF2B5EF4-FFF2-40B4-BE49-F238E27FC236}">
                  <a16:creationId xmlns:a16="http://schemas.microsoft.com/office/drawing/2014/main" xmlns="" id="{63FF15A9-5075-4A8C-8DD6-567A66E5DD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9" name="Oval 37">
              <a:extLst>
                <a:ext uri="{FF2B5EF4-FFF2-40B4-BE49-F238E27FC236}">
                  <a16:creationId xmlns:a16="http://schemas.microsoft.com/office/drawing/2014/main" xmlns="" id="{09F155C3-BF25-4E95-8649-03AE21A20A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0" name="Freeform 38">
              <a:extLst>
                <a:ext uri="{FF2B5EF4-FFF2-40B4-BE49-F238E27FC236}">
                  <a16:creationId xmlns:a16="http://schemas.microsoft.com/office/drawing/2014/main" xmlns="" id="{404C1D6E-E6AD-496C-946C-E43BC22F31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4536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1" name="Freeform 39">
              <a:extLst>
                <a:ext uri="{FF2B5EF4-FFF2-40B4-BE49-F238E27FC236}">
                  <a16:creationId xmlns:a16="http://schemas.microsoft.com/office/drawing/2014/main" xmlns="" id="{D96FA199-22BD-460E-88A4-4B9C05A5AC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265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2" name="Freeform 40">
              <a:extLst>
                <a:ext uri="{FF2B5EF4-FFF2-40B4-BE49-F238E27FC236}">
                  <a16:creationId xmlns:a16="http://schemas.microsoft.com/office/drawing/2014/main" xmlns="" id="{844A6B82-B300-49B7-B250-0236BFCF98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146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3" name="Freeform 42">
              <a:extLst>
                <a:ext uri="{FF2B5EF4-FFF2-40B4-BE49-F238E27FC236}">
                  <a16:creationId xmlns:a16="http://schemas.microsoft.com/office/drawing/2014/main" xmlns="" id="{CEE89A0C-B8C6-42C0-B898-1403359C7A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6755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4" name="Freeform 43">
              <a:extLst>
                <a:ext uri="{FF2B5EF4-FFF2-40B4-BE49-F238E27FC236}">
                  <a16:creationId xmlns:a16="http://schemas.microsoft.com/office/drawing/2014/main" xmlns="" id="{D50697B4-EA21-45BF-A9D5-CCD3AD34D4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4080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5" name="Oval 44">
              <a:extLst>
                <a:ext uri="{FF2B5EF4-FFF2-40B4-BE49-F238E27FC236}">
                  <a16:creationId xmlns:a16="http://schemas.microsoft.com/office/drawing/2014/main" xmlns="" id="{079319F3-BCC2-419B-B772-C685DAEE18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7391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6" name="Oval 45">
              <a:extLst>
                <a:ext uri="{FF2B5EF4-FFF2-40B4-BE49-F238E27FC236}">
                  <a16:creationId xmlns:a16="http://schemas.microsoft.com/office/drawing/2014/main" xmlns="" id="{1BD2452C-4691-4003-B0F3-27E461DEF0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7" name="Oval 46">
              <a:extLst>
                <a:ext uri="{FF2B5EF4-FFF2-40B4-BE49-F238E27FC236}">
                  <a16:creationId xmlns:a16="http://schemas.microsoft.com/office/drawing/2014/main" xmlns="" id="{199C4794-7424-4B1F-9B2D-9170ABC9D4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8" name="Freeform 47">
              <a:extLst>
                <a:ext uri="{FF2B5EF4-FFF2-40B4-BE49-F238E27FC236}">
                  <a16:creationId xmlns:a16="http://schemas.microsoft.com/office/drawing/2014/main" xmlns="" id="{F208CBF4-4680-4C5B-A046-A76CEBF22B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8014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9" name="Freeform 48">
              <a:extLst>
                <a:ext uri="{FF2B5EF4-FFF2-40B4-BE49-F238E27FC236}">
                  <a16:creationId xmlns:a16="http://schemas.microsoft.com/office/drawing/2014/main" xmlns="" id="{97609986-4137-4430-B2B2-888EB66F74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362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0" name="Freeform 49">
              <a:extLst>
                <a:ext uri="{FF2B5EF4-FFF2-40B4-BE49-F238E27FC236}">
                  <a16:creationId xmlns:a16="http://schemas.microsoft.com/office/drawing/2014/main" xmlns="" id="{8C6C1A6B-8468-4290-AAEE-EC3C5121E0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242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1" name="Freeform 50">
              <a:extLst>
                <a:ext uri="{FF2B5EF4-FFF2-40B4-BE49-F238E27FC236}">
                  <a16:creationId xmlns:a16="http://schemas.microsoft.com/office/drawing/2014/main" xmlns="" id="{ADEAC44A-0FE3-4043-B530-F00B1A8C7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308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xmlns="" id="{FCBEA582-1B40-4B87-95C8-A5B8EF1BA1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105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3" name="Freeform 52">
              <a:extLst>
                <a:ext uri="{FF2B5EF4-FFF2-40B4-BE49-F238E27FC236}">
                  <a16:creationId xmlns:a16="http://schemas.microsoft.com/office/drawing/2014/main" xmlns="" id="{F602AB16-51DA-4DA9-BE00-E9DF0101B8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177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" name="Oval 53">
              <a:extLst>
                <a:ext uri="{FF2B5EF4-FFF2-40B4-BE49-F238E27FC236}">
                  <a16:creationId xmlns:a16="http://schemas.microsoft.com/office/drawing/2014/main" xmlns="" id="{DFD0819C-8EAF-4CD7-834D-28C382F1B6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0488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" name="Freeform 59">
              <a:extLst>
                <a:ext uri="{FF2B5EF4-FFF2-40B4-BE49-F238E27FC236}">
                  <a16:creationId xmlns:a16="http://schemas.microsoft.com/office/drawing/2014/main" xmlns="" id="{1677F1E8-46E9-49C0-B3B8-6922894990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659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67895" y="638495"/>
            <a:ext cx="10854181" cy="3239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2200" dirty="0">
                <a:solidFill>
                  <a:srgbClr val="00A9C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11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" name="Triangle isocèle 4"/>
          <p:cNvSpPr/>
          <p:nvPr userDrawn="1"/>
        </p:nvSpPr>
        <p:spPr>
          <a:xfrm>
            <a:off x="-72221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 userDrawn="1"/>
        </p:nvSpPr>
        <p:spPr>
          <a:xfrm rot="10800000">
            <a:off x="-72221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 bwMode="auto">
          <a:xfrm>
            <a:off x="427667" y="243002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679083" y="1512888"/>
            <a:ext cx="5584628" cy="4802900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 userDrawn="1"/>
        </p:nvSpPr>
        <p:spPr bwMode="auto">
          <a:xfrm rot="2700000">
            <a:off x="10618932" y="99339"/>
            <a:ext cx="2169082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10942086" y="82412"/>
            <a:ext cx="1377041" cy="67362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compléter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679083" y="548681"/>
            <a:ext cx="9875373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22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66" name="Group 5"/>
          <p:cNvGrpSpPr>
            <a:grpSpLocks/>
          </p:cNvGrpSpPr>
          <p:nvPr userDrawn="1"/>
        </p:nvGrpSpPr>
        <p:grpSpPr bwMode="auto">
          <a:xfrm>
            <a:off x="5960199" y="6678505"/>
            <a:ext cx="5568615" cy="112088"/>
            <a:chOff x="1080" y="3598"/>
            <a:chExt cx="3280" cy="67"/>
          </a:xfrm>
          <a:solidFill>
            <a:schemeClr val="bg1"/>
          </a:solidFill>
        </p:grpSpPr>
        <p:sp>
          <p:nvSpPr>
            <p:cNvPr id="67" name="Oval 6"/>
            <p:cNvSpPr>
              <a:spLocks noChangeArrowheads="1"/>
            </p:cNvSpPr>
            <p:nvPr userDrawn="1"/>
          </p:nvSpPr>
          <p:spPr bwMode="auto">
            <a:xfrm>
              <a:off x="145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8" name="Oval 7"/>
            <p:cNvSpPr>
              <a:spLocks noChangeArrowheads="1"/>
            </p:cNvSpPr>
            <p:nvPr userDrawn="1"/>
          </p:nvSpPr>
          <p:spPr bwMode="auto">
            <a:xfrm>
              <a:off x="145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8"/>
            <p:cNvSpPr>
              <a:spLocks noEditPoints="1"/>
            </p:cNvSpPr>
            <p:nvPr userDrawn="1"/>
          </p:nvSpPr>
          <p:spPr bwMode="auto">
            <a:xfrm>
              <a:off x="142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9"/>
            <p:cNvSpPr>
              <a:spLocks/>
            </p:cNvSpPr>
            <p:nvPr userDrawn="1"/>
          </p:nvSpPr>
          <p:spPr bwMode="auto">
            <a:xfrm>
              <a:off x="120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10"/>
            <p:cNvSpPr>
              <a:spLocks/>
            </p:cNvSpPr>
            <p:nvPr userDrawn="1"/>
          </p:nvSpPr>
          <p:spPr bwMode="auto">
            <a:xfrm>
              <a:off x="1312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4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5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6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19"/>
            <p:cNvSpPr>
              <a:spLocks/>
            </p:cNvSpPr>
            <p:nvPr userDrawn="1"/>
          </p:nvSpPr>
          <p:spPr bwMode="auto">
            <a:xfrm>
              <a:off x="1542" y="3608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3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4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5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2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3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4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1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2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5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6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7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8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9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0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1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2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3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4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5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6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0" name="Freeform 11"/>
            <p:cNvSpPr>
              <a:spLocks noEditPoints="1"/>
            </p:cNvSpPr>
            <p:nvPr userDrawn="1"/>
          </p:nvSpPr>
          <p:spPr bwMode="auto">
            <a:xfrm>
              <a:off x="1102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1" name="Freeform 12"/>
            <p:cNvSpPr>
              <a:spLocks noEditPoints="1"/>
            </p:cNvSpPr>
            <p:nvPr userDrawn="1"/>
          </p:nvSpPr>
          <p:spPr bwMode="auto">
            <a:xfrm>
              <a:off x="1080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 userDrawn="1"/>
          </p:nvSpPr>
          <p:spPr bwMode="auto">
            <a:xfrm>
              <a:off x="1106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</p:grpSp>
      <p:sp>
        <p:nvSpPr>
          <p:cNvPr id="117" name="Espace réservé du pied de page 2">
            <a:extLst>
              <a:ext uri="{FF2B5EF4-FFF2-40B4-BE49-F238E27FC236}">
                <a16:creationId xmlns:a16="http://schemas.microsoft.com/office/drawing/2014/main" xmlns="" id="{C19FB9A1-F92D-4F1C-A2DF-7EB1762C9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7543" y="6634863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fr-FR" sz="800" b="0" i="0" u="none" strike="noStrike" kern="1200" cap="all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 pitchFamily="-104" charset="-128"/>
              </a:defRPr>
            </a:lvl1pPr>
          </a:lstStyle>
          <a:p>
            <a:r>
              <a:rPr lang="fr-FR" dirty="0"/>
              <a:t>Octo © 2017 - </a:t>
            </a:r>
            <a:r>
              <a:rPr lang="fr-FR" cap="none" dirty="0"/>
              <a:t>Reproduction interdite sans autorisation écrite préalable</a:t>
            </a:r>
          </a:p>
        </p:txBody>
      </p: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994" y="1563890"/>
            <a:ext cx="906684" cy="50405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0994" y="2392243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0994" y="3202237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0994" y="403059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0994" y="484077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913822" y="1563890"/>
            <a:ext cx="906684" cy="50405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913822" y="2392243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913822" y="3202237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3822" y="403059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913822" y="484077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591408" y="16933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591408" y="2521706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591408" y="3331700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7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591408" y="41600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8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591408" y="497023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6826779" y="16933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0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6826779" y="2521706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1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6826779" y="3331700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2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6826779" y="41600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3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6826779" y="497023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4295966" y="16832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4295966" y="2511555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4295966" y="3321549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4295966" y="41499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4295966" y="496008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9538403" y="16832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9538403" y="2511555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9538403" y="3321549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9538403" y="41499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9538403" y="496008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5" name="TextBox 4"/>
          <p:cNvSpPr txBox="1"/>
          <p:nvPr userDrawn="1"/>
        </p:nvSpPr>
        <p:spPr>
          <a:xfrm>
            <a:off x="670985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fr-FR" noProof="0" dirty="0"/>
              <a:t>Table des matières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95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10587038" algn="r"/>
              </a:tabLst>
              <a:defRPr/>
            </a:lvl1pPr>
            <a:lvl2pPr marL="606425" indent="-342900">
              <a:buFont typeface="+mj-lt"/>
              <a:buAutoNum type="arabicPeriod"/>
              <a:tabLst>
                <a:tab pos="10587038" algn="r"/>
              </a:tabLst>
              <a:defRPr/>
            </a:lvl2pPr>
            <a:lvl3pPr marL="881062" indent="-342900">
              <a:buFont typeface="+mj-lt"/>
              <a:buAutoNum type="arabicPeriod"/>
              <a:tabLst>
                <a:tab pos="10587038" algn="r"/>
              </a:tabLst>
              <a:defRPr/>
            </a:lvl3pPr>
            <a:lvl4pPr marL="1146175" indent="-342900">
              <a:buFont typeface="+mj-lt"/>
              <a:buAutoNum type="arabicPeriod"/>
              <a:tabLst>
                <a:tab pos="10587038" algn="r"/>
              </a:tabLst>
              <a:defRPr/>
            </a:lvl4pPr>
            <a:lvl5pPr marL="1419225" indent="-342900">
              <a:buFont typeface="+mj-lt"/>
              <a:buAutoNum type="arabicPeriod"/>
              <a:tabLst>
                <a:tab pos="10587038" algn="r"/>
              </a:tabLst>
              <a:defRPr/>
            </a:lvl5pPr>
          </a:lstStyle>
          <a:p>
            <a:pPr lvl="0"/>
            <a:r>
              <a:rPr lang="fr-FR" dirty="0"/>
              <a:t>Cliquez pour modifier les styles du texte du masque	000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985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/>
              <a:t>AGENDA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5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7"/>
            <a:ext cx="12192000" cy="6867947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857"/>
            <a:ext cx="719325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1</a:t>
            </a:r>
            <a:endParaRPr lang="en-GB" dirty="0"/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586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17801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2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973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15769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3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593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9485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4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3389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5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375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1357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6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85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5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2" y="242382"/>
            <a:ext cx="5520009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793501" y="6490584"/>
            <a:ext cx="460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666C74C-1959-421E-9EC2-03B9A9385592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isocèle 8"/>
          <p:cNvSpPr/>
          <p:nvPr userDrawn="1"/>
        </p:nvSpPr>
        <p:spPr bwMode="auto">
          <a:xfrm rot="16200000">
            <a:off x="11725320" y="6391319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0" y="1512888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0" y="242382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3C11809-576F-495E-A1F8-CA74A8AD904F}"/>
              </a:ext>
            </a:extLst>
          </p:cNvPr>
          <p:cNvSpPr/>
          <p:nvPr userDrawn="1"/>
        </p:nvSpPr>
        <p:spPr>
          <a:xfrm>
            <a:off x="8305611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1" y="242382"/>
            <a:ext cx="5520011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75133" y="638495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793501" y="6490584"/>
            <a:ext cx="460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049269D-0BC6-4621-AFE9-2A9069445B0B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isocèle 12"/>
          <p:cNvSpPr/>
          <p:nvPr userDrawn="1"/>
        </p:nvSpPr>
        <p:spPr bwMode="auto">
          <a:xfrm rot="16200000">
            <a:off x="11725320" y="6391319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0" y="1512888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0" y="242382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999990" y="638495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ECD615-867E-4413-A19D-753A5010D783}"/>
              </a:ext>
            </a:extLst>
          </p:cNvPr>
          <p:cNvSpPr/>
          <p:nvPr userDrawn="1"/>
        </p:nvSpPr>
        <p:spPr>
          <a:xfrm>
            <a:off x="8305611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7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7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5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4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36595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18" r:id="rId2"/>
    <p:sldLayoutId id="2147483804" r:id="rId3"/>
    <p:sldLayoutId id="2147483878" r:id="rId4"/>
    <p:sldLayoutId id="2147483855" r:id="rId5"/>
    <p:sldLayoutId id="2147483880" r:id="rId6"/>
    <p:sldLayoutId id="2147483881" r:id="rId7"/>
    <p:sldLayoutId id="2147483810" r:id="rId8"/>
    <p:sldLayoutId id="2147483805" r:id="rId9"/>
    <p:sldLayoutId id="2147483807" r:id="rId10"/>
    <p:sldLayoutId id="2147483809" r:id="rId11"/>
    <p:sldLayoutId id="2147483808" r:id="rId12"/>
    <p:sldLayoutId id="214748381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  <p:sldLayoutId id="2147483894" r:id="rId20"/>
    <p:sldLayoutId id="2147483895" r:id="rId21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 i="0" cap="all" baseline="0">
          <a:solidFill>
            <a:schemeClr val="tx2"/>
          </a:solidFill>
          <a:latin typeface="+mj-lt"/>
          <a:ea typeface="ＭＳ Ｐゴシック" pitchFamily="-104" charset="-128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273050" indent="-273050" algn="l" rtl="0" eaLnBrk="1" fontAlgn="base" hangingPunct="1">
        <a:lnSpc>
          <a:spcPct val="100000"/>
        </a:lnSpc>
        <a:spcBef>
          <a:spcPts val="384"/>
        </a:spcBef>
        <a:spcAft>
          <a:spcPts val="0"/>
        </a:spcAft>
        <a:buClr>
          <a:srgbClr val="00A9C5"/>
        </a:buClr>
        <a:buSzPct val="80000"/>
        <a:buFont typeface="Wingdings" charset="2"/>
        <a:buChar char=""/>
        <a:tabLst/>
        <a:defRPr sz="1600" b="0" i="0" cap="none">
          <a:solidFill>
            <a:schemeClr val="tx1"/>
          </a:solidFill>
          <a:latin typeface="+mj-lt"/>
          <a:ea typeface="ＭＳ Ｐゴシック" pitchFamily="-104" charset="-128"/>
          <a:cs typeface="Helvetica"/>
        </a:defRPr>
      </a:lvl1pPr>
      <a:lvl2pPr marL="538163" indent="-274638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&gt;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2pPr>
      <a:lvl3pPr marL="803275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+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3pPr>
      <a:lvl4pPr marL="1076325" indent="-273050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◦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4pPr>
      <a:lvl5pPr marL="1341438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-"/>
        <a:tabLst/>
        <a:defRPr sz="1600" b="0" i="0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947224" y="3332426"/>
            <a:ext cx="4854387" cy="2478439"/>
          </a:xfrm>
          <a:prstGeom prst="rect">
            <a:avLst/>
          </a:prstGeom>
          <a:noFill/>
          <a:ln w="28575">
            <a:solidFill>
              <a:srgbClr val="00AFCB"/>
            </a:solidFill>
          </a:ln>
        </p:spPr>
        <p:txBody>
          <a:bodyPr rtlCol="0" anchor="b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smtClean="0">
                <a:solidFill>
                  <a:srgbClr val="00AFCB"/>
                </a:solidFill>
                <a:latin typeface="Arial"/>
              </a:rPr>
              <a:t>v1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370219" y="3324697"/>
            <a:ext cx="4854387" cy="2478439"/>
          </a:xfrm>
          <a:prstGeom prst="rect">
            <a:avLst/>
          </a:prstGeom>
          <a:noFill/>
          <a:ln w="28575">
            <a:solidFill>
              <a:srgbClr val="00AFCB"/>
            </a:solidFill>
          </a:ln>
        </p:spPr>
        <p:txBody>
          <a:bodyPr rtlCol="0" anchor="b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v2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cxnSp>
        <p:nvCxnSpPr>
          <p:cNvPr id="10" name="Connecteur droit avec flèche 9"/>
          <p:cNvCxnSpPr/>
          <p:nvPr/>
        </p:nvCxnSpPr>
        <p:spPr bwMode="auto">
          <a:xfrm>
            <a:off x="6016763" y="1582994"/>
            <a:ext cx="0" cy="3413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3784552" y="929501"/>
            <a:ext cx="4464423" cy="653493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smtClean="0">
                <a:solidFill>
                  <a:srgbClr val="00AFCB"/>
                </a:solidFill>
                <a:latin typeface="Arial"/>
              </a:rPr>
              <a:t>Monde extérieur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4552" y="1924310"/>
            <a:ext cx="4464423" cy="653493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GWAF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grpSp>
        <p:nvGrpSpPr>
          <p:cNvPr id="9" name="Grouper 8"/>
          <p:cNvGrpSpPr/>
          <p:nvPr/>
        </p:nvGrpSpPr>
        <p:grpSpPr>
          <a:xfrm>
            <a:off x="1162376" y="3472890"/>
            <a:ext cx="4464423" cy="1857944"/>
            <a:chOff x="923365" y="3472890"/>
            <a:chExt cx="4464423" cy="1857944"/>
          </a:xfrm>
        </p:grpSpPr>
        <p:sp>
          <p:nvSpPr>
            <p:cNvPr id="12" name="Rectangle 11"/>
            <p:cNvSpPr/>
            <p:nvPr/>
          </p:nvSpPr>
          <p:spPr>
            <a:xfrm>
              <a:off x="923365" y="3472890"/>
              <a:ext cx="2124635" cy="653493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>
                  <a:solidFill>
                    <a:srgbClr val="00AFCB"/>
                  </a:solidFill>
                  <a:latin typeface="Arial"/>
                </a:rPr>
                <a:t>L</a:t>
              </a:r>
              <a:r>
                <a:rPr lang="fr-FR" sz="2400" kern="0" smtClean="0">
                  <a:solidFill>
                    <a:srgbClr val="00AFCB"/>
                  </a:solidFill>
                  <a:latin typeface="Arial"/>
                </a:rPr>
                <a:t>WAF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3153" y="3472890"/>
              <a:ext cx="2124635" cy="653493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>
                  <a:solidFill>
                    <a:srgbClr val="00AFCB"/>
                  </a:solidFill>
                  <a:latin typeface="Arial"/>
                </a:rPr>
                <a:t>L</a:t>
              </a:r>
              <a:r>
                <a:rPr lang="fr-FR" sz="2400" kern="0" smtClean="0">
                  <a:solidFill>
                    <a:srgbClr val="00AFCB"/>
                  </a:solidFill>
                  <a:latin typeface="Arial"/>
                </a:rPr>
                <a:t>WAF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23365" y="4677341"/>
              <a:ext cx="2124635" cy="653493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APP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3153" y="4677341"/>
              <a:ext cx="2124635" cy="653493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APP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</p:grpSp>
      <p:grpSp>
        <p:nvGrpSpPr>
          <p:cNvPr id="21" name="Grouper 20"/>
          <p:cNvGrpSpPr/>
          <p:nvPr/>
        </p:nvGrpSpPr>
        <p:grpSpPr>
          <a:xfrm>
            <a:off x="6565201" y="3472890"/>
            <a:ext cx="4464423" cy="1857944"/>
            <a:chOff x="6326190" y="3472890"/>
            <a:chExt cx="4464423" cy="1857944"/>
          </a:xfrm>
        </p:grpSpPr>
        <p:sp>
          <p:nvSpPr>
            <p:cNvPr id="17" name="Rectangle 16"/>
            <p:cNvSpPr/>
            <p:nvPr/>
          </p:nvSpPr>
          <p:spPr>
            <a:xfrm>
              <a:off x="6326190" y="3472890"/>
              <a:ext cx="2124635" cy="653493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>
                  <a:solidFill>
                    <a:srgbClr val="00AFCB"/>
                  </a:solidFill>
                  <a:latin typeface="Arial"/>
                </a:rPr>
                <a:t>L</a:t>
              </a:r>
              <a:r>
                <a:rPr lang="fr-FR" sz="2400" kern="0" smtClean="0">
                  <a:solidFill>
                    <a:srgbClr val="00AFCB"/>
                  </a:solidFill>
                  <a:latin typeface="Arial"/>
                </a:rPr>
                <a:t>WAF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65978" y="3472890"/>
              <a:ext cx="2124635" cy="653493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>
                  <a:solidFill>
                    <a:srgbClr val="00AFCB"/>
                  </a:solidFill>
                  <a:latin typeface="Arial"/>
                </a:rPr>
                <a:t>L</a:t>
              </a:r>
              <a:r>
                <a:rPr lang="fr-FR" sz="2400" kern="0" smtClean="0">
                  <a:solidFill>
                    <a:srgbClr val="00AFCB"/>
                  </a:solidFill>
                  <a:latin typeface="Arial"/>
                </a:rPr>
                <a:t>WAF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6190" y="4677341"/>
              <a:ext cx="2124635" cy="653493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APP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65978" y="4677341"/>
              <a:ext cx="2124635" cy="653493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APP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</p:grpSp>
      <p:cxnSp>
        <p:nvCxnSpPr>
          <p:cNvPr id="23" name="Connecteur droit avec flèche 22"/>
          <p:cNvCxnSpPr>
            <a:stCxn id="11" idx="2"/>
            <a:endCxn id="12" idx="0"/>
          </p:cNvCxnSpPr>
          <p:nvPr/>
        </p:nvCxnSpPr>
        <p:spPr bwMode="auto">
          <a:xfrm flipH="1">
            <a:off x="2224694" y="2577803"/>
            <a:ext cx="3792070" cy="8950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" name="Connecteur droit avec flèche 25"/>
          <p:cNvCxnSpPr>
            <a:stCxn id="11" idx="2"/>
            <a:endCxn id="13" idx="0"/>
          </p:cNvCxnSpPr>
          <p:nvPr/>
        </p:nvCxnSpPr>
        <p:spPr bwMode="auto">
          <a:xfrm flipH="1">
            <a:off x="4564482" y="2577803"/>
            <a:ext cx="1452282" cy="8950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12" idx="2"/>
            <a:endCxn id="14" idx="0"/>
          </p:cNvCxnSpPr>
          <p:nvPr/>
        </p:nvCxnSpPr>
        <p:spPr bwMode="auto">
          <a:xfrm>
            <a:off x="2224694" y="4126383"/>
            <a:ext cx="0" cy="5509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3" idx="2"/>
            <a:endCxn id="15" idx="0"/>
          </p:cNvCxnSpPr>
          <p:nvPr/>
        </p:nvCxnSpPr>
        <p:spPr bwMode="auto">
          <a:xfrm>
            <a:off x="4564482" y="4126383"/>
            <a:ext cx="0" cy="5509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5" name="Connecteur droit avec flèche 34"/>
          <p:cNvCxnSpPr>
            <a:stCxn id="17" idx="2"/>
            <a:endCxn id="19" idx="0"/>
          </p:cNvCxnSpPr>
          <p:nvPr/>
        </p:nvCxnSpPr>
        <p:spPr bwMode="auto">
          <a:xfrm>
            <a:off x="7627519" y="4126383"/>
            <a:ext cx="0" cy="5509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Connecteur droit avec flèche 37"/>
          <p:cNvCxnSpPr>
            <a:stCxn id="18" idx="2"/>
            <a:endCxn id="20" idx="0"/>
          </p:cNvCxnSpPr>
          <p:nvPr/>
        </p:nvCxnSpPr>
        <p:spPr bwMode="auto">
          <a:xfrm>
            <a:off x="9967307" y="4126383"/>
            <a:ext cx="0" cy="5509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1" name="Connecteur droit avec flèche 40"/>
          <p:cNvCxnSpPr>
            <a:stCxn id="11" idx="2"/>
            <a:endCxn id="17" idx="0"/>
          </p:cNvCxnSpPr>
          <p:nvPr/>
        </p:nvCxnSpPr>
        <p:spPr bwMode="auto">
          <a:xfrm>
            <a:off x="6016764" y="2577803"/>
            <a:ext cx="1610755" cy="8950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Connecteur droit avec flèche 43"/>
          <p:cNvCxnSpPr>
            <a:stCxn id="11" idx="2"/>
            <a:endCxn id="18" idx="0"/>
          </p:cNvCxnSpPr>
          <p:nvPr/>
        </p:nvCxnSpPr>
        <p:spPr bwMode="auto">
          <a:xfrm>
            <a:off x="6016764" y="2577803"/>
            <a:ext cx="3950543" cy="8950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7" name="Connecteur droit avec flèche 46"/>
          <p:cNvCxnSpPr>
            <a:stCxn id="17" idx="2"/>
            <a:endCxn id="20" idx="0"/>
          </p:cNvCxnSpPr>
          <p:nvPr/>
        </p:nvCxnSpPr>
        <p:spPr bwMode="auto">
          <a:xfrm>
            <a:off x="7627519" y="4126383"/>
            <a:ext cx="2339788" cy="5509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cxnSp>
        <p:nvCxnSpPr>
          <p:cNvPr id="50" name="Connecteur droit avec flèche 49"/>
          <p:cNvCxnSpPr>
            <a:stCxn id="18" idx="2"/>
            <a:endCxn id="19" idx="0"/>
          </p:cNvCxnSpPr>
          <p:nvPr/>
        </p:nvCxnSpPr>
        <p:spPr bwMode="auto">
          <a:xfrm flipH="1">
            <a:off x="7627519" y="4126383"/>
            <a:ext cx="2339788" cy="5509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cxnSp>
        <p:nvCxnSpPr>
          <p:cNvPr id="53" name="Connecteur droit avec flèche 52"/>
          <p:cNvCxnSpPr>
            <a:stCxn id="12" idx="2"/>
            <a:endCxn id="15" idx="0"/>
          </p:cNvCxnSpPr>
          <p:nvPr/>
        </p:nvCxnSpPr>
        <p:spPr bwMode="auto">
          <a:xfrm>
            <a:off x="2224694" y="4126383"/>
            <a:ext cx="2339788" cy="5509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cxnSp>
        <p:nvCxnSpPr>
          <p:cNvPr id="56" name="Connecteur droit avec flèche 55"/>
          <p:cNvCxnSpPr>
            <a:stCxn id="13" idx="2"/>
            <a:endCxn id="14" idx="0"/>
          </p:cNvCxnSpPr>
          <p:nvPr/>
        </p:nvCxnSpPr>
        <p:spPr bwMode="auto">
          <a:xfrm flipH="1">
            <a:off x="2224694" y="4126383"/>
            <a:ext cx="2339788" cy="5509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65067868"/>
      </p:ext>
    </p:extLst>
  </p:cSld>
  <p:clrMapOvr>
    <a:masterClrMapping/>
  </p:clrMapOvr>
</p:sld>
</file>

<file path=ppt/theme/theme1.xml><?xml version="1.0" encoding="utf-8"?>
<a:theme xmlns:a="http://schemas.openxmlformats.org/drawingml/2006/main" name="160316 1041 [MASQUE] OCTO Technology Masque 16-9">
  <a:themeElements>
    <a:clrScheme name="Octo">
      <a:dk1>
        <a:srgbClr val="3F3F3F"/>
      </a:dk1>
      <a:lt1>
        <a:srgbClr val="FFFFFF"/>
      </a:lt1>
      <a:dk2>
        <a:srgbClr val="0E2356"/>
      </a:dk2>
      <a:lt2>
        <a:srgbClr val="00AFCB"/>
      </a:lt2>
      <a:accent1>
        <a:srgbClr val="FAB433"/>
      </a:accent1>
      <a:accent2>
        <a:srgbClr val="E83943"/>
      </a:accent2>
      <a:accent3>
        <a:srgbClr val="71B84E"/>
      </a:accent3>
      <a:accent4>
        <a:srgbClr val="6DC3C3"/>
      </a:accent4>
      <a:accent5>
        <a:srgbClr val="0E2356"/>
      </a:accent5>
      <a:accent6>
        <a:srgbClr val="00AFCB"/>
      </a:accent6>
      <a:hlink>
        <a:srgbClr val="000000"/>
      </a:hlink>
      <a:folHlink>
        <a:srgbClr val="00AFCB"/>
      </a:folHlink>
    </a:clrScheme>
    <a:fontScheme name="Oc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defRPr sz="1600" kern="0" dirty="0" smtClean="0">
            <a:solidFill>
              <a:schemeClr val="bg1"/>
            </a:solidFill>
            <a:latin typeface="+mj-lt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noAutofit/>
      </a:bodyPr>
      <a:lstStyle>
        <a:defPPr marL="273050" indent="-273050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buFont typeface="Wingdings" charset="2"/>
          <a:buChar char=""/>
          <a:defRPr sz="1600" dirty="0" smtClean="0">
            <a:solidFill>
              <a:srgbClr val="4C4C4C"/>
            </a:solidFill>
            <a:latin typeface="+mj-lt"/>
            <a:cs typeface="Helvetica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CTO - AXE - 16-9" id="{D1A7073A-8270-5F40-A5D9-6DBACFE420D7}" vid="{1A6360A7-B54C-834C-AD7B-B2C02B14D8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1717</TotalTime>
  <Words>13</Words>
  <Application>Microsoft Macintosh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0" baseType="lpstr">
      <vt:lpstr>Adobe Arabic</vt:lpstr>
      <vt:lpstr>Calibri</vt:lpstr>
      <vt:lpstr>Helvetica</vt:lpstr>
      <vt:lpstr>Lucida Grande</vt:lpstr>
      <vt:lpstr>ＭＳ Ｐゴシック</vt:lpstr>
      <vt:lpstr>Times</vt:lpstr>
      <vt:lpstr>Wingdings</vt:lpstr>
      <vt:lpstr>Arial</vt:lpstr>
      <vt:lpstr>160316 1041 [MASQUE] OCTO Technology Masque 16-9</vt:lpstr>
      <vt:lpstr>Présentation PowerPoint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Kirch</dc:creator>
  <cp:lastModifiedBy>Julien Kirch</cp:lastModifiedBy>
  <cp:revision>41</cp:revision>
  <cp:lastPrinted>2015-10-22T14:07:29Z</cp:lastPrinted>
  <dcterms:created xsi:type="dcterms:W3CDTF">2018-03-09T10:23:58Z</dcterms:created>
  <dcterms:modified xsi:type="dcterms:W3CDTF">2018-06-22T14:18:07Z</dcterms:modified>
</cp:coreProperties>
</file>