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73" r:id="rId2"/>
    <p:sldId id="274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527"/>
    <a:srgbClr val="00A2D8"/>
    <a:srgbClr val="78B755"/>
    <a:srgbClr val="064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2"/>
    <p:restoredTop sz="93033" autoAdjust="0"/>
  </p:normalViewPr>
  <p:slideViewPr>
    <p:cSldViewPr snapToGrid="0" snapToObjects="1">
      <p:cViewPr>
        <p:scale>
          <a:sx n="134" d="100"/>
          <a:sy n="134" d="100"/>
        </p:scale>
        <p:origin x="1072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54628-6EB8-B649-B8F1-151258B4515F}" type="doc">
      <dgm:prSet loTypeId="urn:microsoft.com/office/officeart/2005/8/layout/venn1" loCatId="" qsTypeId="urn:microsoft.com/office/officeart/2005/8/quickstyle/simple4" qsCatId="simple" csTypeId="urn:microsoft.com/office/officeart/2005/8/colors/colorful2" csCatId="colorful" phldr="1"/>
      <dgm:spPr/>
    </dgm:pt>
    <dgm:pt modelId="{CD00A919-06AB-0F40-A1A5-BF62B8C2D8CA}">
      <dgm:prSet phldrT="[Texte]"/>
      <dgm:spPr>
        <a:solidFill>
          <a:srgbClr val="E63527">
            <a:alpha val="74902"/>
          </a:srgbClr>
        </a:solidFill>
      </dgm:spPr>
      <dgm:t>
        <a:bodyPr/>
        <a:lstStyle/>
        <a:p>
          <a:r>
            <a:rPr lang="fr-FR" b="1" dirty="0" smtClean="0"/>
            <a:t>Format	</a:t>
          </a:r>
          <a:endParaRPr lang="fr-FR" b="1" dirty="0"/>
        </a:p>
      </dgm:t>
    </dgm:pt>
    <dgm:pt modelId="{FCC1254A-0FCA-8749-AE01-9F47E4D76228}" type="parTrans" cxnId="{3198ADD8-22E7-9146-BFF3-0F951A0D60F1}">
      <dgm:prSet/>
      <dgm:spPr/>
      <dgm:t>
        <a:bodyPr/>
        <a:lstStyle/>
        <a:p>
          <a:endParaRPr lang="fr-FR"/>
        </a:p>
      </dgm:t>
    </dgm:pt>
    <dgm:pt modelId="{78B7B6A5-18F3-9E47-B2BE-9742D65F4614}" type="sibTrans" cxnId="{3198ADD8-22E7-9146-BFF3-0F951A0D60F1}">
      <dgm:prSet/>
      <dgm:spPr/>
      <dgm:t>
        <a:bodyPr/>
        <a:lstStyle/>
        <a:p>
          <a:endParaRPr lang="fr-FR"/>
        </a:p>
      </dgm:t>
    </dgm:pt>
    <dgm:pt modelId="{58BCAAB8-25B5-5043-A39C-58CAF2200CC4}">
      <dgm:prSet phldrT="[Texte]"/>
      <dgm:spPr>
        <a:solidFill>
          <a:srgbClr val="78B755">
            <a:alpha val="74902"/>
          </a:srgbClr>
        </a:solidFill>
      </dgm:spPr>
      <dgm:t>
        <a:bodyPr/>
        <a:lstStyle/>
        <a:p>
          <a:r>
            <a:rPr lang="fr-FR" b="1" dirty="0" smtClean="0"/>
            <a:t>Temporalité</a:t>
          </a:r>
          <a:endParaRPr lang="fr-FR" b="1" dirty="0"/>
        </a:p>
      </dgm:t>
    </dgm:pt>
    <dgm:pt modelId="{A37E90DE-B713-194C-849D-71908880540B}" type="parTrans" cxnId="{6922BAE6-6E39-184C-A808-5AC170334A70}">
      <dgm:prSet/>
      <dgm:spPr/>
      <dgm:t>
        <a:bodyPr/>
        <a:lstStyle/>
        <a:p>
          <a:endParaRPr lang="fr-FR"/>
        </a:p>
      </dgm:t>
    </dgm:pt>
    <dgm:pt modelId="{E8245067-8E89-B241-B0BD-509112A59054}" type="sibTrans" cxnId="{6922BAE6-6E39-184C-A808-5AC170334A70}">
      <dgm:prSet/>
      <dgm:spPr/>
      <dgm:t>
        <a:bodyPr/>
        <a:lstStyle/>
        <a:p>
          <a:endParaRPr lang="fr-FR"/>
        </a:p>
      </dgm:t>
    </dgm:pt>
    <dgm:pt modelId="{AAE58991-8DA8-5342-A22B-DEC3346F7865}">
      <dgm:prSet phldrT="[Texte]"/>
      <dgm:spPr>
        <a:solidFill>
          <a:srgbClr val="00A2D8">
            <a:alpha val="74902"/>
          </a:srgbClr>
        </a:solidFill>
      </dgm:spPr>
      <dgm:t>
        <a:bodyPr/>
        <a:lstStyle/>
        <a:p>
          <a:r>
            <a:rPr lang="fr-FR" b="1" dirty="0" smtClean="0"/>
            <a:t>Localisation</a:t>
          </a:r>
          <a:endParaRPr lang="fr-FR" b="1" dirty="0"/>
        </a:p>
      </dgm:t>
    </dgm:pt>
    <dgm:pt modelId="{3AE02B2C-1E9B-7B41-8021-47DB2D499173}" type="parTrans" cxnId="{ED07310F-7A08-9D4A-AD44-A68AC93E1A59}">
      <dgm:prSet/>
      <dgm:spPr/>
      <dgm:t>
        <a:bodyPr/>
        <a:lstStyle/>
        <a:p>
          <a:endParaRPr lang="fr-FR"/>
        </a:p>
      </dgm:t>
    </dgm:pt>
    <dgm:pt modelId="{65AC720F-831B-684A-A628-E1E706751D45}" type="sibTrans" cxnId="{ED07310F-7A08-9D4A-AD44-A68AC93E1A59}">
      <dgm:prSet/>
      <dgm:spPr/>
      <dgm:t>
        <a:bodyPr/>
        <a:lstStyle/>
        <a:p>
          <a:endParaRPr lang="fr-FR"/>
        </a:p>
      </dgm:t>
    </dgm:pt>
    <dgm:pt modelId="{16706AA6-BF9C-704A-85C9-662D6D60C4E9}" type="pres">
      <dgm:prSet presAssocID="{07454628-6EB8-B649-B8F1-151258B4515F}" presName="compositeShape" presStyleCnt="0">
        <dgm:presLayoutVars>
          <dgm:chMax val="7"/>
          <dgm:dir/>
          <dgm:resizeHandles val="exact"/>
        </dgm:presLayoutVars>
      </dgm:prSet>
      <dgm:spPr/>
    </dgm:pt>
    <dgm:pt modelId="{6C1BB058-6908-0743-97CD-FC99BAC49090}" type="pres">
      <dgm:prSet presAssocID="{CD00A919-06AB-0F40-A1A5-BF62B8C2D8CA}" presName="circ1" presStyleLbl="vennNode1" presStyleIdx="0" presStyleCnt="3"/>
      <dgm:spPr/>
      <dgm:t>
        <a:bodyPr/>
        <a:lstStyle/>
        <a:p>
          <a:endParaRPr lang="fr-FR"/>
        </a:p>
      </dgm:t>
    </dgm:pt>
    <dgm:pt modelId="{E037AC10-2233-0F49-8ED1-DD86A639C8ED}" type="pres">
      <dgm:prSet presAssocID="{CD00A919-06AB-0F40-A1A5-BF62B8C2D8C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E75E97-3297-D242-B6E8-3A02FD6C5AF2}" type="pres">
      <dgm:prSet presAssocID="{58BCAAB8-25B5-5043-A39C-58CAF2200CC4}" presName="circ2" presStyleLbl="vennNode1" presStyleIdx="1" presStyleCnt="3"/>
      <dgm:spPr/>
      <dgm:t>
        <a:bodyPr/>
        <a:lstStyle/>
        <a:p>
          <a:endParaRPr lang="fr-FR"/>
        </a:p>
      </dgm:t>
    </dgm:pt>
    <dgm:pt modelId="{70A3E2A6-7BEA-4041-A841-2C09A45BD649}" type="pres">
      <dgm:prSet presAssocID="{58BCAAB8-25B5-5043-A39C-58CAF2200CC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1A626E-758E-764F-8E19-2FA76D6CBEF0}" type="pres">
      <dgm:prSet presAssocID="{AAE58991-8DA8-5342-A22B-DEC3346F7865}" presName="circ3" presStyleLbl="vennNode1" presStyleIdx="2" presStyleCnt="3"/>
      <dgm:spPr/>
      <dgm:t>
        <a:bodyPr/>
        <a:lstStyle/>
        <a:p>
          <a:endParaRPr lang="fr-FR"/>
        </a:p>
      </dgm:t>
    </dgm:pt>
    <dgm:pt modelId="{3247627B-D52B-7B47-9BF6-4BB5AFE19750}" type="pres">
      <dgm:prSet presAssocID="{AAE58991-8DA8-5342-A22B-DEC3346F78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198ADD8-22E7-9146-BFF3-0F951A0D60F1}" srcId="{07454628-6EB8-B649-B8F1-151258B4515F}" destId="{CD00A919-06AB-0F40-A1A5-BF62B8C2D8CA}" srcOrd="0" destOrd="0" parTransId="{FCC1254A-0FCA-8749-AE01-9F47E4D76228}" sibTransId="{78B7B6A5-18F3-9E47-B2BE-9742D65F4614}"/>
    <dgm:cxn modelId="{31160363-83D4-1847-A32A-37FA17400B91}" type="presOf" srcId="{58BCAAB8-25B5-5043-A39C-58CAF2200CC4}" destId="{70A3E2A6-7BEA-4041-A841-2C09A45BD649}" srcOrd="1" destOrd="0" presId="urn:microsoft.com/office/officeart/2005/8/layout/venn1"/>
    <dgm:cxn modelId="{4B4C05BB-5C87-8848-BFDA-A3D8C50FC660}" type="presOf" srcId="{AAE58991-8DA8-5342-A22B-DEC3346F7865}" destId="{731A626E-758E-764F-8E19-2FA76D6CBEF0}" srcOrd="0" destOrd="0" presId="urn:microsoft.com/office/officeart/2005/8/layout/venn1"/>
    <dgm:cxn modelId="{6922BAE6-6E39-184C-A808-5AC170334A70}" srcId="{07454628-6EB8-B649-B8F1-151258B4515F}" destId="{58BCAAB8-25B5-5043-A39C-58CAF2200CC4}" srcOrd="1" destOrd="0" parTransId="{A37E90DE-B713-194C-849D-71908880540B}" sibTransId="{E8245067-8E89-B241-B0BD-509112A59054}"/>
    <dgm:cxn modelId="{871F8887-365F-4544-94CE-FCD4D2036633}" type="presOf" srcId="{07454628-6EB8-B649-B8F1-151258B4515F}" destId="{16706AA6-BF9C-704A-85C9-662D6D60C4E9}" srcOrd="0" destOrd="0" presId="urn:microsoft.com/office/officeart/2005/8/layout/venn1"/>
    <dgm:cxn modelId="{ED07310F-7A08-9D4A-AD44-A68AC93E1A59}" srcId="{07454628-6EB8-B649-B8F1-151258B4515F}" destId="{AAE58991-8DA8-5342-A22B-DEC3346F7865}" srcOrd="2" destOrd="0" parTransId="{3AE02B2C-1E9B-7B41-8021-47DB2D499173}" sibTransId="{65AC720F-831B-684A-A628-E1E706751D45}"/>
    <dgm:cxn modelId="{1D8F9473-E2F0-5449-AE13-9FF649962A53}" type="presOf" srcId="{CD00A919-06AB-0F40-A1A5-BF62B8C2D8CA}" destId="{E037AC10-2233-0F49-8ED1-DD86A639C8ED}" srcOrd="1" destOrd="0" presId="urn:microsoft.com/office/officeart/2005/8/layout/venn1"/>
    <dgm:cxn modelId="{D7F66EAB-EDE5-F041-A946-1AE6834CC32D}" type="presOf" srcId="{AAE58991-8DA8-5342-A22B-DEC3346F7865}" destId="{3247627B-D52B-7B47-9BF6-4BB5AFE19750}" srcOrd="1" destOrd="0" presId="urn:microsoft.com/office/officeart/2005/8/layout/venn1"/>
    <dgm:cxn modelId="{6B53A141-0806-3443-9567-253199ADC636}" type="presOf" srcId="{58BCAAB8-25B5-5043-A39C-58CAF2200CC4}" destId="{18E75E97-3297-D242-B6E8-3A02FD6C5AF2}" srcOrd="0" destOrd="0" presId="urn:microsoft.com/office/officeart/2005/8/layout/venn1"/>
    <dgm:cxn modelId="{CCFB44CB-4A15-E34F-80A4-6A331990A6AE}" type="presOf" srcId="{CD00A919-06AB-0F40-A1A5-BF62B8C2D8CA}" destId="{6C1BB058-6908-0743-97CD-FC99BAC49090}" srcOrd="0" destOrd="0" presId="urn:microsoft.com/office/officeart/2005/8/layout/venn1"/>
    <dgm:cxn modelId="{10449A1D-EA59-6D4E-97BD-A1D3B85E3E43}" type="presParOf" srcId="{16706AA6-BF9C-704A-85C9-662D6D60C4E9}" destId="{6C1BB058-6908-0743-97CD-FC99BAC49090}" srcOrd="0" destOrd="0" presId="urn:microsoft.com/office/officeart/2005/8/layout/venn1"/>
    <dgm:cxn modelId="{2DA42117-6604-0947-A5E7-9EF46117E178}" type="presParOf" srcId="{16706AA6-BF9C-704A-85C9-662D6D60C4E9}" destId="{E037AC10-2233-0F49-8ED1-DD86A639C8ED}" srcOrd="1" destOrd="0" presId="urn:microsoft.com/office/officeart/2005/8/layout/venn1"/>
    <dgm:cxn modelId="{EE86ADDD-5891-F54C-A042-C635585B5181}" type="presParOf" srcId="{16706AA6-BF9C-704A-85C9-662D6D60C4E9}" destId="{18E75E97-3297-D242-B6E8-3A02FD6C5AF2}" srcOrd="2" destOrd="0" presId="urn:microsoft.com/office/officeart/2005/8/layout/venn1"/>
    <dgm:cxn modelId="{0C32AD48-C49E-CA4D-97B2-1D208CE813C2}" type="presParOf" srcId="{16706AA6-BF9C-704A-85C9-662D6D60C4E9}" destId="{70A3E2A6-7BEA-4041-A841-2C09A45BD649}" srcOrd="3" destOrd="0" presId="urn:microsoft.com/office/officeart/2005/8/layout/venn1"/>
    <dgm:cxn modelId="{4C51EC42-77C2-3641-9B58-15D9A95AFC06}" type="presParOf" srcId="{16706AA6-BF9C-704A-85C9-662D6D60C4E9}" destId="{731A626E-758E-764F-8E19-2FA76D6CBEF0}" srcOrd="4" destOrd="0" presId="urn:microsoft.com/office/officeart/2005/8/layout/venn1"/>
    <dgm:cxn modelId="{366BFAD9-86A2-DA47-81ED-47A1CB48DB7A}" type="presParOf" srcId="{16706AA6-BF9C-704A-85C9-662D6D60C4E9}" destId="{3247627B-D52B-7B47-9BF6-4BB5AFE1975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454628-6EB8-B649-B8F1-151258B4515F}" type="doc">
      <dgm:prSet loTypeId="urn:microsoft.com/office/officeart/2005/8/layout/venn1" loCatId="" qsTypeId="urn:microsoft.com/office/officeart/2005/8/quickstyle/simple4" qsCatId="simple" csTypeId="urn:microsoft.com/office/officeart/2005/8/colors/colorful2" csCatId="colorful" phldr="1"/>
      <dgm:spPr/>
    </dgm:pt>
    <dgm:pt modelId="{CD00A919-06AB-0F40-A1A5-BF62B8C2D8CA}">
      <dgm:prSet phldrT="[Texte]"/>
      <dgm:spPr>
        <a:solidFill>
          <a:srgbClr val="E63527">
            <a:alpha val="74902"/>
          </a:srgbClr>
        </a:solidFill>
      </dgm:spPr>
      <dgm:t>
        <a:bodyPr/>
        <a:lstStyle/>
        <a:p>
          <a:r>
            <a:rPr lang="fr-FR" b="1" dirty="0" smtClean="0"/>
            <a:t>Format	</a:t>
          </a:r>
          <a:endParaRPr lang="fr-FR" b="1" dirty="0"/>
        </a:p>
      </dgm:t>
    </dgm:pt>
    <dgm:pt modelId="{FCC1254A-0FCA-8749-AE01-9F47E4D76228}" type="parTrans" cxnId="{3198ADD8-22E7-9146-BFF3-0F951A0D60F1}">
      <dgm:prSet/>
      <dgm:spPr/>
      <dgm:t>
        <a:bodyPr/>
        <a:lstStyle/>
        <a:p>
          <a:endParaRPr lang="fr-FR"/>
        </a:p>
      </dgm:t>
    </dgm:pt>
    <dgm:pt modelId="{78B7B6A5-18F3-9E47-B2BE-9742D65F4614}" type="sibTrans" cxnId="{3198ADD8-22E7-9146-BFF3-0F951A0D60F1}">
      <dgm:prSet/>
      <dgm:spPr/>
      <dgm:t>
        <a:bodyPr/>
        <a:lstStyle/>
        <a:p>
          <a:endParaRPr lang="fr-FR"/>
        </a:p>
      </dgm:t>
    </dgm:pt>
    <dgm:pt modelId="{58BCAAB8-25B5-5043-A39C-58CAF2200CC4}">
      <dgm:prSet phldrT="[Texte]"/>
      <dgm:spPr>
        <a:solidFill>
          <a:srgbClr val="78B755">
            <a:alpha val="74902"/>
          </a:srgbClr>
        </a:solidFill>
      </dgm:spPr>
      <dgm:t>
        <a:bodyPr/>
        <a:lstStyle/>
        <a:p>
          <a:r>
            <a:rPr lang="fr-FR" b="1" dirty="0" smtClean="0"/>
            <a:t>Temporalité</a:t>
          </a:r>
          <a:endParaRPr lang="fr-FR" b="1" dirty="0"/>
        </a:p>
      </dgm:t>
    </dgm:pt>
    <dgm:pt modelId="{A37E90DE-B713-194C-849D-71908880540B}" type="parTrans" cxnId="{6922BAE6-6E39-184C-A808-5AC170334A70}">
      <dgm:prSet/>
      <dgm:spPr/>
      <dgm:t>
        <a:bodyPr/>
        <a:lstStyle/>
        <a:p>
          <a:endParaRPr lang="fr-FR"/>
        </a:p>
      </dgm:t>
    </dgm:pt>
    <dgm:pt modelId="{E8245067-8E89-B241-B0BD-509112A59054}" type="sibTrans" cxnId="{6922BAE6-6E39-184C-A808-5AC170334A70}">
      <dgm:prSet/>
      <dgm:spPr/>
      <dgm:t>
        <a:bodyPr/>
        <a:lstStyle/>
        <a:p>
          <a:endParaRPr lang="fr-FR"/>
        </a:p>
      </dgm:t>
    </dgm:pt>
    <dgm:pt modelId="{AAE58991-8DA8-5342-A22B-DEC3346F7865}">
      <dgm:prSet phldrT="[Texte]"/>
      <dgm:spPr>
        <a:solidFill>
          <a:srgbClr val="00A2D8">
            <a:alpha val="74902"/>
          </a:srgbClr>
        </a:solidFill>
      </dgm:spPr>
      <dgm:t>
        <a:bodyPr/>
        <a:lstStyle/>
        <a:p>
          <a:r>
            <a:rPr lang="fr-FR" b="1" dirty="0" smtClean="0"/>
            <a:t>Localisation</a:t>
          </a:r>
          <a:endParaRPr lang="fr-FR" b="1" dirty="0"/>
        </a:p>
      </dgm:t>
    </dgm:pt>
    <dgm:pt modelId="{3AE02B2C-1E9B-7B41-8021-47DB2D499173}" type="parTrans" cxnId="{ED07310F-7A08-9D4A-AD44-A68AC93E1A59}">
      <dgm:prSet/>
      <dgm:spPr/>
      <dgm:t>
        <a:bodyPr/>
        <a:lstStyle/>
        <a:p>
          <a:endParaRPr lang="fr-FR"/>
        </a:p>
      </dgm:t>
    </dgm:pt>
    <dgm:pt modelId="{65AC720F-831B-684A-A628-E1E706751D45}" type="sibTrans" cxnId="{ED07310F-7A08-9D4A-AD44-A68AC93E1A59}">
      <dgm:prSet/>
      <dgm:spPr/>
      <dgm:t>
        <a:bodyPr/>
        <a:lstStyle/>
        <a:p>
          <a:endParaRPr lang="fr-FR"/>
        </a:p>
      </dgm:t>
    </dgm:pt>
    <dgm:pt modelId="{16706AA6-BF9C-704A-85C9-662D6D60C4E9}" type="pres">
      <dgm:prSet presAssocID="{07454628-6EB8-B649-B8F1-151258B4515F}" presName="compositeShape" presStyleCnt="0">
        <dgm:presLayoutVars>
          <dgm:chMax val="7"/>
          <dgm:dir/>
          <dgm:resizeHandles val="exact"/>
        </dgm:presLayoutVars>
      </dgm:prSet>
      <dgm:spPr/>
    </dgm:pt>
    <dgm:pt modelId="{6C1BB058-6908-0743-97CD-FC99BAC49090}" type="pres">
      <dgm:prSet presAssocID="{CD00A919-06AB-0F40-A1A5-BF62B8C2D8CA}" presName="circ1" presStyleLbl="vennNode1" presStyleIdx="0" presStyleCnt="3" custScaleX="107556" custScaleY="113364"/>
      <dgm:spPr/>
      <dgm:t>
        <a:bodyPr/>
        <a:lstStyle/>
        <a:p>
          <a:endParaRPr lang="fr-FR"/>
        </a:p>
      </dgm:t>
    </dgm:pt>
    <dgm:pt modelId="{E037AC10-2233-0F49-8ED1-DD86A639C8ED}" type="pres">
      <dgm:prSet presAssocID="{CD00A919-06AB-0F40-A1A5-BF62B8C2D8C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E75E97-3297-D242-B6E8-3A02FD6C5AF2}" type="pres">
      <dgm:prSet presAssocID="{58BCAAB8-25B5-5043-A39C-58CAF2200CC4}" presName="circ2" presStyleLbl="vennNode1" presStyleIdx="1" presStyleCnt="3" custScaleX="107556" custScaleY="113364"/>
      <dgm:spPr/>
      <dgm:t>
        <a:bodyPr/>
        <a:lstStyle/>
        <a:p>
          <a:endParaRPr lang="fr-FR"/>
        </a:p>
      </dgm:t>
    </dgm:pt>
    <dgm:pt modelId="{70A3E2A6-7BEA-4041-A841-2C09A45BD649}" type="pres">
      <dgm:prSet presAssocID="{58BCAAB8-25B5-5043-A39C-58CAF2200CC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1A626E-758E-764F-8E19-2FA76D6CBEF0}" type="pres">
      <dgm:prSet presAssocID="{AAE58991-8DA8-5342-A22B-DEC3346F7865}" presName="circ3" presStyleLbl="vennNode1" presStyleIdx="2" presStyleCnt="3" custScaleX="107556" custScaleY="113364"/>
      <dgm:spPr/>
      <dgm:t>
        <a:bodyPr/>
        <a:lstStyle/>
        <a:p>
          <a:endParaRPr lang="fr-FR"/>
        </a:p>
      </dgm:t>
    </dgm:pt>
    <dgm:pt modelId="{3247627B-D52B-7B47-9BF6-4BB5AFE19750}" type="pres">
      <dgm:prSet presAssocID="{AAE58991-8DA8-5342-A22B-DEC3346F78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198ADD8-22E7-9146-BFF3-0F951A0D60F1}" srcId="{07454628-6EB8-B649-B8F1-151258B4515F}" destId="{CD00A919-06AB-0F40-A1A5-BF62B8C2D8CA}" srcOrd="0" destOrd="0" parTransId="{FCC1254A-0FCA-8749-AE01-9F47E4D76228}" sibTransId="{78B7B6A5-18F3-9E47-B2BE-9742D65F4614}"/>
    <dgm:cxn modelId="{3AAE3152-C780-6641-9D2B-951D42F18943}" type="presOf" srcId="{CD00A919-06AB-0F40-A1A5-BF62B8C2D8CA}" destId="{6C1BB058-6908-0743-97CD-FC99BAC49090}" srcOrd="0" destOrd="0" presId="urn:microsoft.com/office/officeart/2005/8/layout/venn1"/>
    <dgm:cxn modelId="{537F84FD-8D4B-BF49-981C-79F7ABDD35F3}" type="presOf" srcId="{58BCAAB8-25B5-5043-A39C-58CAF2200CC4}" destId="{70A3E2A6-7BEA-4041-A841-2C09A45BD649}" srcOrd="1" destOrd="0" presId="urn:microsoft.com/office/officeart/2005/8/layout/venn1"/>
    <dgm:cxn modelId="{F803A7FA-3A30-A746-946F-F70286C9ACC9}" type="presOf" srcId="{AAE58991-8DA8-5342-A22B-DEC3346F7865}" destId="{731A626E-758E-764F-8E19-2FA76D6CBEF0}" srcOrd="0" destOrd="0" presId="urn:microsoft.com/office/officeart/2005/8/layout/venn1"/>
    <dgm:cxn modelId="{6922BAE6-6E39-184C-A808-5AC170334A70}" srcId="{07454628-6EB8-B649-B8F1-151258B4515F}" destId="{58BCAAB8-25B5-5043-A39C-58CAF2200CC4}" srcOrd="1" destOrd="0" parTransId="{A37E90DE-B713-194C-849D-71908880540B}" sibTransId="{E8245067-8E89-B241-B0BD-509112A59054}"/>
    <dgm:cxn modelId="{2CA850CE-42E3-C946-B73A-4F87CFD51509}" type="presOf" srcId="{58BCAAB8-25B5-5043-A39C-58CAF2200CC4}" destId="{18E75E97-3297-D242-B6E8-3A02FD6C5AF2}" srcOrd="0" destOrd="0" presId="urn:microsoft.com/office/officeart/2005/8/layout/venn1"/>
    <dgm:cxn modelId="{1AFC0BE9-7C6D-AB4A-87D1-E4930811873D}" type="presOf" srcId="{AAE58991-8DA8-5342-A22B-DEC3346F7865}" destId="{3247627B-D52B-7B47-9BF6-4BB5AFE19750}" srcOrd="1" destOrd="0" presId="urn:microsoft.com/office/officeart/2005/8/layout/venn1"/>
    <dgm:cxn modelId="{ED07310F-7A08-9D4A-AD44-A68AC93E1A59}" srcId="{07454628-6EB8-B649-B8F1-151258B4515F}" destId="{AAE58991-8DA8-5342-A22B-DEC3346F7865}" srcOrd="2" destOrd="0" parTransId="{3AE02B2C-1E9B-7B41-8021-47DB2D499173}" sibTransId="{65AC720F-831B-684A-A628-E1E706751D45}"/>
    <dgm:cxn modelId="{F1235CC5-AC28-934B-B075-D28EDD4E68E8}" type="presOf" srcId="{07454628-6EB8-B649-B8F1-151258B4515F}" destId="{16706AA6-BF9C-704A-85C9-662D6D60C4E9}" srcOrd="0" destOrd="0" presId="urn:microsoft.com/office/officeart/2005/8/layout/venn1"/>
    <dgm:cxn modelId="{D8145151-4DFF-DD47-B05C-285C8B75321F}" type="presOf" srcId="{CD00A919-06AB-0F40-A1A5-BF62B8C2D8CA}" destId="{E037AC10-2233-0F49-8ED1-DD86A639C8ED}" srcOrd="1" destOrd="0" presId="urn:microsoft.com/office/officeart/2005/8/layout/venn1"/>
    <dgm:cxn modelId="{8071B22A-07F9-1145-BCA2-4A8B30CAA6FB}" type="presParOf" srcId="{16706AA6-BF9C-704A-85C9-662D6D60C4E9}" destId="{6C1BB058-6908-0743-97CD-FC99BAC49090}" srcOrd="0" destOrd="0" presId="urn:microsoft.com/office/officeart/2005/8/layout/venn1"/>
    <dgm:cxn modelId="{95331905-92C4-4947-97B7-02A8747CB321}" type="presParOf" srcId="{16706AA6-BF9C-704A-85C9-662D6D60C4E9}" destId="{E037AC10-2233-0F49-8ED1-DD86A639C8ED}" srcOrd="1" destOrd="0" presId="urn:microsoft.com/office/officeart/2005/8/layout/venn1"/>
    <dgm:cxn modelId="{A35AFA8D-161F-3B4B-916A-1DEF803194A7}" type="presParOf" srcId="{16706AA6-BF9C-704A-85C9-662D6D60C4E9}" destId="{18E75E97-3297-D242-B6E8-3A02FD6C5AF2}" srcOrd="2" destOrd="0" presId="urn:microsoft.com/office/officeart/2005/8/layout/venn1"/>
    <dgm:cxn modelId="{574AD8DB-1304-1444-9FE6-3DAA64D4C71E}" type="presParOf" srcId="{16706AA6-BF9C-704A-85C9-662D6D60C4E9}" destId="{70A3E2A6-7BEA-4041-A841-2C09A45BD649}" srcOrd="3" destOrd="0" presId="urn:microsoft.com/office/officeart/2005/8/layout/venn1"/>
    <dgm:cxn modelId="{EAA74FA6-C624-A940-A84D-902A464EF0A0}" type="presParOf" srcId="{16706AA6-BF9C-704A-85C9-662D6D60C4E9}" destId="{731A626E-758E-764F-8E19-2FA76D6CBEF0}" srcOrd="4" destOrd="0" presId="urn:microsoft.com/office/officeart/2005/8/layout/venn1"/>
    <dgm:cxn modelId="{1215D59F-F4E2-2E41-B738-3100F87AE56F}" type="presParOf" srcId="{16706AA6-BF9C-704A-85C9-662D6D60C4E9}" destId="{3247627B-D52B-7B47-9BF6-4BB5AFE1975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B058-6908-0743-97CD-FC99BAC49090}">
      <dsp:nvSpPr>
        <dsp:cNvPr id="0" name=""/>
        <dsp:cNvSpPr/>
      </dsp:nvSpPr>
      <dsp:spPr>
        <a:xfrm>
          <a:off x="2898457" y="69730"/>
          <a:ext cx="3347085" cy="3347085"/>
        </a:xfrm>
        <a:prstGeom prst="ellipse">
          <a:avLst/>
        </a:prstGeom>
        <a:solidFill>
          <a:srgbClr val="E63527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1" kern="1200" dirty="0" smtClean="0"/>
            <a:t>Format	</a:t>
          </a:r>
          <a:endParaRPr lang="fr-FR" sz="2700" b="1" kern="1200" dirty="0"/>
        </a:p>
      </dsp:txBody>
      <dsp:txXfrm>
        <a:off x="3344735" y="655470"/>
        <a:ext cx="2454529" cy="1506188"/>
      </dsp:txXfrm>
    </dsp:sp>
    <dsp:sp modelId="{18E75E97-3297-D242-B6E8-3A02FD6C5AF2}">
      <dsp:nvSpPr>
        <dsp:cNvPr id="0" name=""/>
        <dsp:cNvSpPr/>
      </dsp:nvSpPr>
      <dsp:spPr>
        <a:xfrm>
          <a:off x="4106197" y="2161659"/>
          <a:ext cx="3347085" cy="3347085"/>
        </a:xfrm>
        <a:prstGeom prst="ellipse">
          <a:avLst/>
        </a:prstGeom>
        <a:solidFill>
          <a:srgbClr val="78B755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1" kern="1200" dirty="0" smtClean="0"/>
            <a:t>Temporalité</a:t>
          </a:r>
          <a:endParaRPr lang="fr-FR" sz="2700" b="1" kern="1200" dirty="0"/>
        </a:p>
      </dsp:txBody>
      <dsp:txXfrm>
        <a:off x="5129847" y="3026322"/>
        <a:ext cx="2008251" cy="1840896"/>
      </dsp:txXfrm>
    </dsp:sp>
    <dsp:sp modelId="{731A626E-758E-764F-8E19-2FA76D6CBEF0}">
      <dsp:nvSpPr>
        <dsp:cNvPr id="0" name=""/>
        <dsp:cNvSpPr/>
      </dsp:nvSpPr>
      <dsp:spPr>
        <a:xfrm>
          <a:off x="1690717" y="2161659"/>
          <a:ext cx="3347085" cy="3347085"/>
        </a:xfrm>
        <a:prstGeom prst="ellipse">
          <a:avLst/>
        </a:prstGeom>
        <a:solidFill>
          <a:srgbClr val="00A2D8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1" kern="1200" dirty="0" smtClean="0"/>
            <a:t>Localisation</a:t>
          </a:r>
          <a:endParaRPr lang="fr-FR" sz="2700" b="1" kern="1200" dirty="0"/>
        </a:p>
      </dsp:txBody>
      <dsp:txXfrm>
        <a:off x="2005901" y="3026322"/>
        <a:ext cx="2008251" cy="1840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B058-6908-0743-97CD-FC99BAC49090}">
      <dsp:nvSpPr>
        <dsp:cNvPr id="0" name=""/>
        <dsp:cNvSpPr/>
      </dsp:nvSpPr>
      <dsp:spPr>
        <a:xfrm>
          <a:off x="2772004" y="-153921"/>
          <a:ext cx="3599990" cy="3794389"/>
        </a:xfrm>
        <a:prstGeom prst="ellipse">
          <a:avLst/>
        </a:prstGeom>
        <a:solidFill>
          <a:srgbClr val="E63527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kern="1200" dirty="0" smtClean="0"/>
            <a:t>Format	</a:t>
          </a:r>
          <a:endParaRPr lang="fr-FR" sz="2900" b="1" kern="1200" dirty="0"/>
        </a:p>
      </dsp:txBody>
      <dsp:txXfrm>
        <a:off x="3252003" y="510096"/>
        <a:ext cx="2639993" cy="1707475"/>
      </dsp:txXfrm>
    </dsp:sp>
    <dsp:sp modelId="{18E75E97-3297-D242-B6E8-3A02FD6C5AF2}">
      <dsp:nvSpPr>
        <dsp:cNvPr id="0" name=""/>
        <dsp:cNvSpPr/>
      </dsp:nvSpPr>
      <dsp:spPr>
        <a:xfrm>
          <a:off x="3979744" y="1938006"/>
          <a:ext cx="3599990" cy="3794389"/>
        </a:xfrm>
        <a:prstGeom prst="ellipse">
          <a:avLst/>
        </a:prstGeom>
        <a:solidFill>
          <a:srgbClr val="78B755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Temporalité</a:t>
          </a:r>
          <a:endParaRPr lang="fr-FR" sz="2800" b="1" kern="1200" dirty="0"/>
        </a:p>
      </dsp:txBody>
      <dsp:txXfrm>
        <a:off x="5080741" y="2918224"/>
        <a:ext cx="2159994" cy="2086914"/>
      </dsp:txXfrm>
    </dsp:sp>
    <dsp:sp modelId="{731A626E-758E-764F-8E19-2FA76D6CBEF0}">
      <dsp:nvSpPr>
        <dsp:cNvPr id="0" name=""/>
        <dsp:cNvSpPr/>
      </dsp:nvSpPr>
      <dsp:spPr>
        <a:xfrm>
          <a:off x="1564264" y="1938006"/>
          <a:ext cx="3599990" cy="3794389"/>
        </a:xfrm>
        <a:prstGeom prst="ellipse">
          <a:avLst/>
        </a:prstGeom>
        <a:solidFill>
          <a:srgbClr val="00A2D8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b="1" kern="1200" dirty="0" smtClean="0"/>
            <a:t>Localisation</a:t>
          </a:r>
          <a:endParaRPr lang="fr-FR" sz="2700" b="1" kern="1200" dirty="0"/>
        </a:p>
      </dsp:txBody>
      <dsp:txXfrm>
        <a:off x="1903263" y="2918224"/>
        <a:ext cx="2159994" cy="2086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26F-73A1-F24A-B06B-222FD4748F54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1ABCC-3F53-6B4F-8C99-8A02F8897D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83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5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5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pour une image  3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31837464"/>
              </p:ext>
            </p:extLst>
          </p:nvPr>
        </p:nvGraphicFramePr>
        <p:xfrm>
          <a:off x="0" y="730250"/>
          <a:ext cx="91440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8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pour une image  3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988518982"/>
              </p:ext>
            </p:extLst>
          </p:nvPr>
        </p:nvGraphicFramePr>
        <p:xfrm>
          <a:off x="0" y="730250"/>
          <a:ext cx="91440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926431" y="5124450"/>
            <a:ext cx="159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+mn-lt"/>
              </a:rPr>
              <a:t>Services</a:t>
            </a:r>
          </a:p>
          <a:p>
            <a:r>
              <a:rPr lang="fr-FR" sz="1200" dirty="0" smtClean="0">
                <a:solidFill>
                  <a:schemeClr val="bg1"/>
                </a:solidFill>
              </a:rPr>
              <a:t>distants</a:t>
            </a:r>
            <a:r>
              <a:rPr lang="fr-FR" sz="1200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fr-FR" sz="1200" dirty="0" smtClean="0">
                <a:solidFill>
                  <a:schemeClr val="bg1"/>
                </a:solidFill>
                <a:latin typeface="+mn-lt"/>
              </a:rPr>
            </a:br>
            <a:r>
              <a:rPr lang="fr-FR" sz="1200" dirty="0" smtClean="0">
                <a:solidFill>
                  <a:schemeClr val="bg1"/>
                </a:solidFill>
                <a:latin typeface="+mn-lt"/>
              </a:rPr>
              <a:t>instables</a:t>
            </a:r>
            <a:endParaRPr lang="fr-FR" sz="12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654312" y="5124449"/>
            <a:ext cx="159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+mn-lt"/>
              </a:rPr>
              <a:t>Asynchronisme</a:t>
            </a:r>
            <a:endParaRPr lang="fr-FR" sz="1200" dirty="0" smtClean="0">
              <a:solidFill>
                <a:schemeClr val="bg1"/>
              </a:solidFill>
            </a:endParaRPr>
          </a:p>
          <a:p>
            <a:pPr algn="r"/>
            <a:r>
              <a:rPr lang="fr-FR" sz="1200" dirty="0">
                <a:solidFill>
                  <a:schemeClr val="bg1"/>
                </a:solidFill>
              </a:rPr>
              <a:t>l</a:t>
            </a:r>
            <a:r>
              <a:rPr lang="fr-FR" sz="1200" dirty="0" smtClean="0">
                <a:solidFill>
                  <a:schemeClr val="bg1"/>
                </a:solidFill>
              </a:rPr>
              <a:t>ocal</a:t>
            </a:r>
          </a:p>
          <a:p>
            <a:pPr algn="r"/>
            <a:r>
              <a:rPr lang="fr-FR" sz="1200" dirty="0" smtClean="0">
                <a:solidFill>
                  <a:schemeClr val="bg1"/>
                </a:solidFill>
                <a:latin typeface="+mn-lt"/>
              </a:rPr>
              <a:t>instable</a:t>
            </a:r>
            <a:endParaRPr lang="fr-FR" sz="12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81325" y="3105128"/>
            <a:ext cx="159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>
                <a:solidFill>
                  <a:schemeClr val="bg1"/>
                </a:solidFill>
                <a:latin typeface="+mn-lt"/>
              </a:rPr>
              <a:t>Services distants</a:t>
            </a:r>
            <a:br>
              <a:rPr lang="fr-FR" sz="1200" smtClean="0">
                <a:solidFill>
                  <a:schemeClr val="bg1"/>
                </a:solidFill>
                <a:latin typeface="+mn-lt"/>
              </a:rPr>
            </a:br>
            <a:r>
              <a:rPr lang="fr-FR" sz="1200" smtClean="0">
                <a:solidFill>
                  <a:schemeClr val="bg1"/>
                </a:solidFill>
                <a:latin typeface="+mn-lt"/>
              </a:rPr>
              <a:t>stables</a:t>
            </a:r>
            <a:endParaRPr lang="fr-FR" sz="12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5231" y="3550740"/>
            <a:ext cx="159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+mn-lt"/>
              </a:rPr>
              <a:t>Systèmes</a:t>
            </a:r>
            <a:br>
              <a:rPr lang="fr-FR" sz="1200" dirty="0" smtClean="0">
                <a:solidFill>
                  <a:schemeClr val="bg1"/>
                </a:solidFill>
                <a:latin typeface="+mn-lt"/>
              </a:rPr>
            </a:br>
            <a:r>
              <a:rPr lang="fr-FR" sz="1200" dirty="0" smtClean="0">
                <a:solidFill>
                  <a:schemeClr val="bg1"/>
                </a:solidFill>
                <a:latin typeface="+mn-lt"/>
              </a:rPr>
              <a:t>asynchrones</a:t>
            </a:r>
            <a:br>
              <a:rPr lang="fr-FR" sz="1200" dirty="0" smtClean="0">
                <a:solidFill>
                  <a:schemeClr val="bg1"/>
                </a:solidFill>
                <a:latin typeface="+mn-lt"/>
              </a:rPr>
            </a:br>
            <a:r>
              <a:rPr lang="fr-FR" sz="1200" dirty="0" smtClean="0">
                <a:solidFill>
                  <a:schemeClr val="bg1"/>
                </a:solidFill>
                <a:latin typeface="+mn-lt"/>
              </a:rPr>
              <a:t>stables</a:t>
            </a:r>
            <a:endParaRPr lang="fr-FR" sz="12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482703" y="3012795"/>
            <a:ext cx="159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+mn-lt"/>
              </a:rPr>
              <a:t>Asynchronisme</a:t>
            </a:r>
            <a:endParaRPr lang="fr-FR" sz="1200" dirty="0" smtClean="0">
              <a:solidFill>
                <a:schemeClr val="bg1"/>
              </a:solidFill>
            </a:endParaRPr>
          </a:p>
          <a:p>
            <a:pPr algn="r"/>
            <a:r>
              <a:rPr lang="fr-FR" sz="1200" dirty="0">
                <a:solidFill>
                  <a:schemeClr val="bg1"/>
                </a:solidFill>
              </a:rPr>
              <a:t>l</a:t>
            </a:r>
            <a:r>
              <a:rPr lang="fr-FR" sz="1200" dirty="0" smtClean="0">
                <a:solidFill>
                  <a:schemeClr val="bg1"/>
                </a:solidFill>
              </a:rPr>
              <a:t>ocal</a:t>
            </a:r>
          </a:p>
          <a:p>
            <a:pPr algn="r"/>
            <a:r>
              <a:rPr lang="fr-FR" sz="1200" dirty="0" smtClean="0">
                <a:solidFill>
                  <a:schemeClr val="bg1"/>
                </a:solidFill>
                <a:latin typeface="+mn-lt"/>
              </a:rPr>
              <a:t>stable</a:t>
            </a:r>
            <a:endParaRPr lang="fr-FR" sz="12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776662" y="730250"/>
            <a:ext cx="159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  <a:latin typeface="+mn-lt"/>
              </a:rPr>
              <a:t>Modules applicatifs</a:t>
            </a:r>
            <a:br>
              <a:rPr lang="fr-FR" sz="1200" dirty="0" smtClean="0">
                <a:solidFill>
                  <a:schemeClr val="bg1"/>
                </a:solidFill>
                <a:latin typeface="+mn-lt"/>
              </a:rPr>
            </a:br>
            <a:r>
              <a:rPr lang="fr-FR" sz="1200" dirty="0" smtClean="0">
                <a:solidFill>
                  <a:schemeClr val="bg1"/>
                </a:solidFill>
                <a:latin typeface="+mn-lt"/>
              </a:rPr>
              <a:t>stables</a:t>
            </a:r>
            <a:endParaRPr lang="fr-FR" sz="12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9199366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19</Words>
  <Application>Microsoft Macintosh PowerPoint</Application>
  <PresentationFormat>Présentation à l'écran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Calibri</vt:lpstr>
      <vt:lpstr>ＭＳ Ｐゴシック</vt:lpstr>
      <vt:lpstr>SimSun</vt:lpstr>
      <vt:lpstr>Times</vt:lpstr>
      <vt:lpstr>Wingdings</vt:lpstr>
      <vt:lpstr>Arial</vt:lpstr>
      <vt:lpstr>modele-LIVRABLE-V0.10.4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112</cp:revision>
  <dcterms:created xsi:type="dcterms:W3CDTF">2014-10-18T00:26:10Z</dcterms:created>
  <dcterms:modified xsi:type="dcterms:W3CDTF">2017-07-17T13:37:18Z</dcterms:modified>
</cp:coreProperties>
</file>