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9" r:id="rId3"/>
    <p:sldId id="260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ZoneTexte 104"/>
          <p:cNvSpPr txBox="1"/>
          <p:nvPr/>
        </p:nvSpPr>
        <p:spPr>
          <a:xfrm>
            <a:off x="1863329" y="5383779"/>
            <a:ext cx="209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1" name="Image 10" descr="UC-S3-DATA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56" y="5374859"/>
            <a:ext cx="521221" cy="692762"/>
          </a:xfrm>
          <a:prstGeom prst="rect">
            <a:avLst/>
          </a:prstGeom>
        </p:spPr>
      </p:pic>
      <p:cxnSp>
        <p:nvCxnSpPr>
          <p:cNvPr id="62" name="Connecteur droit avec flèche 61"/>
          <p:cNvCxnSpPr>
            <a:stCxn id="11" idx="3"/>
            <a:endCxn id="100" idx="1"/>
          </p:cNvCxnSpPr>
          <p:nvPr/>
        </p:nvCxnSpPr>
        <p:spPr bwMode="auto">
          <a:xfrm>
            <a:off x="5223577" y="5721240"/>
            <a:ext cx="638963" cy="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" name="Image 3" descr="OctoMan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98" y="1540290"/>
            <a:ext cx="438627" cy="573904"/>
          </a:xfrm>
          <a:prstGeom prst="rect">
            <a:avLst/>
          </a:prstGeom>
        </p:spPr>
      </p:pic>
      <p:cxnSp>
        <p:nvCxnSpPr>
          <p:cNvPr id="6" name="Connecteur droit avec flèche 5"/>
          <p:cNvCxnSpPr>
            <a:stCxn id="4" idx="2"/>
            <a:endCxn id="2" idx="0"/>
          </p:cNvCxnSpPr>
          <p:nvPr/>
        </p:nvCxnSpPr>
        <p:spPr bwMode="auto">
          <a:xfrm flipH="1">
            <a:off x="2126311" y="2114194"/>
            <a:ext cx="1" cy="309467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" idx="1"/>
            <a:endCxn id="72" idx="0"/>
          </p:cNvCxnSpPr>
          <p:nvPr/>
        </p:nvCxnSpPr>
        <p:spPr bwMode="auto">
          <a:xfrm flipH="1">
            <a:off x="1449422" y="2783659"/>
            <a:ext cx="261507" cy="584453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" idx="3"/>
            <a:endCxn id="68" idx="0"/>
          </p:cNvCxnSpPr>
          <p:nvPr/>
        </p:nvCxnSpPr>
        <p:spPr bwMode="auto">
          <a:xfrm>
            <a:off x="2541693" y="2783659"/>
            <a:ext cx="324526" cy="1436773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7" name="Image 46" descr="2006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27" y="3290031"/>
            <a:ext cx="226864" cy="226864"/>
          </a:xfrm>
          <a:prstGeom prst="rect">
            <a:avLst/>
          </a:prstGeom>
        </p:spPr>
      </p:pic>
      <p:cxnSp>
        <p:nvCxnSpPr>
          <p:cNvPr id="53" name="Connecteur droit avec flèche 52"/>
          <p:cNvCxnSpPr>
            <a:stCxn id="72" idx="2"/>
            <a:endCxn id="76" idx="0"/>
          </p:cNvCxnSpPr>
          <p:nvPr/>
        </p:nvCxnSpPr>
        <p:spPr bwMode="auto">
          <a:xfrm>
            <a:off x="1449422" y="4088108"/>
            <a:ext cx="0" cy="967013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Cylindre 54"/>
          <p:cNvSpPr/>
          <p:nvPr/>
        </p:nvSpPr>
        <p:spPr>
          <a:xfrm>
            <a:off x="3954574" y="2423661"/>
            <a:ext cx="216024" cy="3575317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grpSp>
        <p:nvGrpSpPr>
          <p:cNvPr id="66" name="Grouper 65"/>
          <p:cNvGrpSpPr/>
          <p:nvPr/>
        </p:nvGrpSpPr>
        <p:grpSpPr>
          <a:xfrm>
            <a:off x="1710929" y="2423661"/>
            <a:ext cx="830764" cy="719996"/>
            <a:chOff x="1710929" y="2423661"/>
            <a:chExt cx="830764" cy="719996"/>
          </a:xfrm>
        </p:grpSpPr>
        <p:pic>
          <p:nvPicPr>
            <p:cNvPr id="2" name="Image 1" descr="appli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929" y="2423661"/>
              <a:ext cx="830764" cy="719996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2275063" y="2901109"/>
              <a:ext cx="143243" cy="14399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A2D8"/>
                </a:solidFill>
                <a:effectLst/>
                <a:latin typeface="+mn-lt"/>
              </a:endParaRPr>
            </a:p>
          </p:txBody>
        </p:sp>
      </p:grpSp>
      <p:grpSp>
        <p:nvGrpSpPr>
          <p:cNvPr id="67" name="Grouper 66"/>
          <p:cNvGrpSpPr/>
          <p:nvPr/>
        </p:nvGrpSpPr>
        <p:grpSpPr>
          <a:xfrm>
            <a:off x="2450837" y="4220432"/>
            <a:ext cx="830764" cy="719996"/>
            <a:chOff x="1710929" y="2423661"/>
            <a:chExt cx="830764" cy="719996"/>
          </a:xfrm>
        </p:grpSpPr>
        <p:pic>
          <p:nvPicPr>
            <p:cNvPr id="68" name="Image 67" descr="appli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929" y="2423661"/>
              <a:ext cx="830764" cy="719996"/>
            </a:xfrm>
            <a:prstGeom prst="rect">
              <a:avLst/>
            </a:prstGeom>
          </p:spPr>
        </p:pic>
        <p:sp>
          <p:nvSpPr>
            <p:cNvPr id="69" name="Rectangle 68"/>
            <p:cNvSpPr/>
            <p:nvPr/>
          </p:nvSpPr>
          <p:spPr>
            <a:xfrm>
              <a:off x="2275063" y="2901109"/>
              <a:ext cx="143243" cy="14399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A2D8"/>
                </a:solidFill>
                <a:effectLst/>
                <a:latin typeface="+mn-lt"/>
              </a:endParaRPr>
            </a:p>
          </p:txBody>
        </p:sp>
      </p:grpSp>
      <p:grpSp>
        <p:nvGrpSpPr>
          <p:cNvPr id="71" name="Grouper 70"/>
          <p:cNvGrpSpPr/>
          <p:nvPr/>
        </p:nvGrpSpPr>
        <p:grpSpPr>
          <a:xfrm>
            <a:off x="1034040" y="3368112"/>
            <a:ext cx="830764" cy="719996"/>
            <a:chOff x="1710929" y="2423661"/>
            <a:chExt cx="830764" cy="719996"/>
          </a:xfrm>
        </p:grpSpPr>
        <p:pic>
          <p:nvPicPr>
            <p:cNvPr id="72" name="Image 71" descr="appli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929" y="2423661"/>
              <a:ext cx="830764" cy="719996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2275063" y="2901109"/>
              <a:ext cx="143243" cy="14399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A2D8"/>
                </a:solidFill>
                <a:effectLst/>
                <a:latin typeface="+mn-lt"/>
              </a:endParaRPr>
            </a:p>
          </p:txBody>
        </p:sp>
      </p:grpSp>
      <p:grpSp>
        <p:nvGrpSpPr>
          <p:cNvPr id="75" name="Grouper 74"/>
          <p:cNvGrpSpPr/>
          <p:nvPr/>
        </p:nvGrpSpPr>
        <p:grpSpPr>
          <a:xfrm>
            <a:off x="1034040" y="5055121"/>
            <a:ext cx="830764" cy="719996"/>
            <a:chOff x="1710929" y="2423661"/>
            <a:chExt cx="830764" cy="719996"/>
          </a:xfrm>
        </p:grpSpPr>
        <p:pic>
          <p:nvPicPr>
            <p:cNvPr id="76" name="Image 75" descr="appli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929" y="2423661"/>
              <a:ext cx="830764" cy="719996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2275063" y="2901109"/>
              <a:ext cx="143243" cy="14399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A2D8"/>
                </a:solidFill>
                <a:effectLst/>
                <a:latin typeface="+mn-lt"/>
              </a:endParaRPr>
            </a:p>
          </p:txBody>
        </p:sp>
      </p:grpSp>
      <p:pic>
        <p:nvPicPr>
          <p:cNvPr id="81" name="Image 80" descr="2006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48" y="4448368"/>
            <a:ext cx="226864" cy="226864"/>
          </a:xfrm>
          <a:prstGeom prst="rect">
            <a:avLst/>
          </a:prstGeom>
        </p:spPr>
      </p:pic>
      <p:cxnSp>
        <p:nvCxnSpPr>
          <p:cNvPr id="82" name="Connecteur droit avec flèche 81"/>
          <p:cNvCxnSpPr>
            <a:stCxn id="63" idx="3"/>
          </p:cNvCxnSpPr>
          <p:nvPr/>
        </p:nvCxnSpPr>
        <p:spPr bwMode="auto">
          <a:xfrm>
            <a:off x="2418306" y="2973109"/>
            <a:ext cx="15249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>
            <a:off x="1710929" y="3934654"/>
            <a:ext cx="224364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69" idx="3"/>
          </p:cNvCxnSpPr>
          <p:nvPr/>
        </p:nvCxnSpPr>
        <p:spPr bwMode="auto">
          <a:xfrm>
            <a:off x="3158214" y="4769880"/>
            <a:ext cx="7963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77" idx="3"/>
          </p:cNvCxnSpPr>
          <p:nvPr/>
        </p:nvCxnSpPr>
        <p:spPr bwMode="auto">
          <a:xfrm>
            <a:off x="1741417" y="5604569"/>
            <a:ext cx="220181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endCxn id="11" idx="1"/>
          </p:cNvCxnSpPr>
          <p:nvPr/>
        </p:nvCxnSpPr>
        <p:spPr bwMode="auto">
          <a:xfrm>
            <a:off x="4159258" y="5721240"/>
            <a:ext cx="543098" cy="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9" name="Image 98" descr="MATRICES_5-normal-0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80" y="5470380"/>
            <a:ext cx="654686" cy="587106"/>
          </a:xfrm>
          <a:prstGeom prst="rect">
            <a:avLst/>
          </a:prstGeom>
        </p:spPr>
      </p:pic>
      <p:pic>
        <p:nvPicPr>
          <p:cNvPr id="100" name="Image 99" descr="51541.png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540" y="5541908"/>
            <a:ext cx="521903" cy="360040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2766157" y="2753636"/>
            <a:ext cx="633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677008" y="4403008"/>
            <a:ext cx="633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958209" y="3716712"/>
            <a:ext cx="633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225165" y="4548072"/>
            <a:ext cx="633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2851347" y="3256011"/>
            <a:ext cx="633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1032507" y="2878651"/>
            <a:ext cx="633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id=xxx</a:t>
            </a:r>
            <a:endParaRPr lang="fr-FR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108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7" name="Image 36" descr="UC-S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67" y="4241735"/>
            <a:ext cx="435656" cy="744998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745781" y="5165430"/>
            <a:ext cx="941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Agrégation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et alertes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1" name="Image 50" descr="NEW_3-Normal-Intera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698" y="4708392"/>
            <a:ext cx="454381" cy="457038"/>
          </a:xfrm>
          <a:prstGeom prst="rect">
            <a:avLst/>
          </a:prstGeom>
        </p:spPr>
      </p:pic>
      <p:cxnSp>
        <p:nvCxnSpPr>
          <p:cNvPr id="53" name="Connecteur droit avec flèche 52"/>
          <p:cNvCxnSpPr/>
          <p:nvPr/>
        </p:nvCxnSpPr>
        <p:spPr bwMode="auto">
          <a:xfrm>
            <a:off x="4373334" y="4613217"/>
            <a:ext cx="716652" cy="0"/>
          </a:xfrm>
          <a:prstGeom prst="straightConnector1">
            <a:avLst/>
          </a:prstGeom>
          <a:ln w="9525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5138637" y="4475734"/>
            <a:ext cx="701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rgbClr val="15AABE"/>
                </a:solidFill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 smtClean="0"/>
              <a:t>Alertes</a:t>
            </a:r>
            <a:endParaRPr lang="fr-FR" dirty="0"/>
          </a:p>
        </p:txBody>
      </p:sp>
      <p:pic>
        <p:nvPicPr>
          <p:cNvPr id="32" name="Image 31" descr="MATRICES_4-normal-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64" y="2580886"/>
            <a:ext cx="288032" cy="261197"/>
          </a:xfrm>
          <a:prstGeom prst="rect">
            <a:avLst/>
          </a:prstGeom>
        </p:spPr>
      </p:pic>
      <p:pic>
        <p:nvPicPr>
          <p:cNvPr id="33" name="Image 32" descr="MATRICES_5-normal-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86" y="3072268"/>
            <a:ext cx="654686" cy="587106"/>
          </a:xfrm>
          <a:prstGeom prst="rect">
            <a:avLst/>
          </a:prstGeom>
        </p:spPr>
      </p:pic>
      <p:pic>
        <p:nvPicPr>
          <p:cNvPr id="36" name="Image 35" descr="1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6" y="2148838"/>
            <a:ext cx="539552" cy="514261"/>
          </a:xfrm>
          <a:prstGeom prst="rect">
            <a:avLst/>
          </a:prstGeom>
        </p:spPr>
      </p:pic>
      <p:pic>
        <p:nvPicPr>
          <p:cNvPr id="38" name="Image 37" descr="1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92" y="2140001"/>
            <a:ext cx="539552" cy="514261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3770381" y="2457343"/>
            <a:ext cx="91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Base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de donnée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47" name="Image 46" descr="51541.png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46" y="3143796"/>
            <a:ext cx="521903" cy="36004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5069815" y="3622009"/>
            <a:ext cx="78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Console</a:t>
            </a:r>
          </a:p>
        </p:txBody>
      </p:sp>
      <p:cxnSp>
        <p:nvCxnSpPr>
          <p:cNvPr id="49" name="Connecteur droit avec flèche 48"/>
          <p:cNvCxnSpPr>
            <a:stCxn id="69" idx="3"/>
            <a:endCxn id="33" idx="1"/>
          </p:cNvCxnSpPr>
          <p:nvPr/>
        </p:nvCxnSpPr>
        <p:spPr bwMode="auto">
          <a:xfrm>
            <a:off x="4409720" y="3360659"/>
            <a:ext cx="680266" cy="5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Connecteur en angle 51"/>
          <p:cNvCxnSpPr>
            <a:stCxn id="67" idx="2"/>
            <a:endCxn id="64" idx="2"/>
          </p:cNvCxnSpPr>
          <p:nvPr/>
        </p:nvCxnSpPr>
        <p:spPr bwMode="auto">
          <a:xfrm rot="16200000" flipH="1">
            <a:off x="2446637" y="2840286"/>
            <a:ext cx="517280" cy="55112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en angle 53"/>
          <p:cNvCxnSpPr>
            <a:stCxn id="32" idx="2"/>
          </p:cNvCxnSpPr>
          <p:nvPr/>
        </p:nvCxnSpPr>
        <p:spPr bwMode="auto">
          <a:xfrm rot="16200000" flipH="1">
            <a:off x="1798427" y="2324535"/>
            <a:ext cx="664866" cy="1699961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Cylindre 63"/>
          <p:cNvSpPr/>
          <p:nvPr/>
        </p:nvSpPr>
        <p:spPr>
          <a:xfrm>
            <a:off x="2980839" y="3117414"/>
            <a:ext cx="216024" cy="514147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910241" y="1869565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66" name="Connecteur droit avec flèche 65"/>
          <p:cNvCxnSpPr>
            <a:stCxn id="64" idx="4"/>
          </p:cNvCxnSpPr>
          <p:nvPr/>
        </p:nvCxnSpPr>
        <p:spPr bwMode="auto">
          <a:xfrm flipV="1">
            <a:off x="3196863" y="3371957"/>
            <a:ext cx="691665" cy="25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7" name="Image 66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4180" y="2654795"/>
            <a:ext cx="151072" cy="202413"/>
          </a:xfrm>
          <a:prstGeom prst="rect">
            <a:avLst/>
          </a:prstGeom>
        </p:spPr>
      </p:pic>
      <p:pic>
        <p:nvPicPr>
          <p:cNvPr id="69" name="Image 68" descr="UC-S2_Po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88" y="2919008"/>
            <a:ext cx="516532" cy="883302"/>
          </a:xfrm>
          <a:prstGeom prst="rect">
            <a:avLst/>
          </a:prstGeom>
        </p:spPr>
      </p:pic>
      <p:cxnSp>
        <p:nvCxnSpPr>
          <p:cNvPr id="71" name="Connecteur droit avec flèche 70"/>
          <p:cNvCxnSpPr>
            <a:stCxn id="36" idx="3"/>
            <a:endCxn id="38" idx="1"/>
          </p:cNvCxnSpPr>
          <p:nvPr/>
        </p:nvCxnSpPr>
        <p:spPr bwMode="auto">
          <a:xfrm flipV="1">
            <a:off x="1604408" y="2397132"/>
            <a:ext cx="612684" cy="8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2" name="ZoneTexte 71"/>
          <p:cNvSpPr txBox="1"/>
          <p:nvPr/>
        </p:nvSpPr>
        <p:spPr>
          <a:xfrm>
            <a:off x="2169543" y="1866008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81" name="Connecteur en angle 80"/>
          <p:cNvCxnSpPr>
            <a:stCxn id="64" idx="3"/>
            <a:endCxn id="37" idx="1"/>
          </p:cNvCxnSpPr>
          <p:nvPr/>
        </p:nvCxnSpPr>
        <p:spPr bwMode="auto">
          <a:xfrm rot="16200000" flipH="1">
            <a:off x="3017423" y="3702989"/>
            <a:ext cx="982673" cy="83981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2577345" y="2699065"/>
            <a:ext cx="102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15AABE"/>
                </a:solidFill>
                <a:ea typeface="ＭＳ Ｐゴシック" pitchFamily="-104" charset="-128"/>
              </a:rPr>
              <a:t>Middleware</a:t>
            </a:r>
            <a:br>
              <a:rPr lang="fr-FR" sz="1200" dirty="0">
                <a:solidFill>
                  <a:srgbClr val="15AABE"/>
                </a:solidFill>
                <a:ea typeface="ＭＳ Ｐゴシック" pitchFamily="-104" charset="-128"/>
              </a:rPr>
            </a:br>
            <a:r>
              <a:rPr lang="fr-FR" sz="1200" dirty="0">
                <a:solidFill>
                  <a:srgbClr val="15AABE"/>
                </a:solidFill>
                <a:ea typeface="ＭＳ Ｐゴシック" pitchFamily="-104" charset="-128"/>
              </a:rPr>
              <a:t>de message</a:t>
            </a:r>
          </a:p>
        </p:txBody>
      </p:sp>
      <p:pic>
        <p:nvPicPr>
          <p:cNvPr id="83" name="Image 82" descr="NEW_3-Normal-Backlo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04" y="3547157"/>
            <a:ext cx="430040" cy="351851"/>
          </a:xfrm>
          <a:prstGeom prst="rect">
            <a:avLst/>
          </a:prstGeom>
        </p:spPr>
      </p:pic>
      <p:cxnSp>
        <p:nvCxnSpPr>
          <p:cNvPr id="39" name="Connecteur droit avec flèche 38"/>
          <p:cNvCxnSpPr>
            <a:stCxn id="37" idx="0"/>
            <a:endCxn id="69" idx="2"/>
          </p:cNvCxnSpPr>
          <p:nvPr/>
        </p:nvCxnSpPr>
        <p:spPr bwMode="auto">
          <a:xfrm flipV="1">
            <a:off x="4146495" y="3802310"/>
            <a:ext cx="4959" cy="4394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49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10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888" y="3301607"/>
            <a:ext cx="332323" cy="568293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TRICES_4-normal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24" y="2580886"/>
            <a:ext cx="288032" cy="261197"/>
          </a:xfrm>
          <a:prstGeom prst="rect">
            <a:avLst/>
          </a:prstGeom>
        </p:spPr>
      </p:pic>
      <p:pic>
        <p:nvPicPr>
          <p:cNvPr id="5" name="Image 4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16" y="2148838"/>
            <a:ext cx="539552" cy="514261"/>
          </a:xfrm>
          <a:prstGeom prst="rect">
            <a:avLst/>
          </a:prstGeom>
        </p:spPr>
      </p:pic>
      <p:pic>
        <p:nvPicPr>
          <p:cNvPr id="6" name="Image 5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52" y="2140001"/>
            <a:ext cx="539552" cy="514261"/>
          </a:xfrm>
          <a:prstGeom prst="rect">
            <a:avLst/>
          </a:prstGeom>
        </p:spPr>
      </p:pic>
      <p:cxnSp>
        <p:nvCxnSpPr>
          <p:cNvPr id="7" name="Connecteur en angle 6"/>
          <p:cNvCxnSpPr>
            <a:stCxn id="11" idx="2"/>
          </p:cNvCxnSpPr>
          <p:nvPr/>
        </p:nvCxnSpPr>
        <p:spPr bwMode="auto">
          <a:xfrm rot="16200000" flipH="1">
            <a:off x="2797385" y="2818398"/>
            <a:ext cx="473507" cy="551125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4" idx="2"/>
          </p:cNvCxnSpPr>
          <p:nvPr/>
        </p:nvCxnSpPr>
        <p:spPr bwMode="auto">
          <a:xfrm rot="16200000" flipH="1">
            <a:off x="2127287" y="2324535"/>
            <a:ext cx="664866" cy="1699961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ylindre 8"/>
          <p:cNvSpPr/>
          <p:nvPr/>
        </p:nvSpPr>
        <p:spPr>
          <a:xfrm>
            <a:off x="3309698" y="3117414"/>
            <a:ext cx="241233" cy="1723175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90959" y="1856866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83040" y="2654795"/>
            <a:ext cx="151072" cy="202413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5" idx="3"/>
            <a:endCxn id="6" idx="1"/>
          </p:cNvCxnSpPr>
          <p:nvPr/>
        </p:nvCxnSpPr>
        <p:spPr bwMode="auto">
          <a:xfrm flipV="1">
            <a:off x="1933268" y="2397132"/>
            <a:ext cx="612684" cy="8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2498403" y="1863002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52373" y="2816454"/>
            <a:ext cx="61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Kafka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5" name="Image 14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29" y="2839134"/>
            <a:ext cx="539552" cy="514261"/>
          </a:xfrm>
          <a:prstGeom prst="rect">
            <a:avLst/>
          </a:prstGeom>
        </p:spPr>
      </p:pic>
      <p:pic>
        <p:nvPicPr>
          <p:cNvPr id="16" name="Image 15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68" y="3786963"/>
            <a:ext cx="539552" cy="514261"/>
          </a:xfrm>
          <a:prstGeom prst="rect">
            <a:avLst/>
          </a:prstGeom>
        </p:spPr>
      </p:pic>
      <p:pic>
        <p:nvPicPr>
          <p:cNvPr id="18" name="Image 17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12" y="2815499"/>
            <a:ext cx="539552" cy="514261"/>
          </a:xfrm>
          <a:prstGeom prst="rect">
            <a:avLst/>
          </a:prstGeom>
        </p:spPr>
      </p:pic>
      <p:cxnSp>
        <p:nvCxnSpPr>
          <p:cNvPr id="21" name="Connecteur en angle 20"/>
          <p:cNvCxnSpPr/>
          <p:nvPr/>
        </p:nvCxnSpPr>
        <p:spPr bwMode="auto">
          <a:xfrm>
            <a:off x="2131915" y="3313456"/>
            <a:ext cx="1177783" cy="473507"/>
          </a:xfrm>
          <a:prstGeom prst="bentConnector3">
            <a:avLst>
              <a:gd name="adj1" fmla="val 1175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/>
        </p:nvCxnSpPr>
        <p:spPr bwMode="auto">
          <a:xfrm>
            <a:off x="2357564" y="4558354"/>
            <a:ext cx="952134" cy="126473"/>
          </a:xfrm>
          <a:prstGeom prst="bentConnector3">
            <a:avLst>
              <a:gd name="adj1" fmla="val -1589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 bwMode="auto">
          <a:xfrm>
            <a:off x="1339496" y="4301224"/>
            <a:ext cx="1970205" cy="126473"/>
          </a:xfrm>
          <a:prstGeom prst="bentConnector3">
            <a:avLst>
              <a:gd name="adj1" fmla="val -470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9" name="Image 28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88" y="4044093"/>
            <a:ext cx="539552" cy="514261"/>
          </a:xfrm>
          <a:prstGeom prst="rect">
            <a:avLst/>
          </a:prstGeom>
        </p:spPr>
      </p:pic>
      <p:cxnSp>
        <p:nvCxnSpPr>
          <p:cNvPr id="31" name="Connecteur en angle 30"/>
          <p:cNvCxnSpPr>
            <a:stCxn id="15" idx="2"/>
          </p:cNvCxnSpPr>
          <p:nvPr/>
        </p:nvCxnSpPr>
        <p:spPr bwMode="auto">
          <a:xfrm rot="16200000" flipH="1">
            <a:off x="2119656" y="2452543"/>
            <a:ext cx="289191" cy="209089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786037" y="2815499"/>
            <a:ext cx="843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Topologie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Storm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36" name="Image 35" descr="UC-S2_Pos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62" y="3422857"/>
            <a:ext cx="240118" cy="410617"/>
          </a:xfrm>
          <a:prstGeom prst="rect">
            <a:avLst/>
          </a:prstGeom>
        </p:spPr>
      </p:pic>
      <p:pic>
        <p:nvPicPr>
          <p:cNvPr id="38" name="Image 37" descr="UC-S2_Pos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09" y="3786963"/>
            <a:ext cx="241620" cy="413186"/>
          </a:xfrm>
          <a:prstGeom prst="rect">
            <a:avLst/>
          </a:prstGeom>
        </p:spPr>
      </p:pic>
      <p:pic>
        <p:nvPicPr>
          <p:cNvPr id="39" name="Image 38" descr="UC-S2_Pos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61" y="4145627"/>
            <a:ext cx="240119" cy="410619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stCxn id="9" idx="4"/>
            <a:endCxn id="38" idx="1"/>
          </p:cNvCxnSpPr>
          <p:nvPr/>
        </p:nvCxnSpPr>
        <p:spPr bwMode="auto">
          <a:xfrm>
            <a:off x="3550931" y="3979002"/>
            <a:ext cx="405278" cy="145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9" idx="4"/>
            <a:endCxn id="36" idx="1"/>
          </p:cNvCxnSpPr>
          <p:nvPr/>
        </p:nvCxnSpPr>
        <p:spPr bwMode="auto">
          <a:xfrm flipV="1">
            <a:off x="3550931" y="3628166"/>
            <a:ext cx="775631" cy="3508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9" idx="4"/>
            <a:endCxn id="39" idx="1"/>
          </p:cNvCxnSpPr>
          <p:nvPr/>
        </p:nvCxnSpPr>
        <p:spPr bwMode="auto">
          <a:xfrm>
            <a:off x="3550931" y="3979002"/>
            <a:ext cx="775630" cy="3719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2" name="Image 5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74" y="4678562"/>
            <a:ext cx="332323" cy="568293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888" y="5026216"/>
            <a:ext cx="332323" cy="568293"/>
          </a:xfrm>
          <a:prstGeom prst="rect">
            <a:avLst/>
          </a:prstGeom>
        </p:spPr>
      </p:pic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51" y="5364925"/>
            <a:ext cx="332323" cy="568293"/>
          </a:xfrm>
          <a:prstGeom prst="rect">
            <a:avLst/>
          </a:prstGeom>
        </p:spPr>
      </p:pic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01" y="4962708"/>
            <a:ext cx="332323" cy="568293"/>
          </a:xfrm>
          <a:prstGeom prst="rect">
            <a:avLst/>
          </a:prstGeom>
        </p:spPr>
      </p:pic>
      <p:cxnSp>
        <p:nvCxnSpPr>
          <p:cNvPr id="63" name="Connecteur droit avec flèche 62"/>
          <p:cNvCxnSpPr>
            <a:stCxn id="36" idx="3"/>
            <a:endCxn id="53" idx="1"/>
          </p:cNvCxnSpPr>
          <p:nvPr/>
        </p:nvCxnSpPr>
        <p:spPr bwMode="auto">
          <a:xfrm>
            <a:off x="4566680" y="3628166"/>
            <a:ext cx="697208" cy="16821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36" idx="3"/>
          </p:cNvCxnSpPr>
          <p:nvPr/>
        </p:nvCxnSpPr>
        <p:spPr bwMode="auto">
          <a:xfrm flipV="1">
            <a:off x="4566680" y="3600880"/>
            <a:ext cx="701012" cy="27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9" name="Image 68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63" y="5415824"/>
            <a:ext cx="274516" cy="224604"/>
          </a:xfrm>
          <a:prstGeom prst="rect">
            <a:avLst/>
          </a:prstGeom>
        </p:spPr>
      </p:pic>
      <p:pic>
        <p:nvPicPr>
          <p:cNvPr id="70" name="Image 69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577" y="5049732"/>
            <a:ext cx="274516" cy="224604"/>
          </a:xfrm>
          <a:prstGeom prst="rect">
            <a:avLst/>
          </a:prstGeom>
        </p:spPr>
      </p:pic>
      <p:pic>
        <p:nvPicPr>
          <p:cNvPr id="71" name="Image 70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66" y="5364925"/>
            <a:ext cx="274516" cy="224604"/>
          </a:xfrm>
          <a:prstGeom prst="rect">
            <a:avLst/>
          </a:prstGeom>
        </p:spPr>
      </p:pic>
      <p:pic>
        <p:nvPicPr>
          <p:cNvPr id="72" name="Image 71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85" y="5776238"/>
            <a:ext cx="274516" cy="224604"/>
          </a:xfrm>
          <a:prstGeom prst="rect">
            <a:avLst/>
          </a:prstGeom>
        </p:spPr>
      </p:pic>
      <p:sp>
        <p:nvSpPr>
          <p:cNvPr id="73" name="Ellipse 72"/>
          <p:cNvSpPr/>
          <p:nvPr/>
        </p:nvSpPr>
        <p:spPr>
          <a:xfrm>
            <a:off x="4934916" y="4631298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4917138" y="2773597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3696722" y="3244993"/>
            <a:ext cx="1122624" cy="1649962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4917138" y="855905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2961" y="3642586"/>
            <a:ext cx="285306" cy="301230"/>
          </a:xfrm>
          <a:prstGeom prst="rect">
            <a:avLst/>
          </a:prstGeom>
        </p:spPr>
      </p:pic>
      <p:cxnSp>
        <p:nvCxnSpPr>
          <p:cNvPr id="87" name="Connecteur droit avec flèche 86"/>
          <p:cNvCxnSpPr>
            <a:stCxn id="36" idx="3"/>
            <a:endCxn id="113" idx="1"/>
          </p:cNvCxnSpPr>
          <p:nvPr/>
        </p:nvCxnSpPr>
        <p:spPr bwMode="auto">
          <a:xfrm flipV="1">
            <a:off x="4566680" y="1916612"/>
            <a:ext cx="1123320" cy="17115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113" idx="2"/>
            <a:endCxn id="102" idx="0"/>
          </p:cNvCxnSpPr>
          <p:nvPr/>
        </p:nvCxnSpPr>
        <p:spPr bwMode="auto">
          <a:xfrm>
            <a:off x="5856162" y="2200758"/>
            <a:ext cx="0" cy="6156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" name="Image 10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00" y="2816454"/>
            <a:ext cx="332323" cy="568293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0498" y="3157433"/>
            <a:ext cx="285306" cy="301230"/>
          </a:xfrm>
          <a:prstGeom prst="rect">
            <a:avLst/>
          </a:prstGeom>
        </p:spPr>
      </p:pic>
      <p:pic>
        <p:nvPicPr>
          <p:cNvPr id="104" name="Image 10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23" y="3174516"/>
            <a:ext cx="332323" cy="568293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9321" y="3515495"/>
            <a:ext cx="285306" cy="301230"/>
          </a:xfrm>
          <a:prstGeom prst="rect">
            <a:avLst/>
          </a:prstGeom>
        </p:spPr>
      </p:pic>
      <p:pic>
        <p:nvPicPr>
          <p:cNvPr id="106" name="Image 10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86" y="3502816"/>
            <a:ext cx="332323" cy="568293"/>
          </a:xfrm>
          <a:prstGeom prst="rect">
            <a:avLst/>
          </a:prstGeom>
        </p:spPr>
      </p:pic>
      <p:pic>
        <p:nvPicPr>
          <p:cNvPr id="107" name="Imag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684" y="3843795"/>
            <a:ext cx="285306" cy="301230"/>
          </a:xfrm>
          <a:prstGeom prst="rect">
            <a:avLst/>
          </a:prstGeom>
        </p:spPr>
      </p:pic>
      <p:pic>
        <p:nvPicPr>
          <p:cNvPr id="108" name="Image 10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46" y="1278425"/>
            <a:ext cx="332323" cy="568293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107" y="1679939"/>
            <a:ext cx="237016" cy="200429"/>
          </a:xfrm>
          <a:prstGeom prst="rect">
            <a:avLst/>
          </a:prstGeom>
        </p:spPr>
      </p:pic>
      <p:pic>
        <p:nvPicPr>
          <p:cNvPr id="109" name="Image 10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396" y="900214"/>
            <a:ext cx="332323" cy="568293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9757" y="1301728"/>
            <a:ext cx="237016" cy="200429"/>
          </a:xfrm>
          <a:prstGeom prst="rect">
            <a:avLst/>
          </a:prstGeom>
        </p:spPr>
      </p:pic>
      <p:pic>
        <p:nvPicPr>
          <p:cNvPr id="111" name="Image 11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59" y="1312209"/>
            <a:ext cx="332323" cy="568293"/>
          </a:xfrm>
          <a:prstGeom prst="rect">
            <a:avLst/>
          </a:prstGeom>
        </p:spPr>
      </p:pic>
      <p:pic>
        <p:nvPicPr>
          <p:cNvPr id="112" name="Image 1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420" y="1713723"/>
            <a:ext cx="237016" cy="200429"/>
          </a:xfrm>
          <a:prstGeom prst="rect">
            <a:avLst/>
          </a:prstGeom>
        </p:spPr>
      </p:pic>
      <p:pic>
        <p:nvPicPr>
          <p:cNvPr id="113" name="Image 11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00" y="1632465"/>
            <a:ext cx="332323" cy="568293"/>
          </a:xfrm>
          <a:prstGeom prst="rect">
            <a:avLst/>
          </a:prstGeom>
        </p:spPr>
      </p:pic>
      <p:pic>
        <p:nvPicPr>
          <p:cNvPr id="114" name="Image 1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2361" y="2033979"/>
            <a:ext cx="237016" cy="20042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039757" y="4400465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NoSQL</a:t>
            </a: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 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(indexation)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092093" y="2631788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Big</a:t>
            </a: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 DATA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(stockage)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6155780" y="816760"/>
            <a:ext cx="135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</a:t>
            </a:r>
            <a:b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</a:b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machine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learning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8554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49</Words>
  <Application>Microsoft Macintosh PowerPoint</Application>
  <PresentationFormat>Présentation à l'écran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modele-LIVRABLE-V0.10.4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37</cp:revision>
  <dcterms:created xsi:type="dcterms:W3CDTF">2014-10-18T00:26:10Z</dcterms:created>
  <dcterms:modified xsi:type="dcterms:W3CDTF">2015-01-20T20:30:42Z</dcterms:modified>
</cp:coreProperties>
</file>