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17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62" name="Connecteur droit avec flèche 61"/>
          <p:cNvCxnSpPr>
            <a:stCxn id="111" idx="3"/>
            <a:endCxn id="100" idx="1"/>
          </p:cNvCxnSpPr>
          <p:nvPr/>
        </p:nvCxnSpPr>
        <p:spPr bwMode="auto">
          <a:xfrm>
            <a:off x="6224021" y="5721240"/>
            <a:ext cx="579239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3954574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>
            <a:off x="4159258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39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60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 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25284" y="2437582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Ajax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218430" y="3676016"/>
            <a:ext cx="1074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Services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rest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244618" y="4816111"/>
            <a:ext cx="144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Bus de messages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 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1529326" cy="28599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153285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155084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4189665" y="4302617"/>
            <a:ext cx="264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Bus de message pour le monitoring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702356" y="515330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6618532" y="5188574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373153" y="65265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11" y="3216655"/>
            <a:ext cx="360000" cy="250208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148" y="4416472"/>
            <a:ext cx="360000" cy="25020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153" y="5701424"/>
            <a:ext cx="360000" cy="250208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6030" y="4941442"/>
            <a:ext cx="360000" cy="25020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248" y="3352775"/>
            <a:ext cx="252000" cy="252000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723" y="4571554"/>
            <a:ext cx="252000" cy="25200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733" y="5850201"/>
            <a:ext cx="252000" cy="252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382" y="5416804"/>
            <a:ext cx="360000" cy="250208"/>
          </a:xfrm>
          <a:prstGeom prst="rect">
            <a:avLst/>
          </a:prstGeom>
        </p:spPr>
      </p:pic>
      <p:pic>
        <p:nvPicPr>
          <p:cNvPr id="110" name="Image 109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7" y="5413429"/>
            <a:ext cx="360000" cy="615622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021" y="5436170"/>
            <a:ext cx="540000" cy="570140"/>
          </a:xfrm>
          <a:prstGeom prst="rect">
            <a:avLst/>
          </a:prstGeom>
        </p:spPr>
      </p:pic>
      <p:cxnSp>
        <p:nvCxnSpPr>
          <p:cNvPr id="112" name="Connecteur droit avec flèche 111"/>
          <p:cNvCxnSpPr>
            <a:stCxn id="110" idx="3"/>
            <a:endCxn id="111" idx="1"/>
          </p:cNvCxnSpPr>
          <p:nvPr/>
        </p:nvCxnSpPr>
        <p:spPr bwMode="auto">
          <a:xfrm>
            <a:off x="5131507" y="5721240"/>
            <a:ext cx="5525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10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62" name="Connecteur droit avec flèche 61"/>
          <p:cNvCxnSpPr>
            <a:stCxn id="67" idx="3"/>
            <a:endCxn id="100" idx="1"/>
          </p:cNvCxnSpPr>
          <p:nvPr/>
        </p:nvCxnSpPr>
        <p:spPr bwMode="auto">
          <a:xfrm>
            <a:off x="6834575" y="5721240"/>
            <a:ext cx="827092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4460211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>
            <a:endCxn id="66" idx="1"/>
          </p:cNvCxnSpPr>
          <p:nvPr/>
        </p:nvCxnSpPr>
        <p:spPr bwMode="auto">
          <a:xfrm>
            <a:off x="4559064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92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67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 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 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20349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2038488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20457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5102162" y="514456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465285" y="5229719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690941" y="65860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311679" y="3083275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Ruby / Sinatra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35" y="3116974"/>
            <a:ext cx="251998" cy="2519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831" y="3143251"/>
            <a:ext cx="311996" cy="215997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2362751" y="4286280"/>
            <a:ext cx="101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Spring</a:t>
            </a: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 MVC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6833" y="4304068"/>
            <a:ext cx="251997" cy="2519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9748" y="5543477"/>
            <a:ext cx="223623" cy="28799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362751" y="5544171"/>
            <a:ext cx="50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Java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9928" y="4927695"/>
            <a:ext cx="279168" cy="24867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82611" y="4899366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Redis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672309" y="3776803"/>
            <a:ext cx="748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ZeroMQ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600" y="3854170"/>
            <a:ext cx="469562" cy="179999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7465285" y="6033933"/>
            <a:ext cx="965044" cy="292307"/>
            <a:chOff x="7174215" y="4861140"/>
            <a:chExt cx="965044" cy="292307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79259" y="4889583"/>
              <a:ext cx="360000" cy="263864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7174215" y="4861140"/>
              <a:ext cx="663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Kibana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</p:grp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3" y="5413429"/>
            <a:ext cx="360000" cy="61562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4575" y="5436170"/>
            <a:ext cx="540000" cy="570140"/>
          </a:xfrm>
          <a:prstGeom prst="rect">
            <a:avLst/>
          </a:prstGeom>
        </p:spPr>
      </p:pic>
      <p:cxnSp>
        <p:nvCxnSpPr>
          <p:cNvPr id="68" name="Connecteur droit avec flèche 67"/>
          <p:cNvCxnSpPr>
            <a:stCxn id="66" idx="3"/>
            <a:endCxn id="67" idx="1"/>
          </p:cNvCxnSpPr>
          <p:nvPr/>
        </p:nvCxnSpPr>
        <p:spPr bwMode="auto">
          <a:xfrm>
            <a:off x="5531313" y="5721240"/>
            <a:ext cx="7632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" name="Grouper 26"/>
          <p:cNvGrpSpPr/>
          <p:nvPr/>
        </p:nvGrpSpPr>
        <p:grpSpPr>
          <a:xfrm>
            <a:off x="5988841" y="5999717"/>
            <a:ext cx="1340036" cy="360000"/>
            <a:chOff x="5918287" y="5999717"/>
            <a:chExt cx="1340036" cy="360000"/>
          </a:xfrm>
        </p:grpSpPr>
        <p:sp>
          <p:nvSpPr>
            <p:cNvPr id="69" name="ZoneTexte 68"/>
            <p:cNvSpPr txBox="1"/>
            <p:nvPr/>
          </p:nvSpPr>
          <p:spPr>
            <a:xfrm>
              <a:off x="5918287" y="6049241"/>
              <a:ext cx="1125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ElasticSearch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64177" y="5999717"/>
              <a:ext cx="29414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92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61</Words>
  <Application>Microsoft Macintosh PowerPoint</Application>
  <PresentationFormat>Présentation à l'écran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modele-LIVRABLE-V0.10.4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51</cp:revision>
  <dcterms:created xsi:type="dcterms:W3CDTF">2014-10-18T00:26:10Z</dcterms:created>
  <dcterms:modified xsi:type="dcterms:W3CDTF">2015-02-17T16:20:45Z</dcterms:modified>
</cp:coreProperties>
</file>