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7" r:id="rId3"/>
    <p:sldId id="26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5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112873" y="1789840"/>
            <a:ext cx="3544139" cy="28210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Royaume</a:t>
            </a:r>
            <a:endParaRPr lang="fr-FR" sz="1400" b="1" dirty="0">
              <a:solidFill>
                <a:srgbClr val="00A2D8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561951" y="1789840"/>
            <a:ext cx="3548302" cy="28210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Royaume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48199" y="1873819"/>
            <a:ext cx="1726728" cy="273705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tx2"/>
                </a:solidFill>
              </a:rPr>
              <a:t>Emissaire</a:t>
            </a:r>
            <a:endParaRPr lang="fr-FR" sz="1400" b="1" dirty="0">
              <a:solidFill>
                <a:schemeClr val="tx2"/>
              </a:solidFill>
            </a:endParaRPr>
          </a:p>
        </p:txBody>
      </p:sp>
      <p:pic>
        <p:nvPicPr>
          <p:cNvPr id="47" name="Image 4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3" y="2119619"/>
            <a:ext cx="298419" cy="510315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10" y="3009720"/>
            <a:ext cx="298419" cy="510315"/>
          </a:xfrm>
          <a:prstGeom prst="rect">
            <a:avLst/>
          </a:prstGeom>
        </p:spPr>
      </p:pic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8" y="3738732"/>
            <a:ext cx="298419" cy="510315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48" y="3895113"/>
            <a:ext cx="298419" cy="510315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26" y="2119618"/>
            <a:ext cx="298419" cy="5103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83" y="3802616"/>
            <a:ext cx="523634" cy="719999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53" idx="1"/>
            <a:endCxn id="47" idx="2"/>
          </p:cNvCxnSpPr>
          <p:nvPr/>
        </p:nvCxnSpPr>
        <p:spPr bwMode="auto">
          <a:xfrm flipH="1" flipV="1">
            <a:off x="704513" y="2629934"/>
            <a:ext cx="1250097" cy="634944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3" idx="2"/>
            <a:endCxn id="57" idx="3"/>
          </p:cNvCxnSpPr>
          <p:nvPr/>
        </p:nvCxnSpPr>
        <p:spPr bwMode="auto">
          <a:xfrm flipH="1">
            <a:off x="1229777" y="3520035"/>
            <a:ext cx="874043" cy="47385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9" idx="1"/>
            <a:endCxn id="47" idx="3"/>
          </p:cNvCxnSpPr>
          <p:nvPr/>
        </p:nvCxnSpPr>
        <p:spPr bwMode="auto">
          <a:xfrm flipH="1">
            <a:off x="853722" y="2374776"/>
            <a:ext cx="1982804" cy="1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7" idx="0"/>
            <a:endCxn id="47" idx="2"/>
          </p:cNvCxnSpPr>
          <p:nvPr/>
        </p:nvCxnSpPr>
        <p:spPr bwMode="auto">
          <a:xfrm flipH="1" flipV="1">
            <a:off x="704513" y="2629934"/>
            <a:ext cx="376055" cy="11087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8" idx="0"/>
          </p:cNvCxnSpPr>
          <p:nvPr/>
        </p:nvCxnSpPr>
        <p:spPr bwMode="auto">
          <a:xfrm flipH="1" flipV="1">
            <a:off x="2103820" y="3520035"/>
            <a:ext cx="446838" cy="37507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 bwMode="auto">
          <a:xfrm flipV="1">
            <a:off x="2103820" y="2374778"/>
            <a:ext cx="732706" cy="634942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70" y="2174038"/>
            <a:ext cx="298419" cy="510315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77" y="3064139"/>
            <a:ext cx="298419" cy="510315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25" y="3793151"/>
            <a:ext cx="298419" cy="510315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15" y="3949532"/>
            <a:ext cx="298419" cy="510315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3" y="2174037"/>
            <a:ext cx="298419" cy="510315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6242480" y="2684353"/>
            <a:ext cx="1250097" cy="634944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>
            <a:off x="6767744" y="3574454"/>
            <a:ext cx="874043" cy="47385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>
            <a:off x="6391689" y="2429195"/>
            <a:ext cx="1982804" cy="1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2"/>
          </p:cNvCxnSpPr>
          <p:nvPr/>
        </p:nvCxnSpPr>
        <p:spPr bwMode="auto">
          <a:xfrm flipH="1" flipV="1">
            <a:off x="6242480" y="2684353"/>
            <a:ext cx="376055" cy="11087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</p:cNvCxnSpPr>
          <p:nvPr/>
        </p:nvCxnSpPr>
        <p:spPr bwMode="auto">
          <a:xfrm flipH="1" flipV="1">
            <a:off x="7641787" y="3574454"/>
            <a:ext cx="446838" cy="37507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 bwMode="auto">
          <a:xfrm flipV="1">
            <a:off x="7641787" y="2429197"/>
            <a:ext cx="732706" cy="634942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endCxn id="121" idx="1"/>
          </p:cNvCxnSpPr>
          <p:nvPr/>
        </p:nvCxnSpPr>
        <p:spPr bwMode="auto">
          <a:xfrm>
            <a:off x="3134946" y="2374776"/>
            <a:ext cx="2958324" cy="54420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23" idx="1"/>
            <a:endCxn id="53" idx="3"/>
          </p:cNvCxnSpPr>
          <p:nvPr/>
        </p:nvCxnSpPr>
        <p:spPr bwMode="auto">
          <a:xfrm flipH="1" flipV="1">
            <a:off x="2253029" y="3264878"/>
            <a:ext cx="4216296" cy="783431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à coins arrondis 30"/>
          <p:cNvSpPr/>
          <p:nvPr/>
        </p:nvSpPr>
        <p:spPr>
          <a:xfrm>
            <a:off x="2213726" y="1789840"/>
            <a:ext cx="1440000" cy="2821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>
                <a:solidFill>
                  <a:schemeClr val="accent6"/>
                </a:solidFill>
              </a:rPr>
              <a:t>Application Cœur Métier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3809412" y="1789840"/>
            <a:ext cx="1440000" cy="2821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>
                <a:solidFill>
                  <a:schemeClr val="accent6"/>
                </a:solidFill>
              </a:rPr>
              <a:t>CRM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2558255" y="2436543"/>
            <a:ext cx="2415751" cy="720000"/>
          </a:xfrm>
          <a:prstGeom prst="roundRect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Client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2393726" y="2436543"/>
            <a:ext cx="1080000" cy="72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Client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18040" y="1789840"/>
            <a:ext cx="1440000" cy="2821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6"/>
                </a:solidFill>
              </a:rPr>
              <a:t>BI</a:t>
            </a:r>
            <a:endParaRPr lang="fr-FR" sz="1400" b="1" dirty="0">
              <a:solidFill>
                <a:schemeClr val="accent6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989412" y="2436543"/>
            <a:ext cx="1080000" cy="720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Client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898138" y="3584774"/>
            <a:ext cx="2415751" cy="720000"/>
          </a:xfrm>
          <a:prstGeom prst="round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Client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393726" y="3588394"/>
            <a:ext cx="1080000" cy="72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Produit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802290" y="3588394"/>
            <a:ext cx="1080000" cy="720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Produit</a:t>
            </a:r>
          </a:p>
        </p:txBody>
      </p:sp>
    </p:spTree>
    <p:extLst>
      <p:ext uri="{BB962C8B-B14F-4D97-AF65-F5344CB8AC3E}">
        <p14:creationId xmlns:p14="http://schemas.microsoft.com/office/powerpoint/2010/main" val="175358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èche vers la droite 53"/>
          <p:cNvSpPr/>
          <p:nvPr/>
        </p:nvSpPr>
        <p:spPr>
          <a:xfrm>
            <a:off x="2235765" y="2146188"/>
            <a:ext cx="953349" cy="422909"/>
          </a:xfrm>
          <a:prstGeom prst="rightArrow">
            <a:avLst>
              <a:gd name="adj1" fmla="val 45381"/>
              <a:gd name="adj2" fmla="val 67667"/>
            </a:avLst>
          </a:prstGeom>
          <a:ln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8" name="Flèche vers la droite 37"/>
          <p:cNvSpPr/>
          <p:nvPr/>
        </p:nvSpPr>
        <p:spPr>
          <a:xfrm>
            <a:off x="5253193" y="2146188"/>
            <a:ext cx="1390851" cy="422909"/>
          </a:xfrm>
          <a:prstGeom prst="rightArrow">
            <a:avLst>
              <a:gd name="adj1" fmla="val 45381"/>
              <a:gd name="adj2" fmla="val 67667"/>
            </a:avLst>
          </a:prstGeom>
          <a:ln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Préférable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22" name="Grouper 21"/>
          <p:cNvGrpSpPr/>
          <p:nvPr/>
        </p:nvGrpSpPr>
        <p:grpSpPr>
          <a:xfrm>
            <a:off x="178554" y="1524048"/>
            <a:ext cx="2520000" cy="1667188"/>
            <a:chOff x="241524" y="2815171"/>
            <a:chExt cx="2520000" cy="1667188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41524" y="2815171"/>
              <a:ext cx="2520000" cy="1655993"/>
            </a:xfrm>
            <a:prstGeom prst="roundRect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t" anchorCtr="0"/>
            <a:lstStyle/>
            <a:p>
              <a:pPr algn="ctr"/>
              <a:r>
                <a:rPr lang="fr-FR" sz="1400" b="1" dirty="0" smtClean="0">
                  <a:solidFill>
                    <a:schemeClr val="accent6"/>
                  </a:solidFill>
                </a:rPr>
                <a:t>Un consommateur demande un nouveau service à une application</a:t>
              </a:r>
              <a:endParaRPr lang="fr-FR" sz="1400" b="1" dirty="0">
                <a:solidFill>
                  <a:schemeClr val="accent6"/>
                </a:solidFill>
              </a:endParaRPr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850" y="3517682"/>
              <a:ext cx="1068380" cy="964677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564" y="3656553"/>
              <a:ext cx="550286" cy="720000"/>
            </a:xfrm>
            <a:prstGeom prst="rect">
              <a:avLst/>
            </a:prstGeom>
          </p:spPr>
        </p:pic>
      </p:grpSp>
      <p:sp>
        <p:nvSpPr>
          <p:cNvPr id="14" name="Rectangle à coins arrondis 13"/>
          <p:cNvSpPr/>
          <p:nvPr/>
        </p:nvSpPr>
        <p:spPr>
          <a:xfrm>
            <a:off x="3210104" y="922310"/>
            <a:ext cx="2232000" cy="2870665"/>
          </a:xfrm>
          <a:prstGeom prst="roundRect">
            <a:avLst/>
          </a:prstGeom>
          <a:ln w="127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6"/>
                </a:solidFill>
              </a:rPr>
              <a:t>Échanges avec la communauté</a:t>
            </a:r>
            <a:endParaRPr lang="fr-FR" sz="1400" b="1" dirty="0">
              <a:solidFill>
                <a:schemeClr val="accent6"/>
              </a:solidFill>
            </a:endParaRPr>
          </a:p>
        </p:txBody>
      </p:sp>
      <p:grpSp>
        <p:nvGrpSpPr>
          <p:cNvPr id="39" name="Grouper 38"/>
          <p:cNvGrpSpPr/>
          <p:nvPr/>
        </p:nvGrpSpPr>
        <p:grpSpPr>
          <a:xfrm>
            <a:off x="3372463" y="1536411"/>
            <a:ext cx="2201142" cy="1974729"/>
            <a:chOff x="3190805" y="1536411"/>
            <a:chExt cx="2201142" cy="1974729"/>
          </a:xfrm>
        </p:grpSpPr>
        <p:sp>
          <p:nvSpPr>
            <p:cNvPr id="29" name="Bouée 28"/>
            <p:cNvSpPr/>
            <p:nvPr/>
          </p:nvSpPr>
          <p:spPr>
            <a:xfrm>
              <a:off x="3465948" y="1950367"/>
              <a:ext cx="1331999" cy="1308161"/>
            </a:xfrm>
            <a:prstGeom prst="donut">
              <a:avLst>
                <a:gd name="adj" fmla="val 101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3567" y="1536411"/>
              <a:ext cx="1068380" cy="964677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805" y="2791140"/>
              <a:ext cx="550286" cy="72000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805" y="1697755"/>
              <a:ext cx="550286" cy="720000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38" y="2791140"/>
              <a:ext cx="550286" cy="720000"/>
            </a:xfrm>
            <a:prstGeom prst="rect">
              <a:avLst/>
            </a:prstGeom>
          </p:spPr>
        </p:pic>
      </p:grpSp>
      <p:sp>
        <p:nvSpPr>
          <p:cNvPr id="40" name="Rectangle à coins arrondis 39"/>
          <p:cNvSpPr/>
          <p:nvPr/>
        </p:nvSpPr>
        <p:spPr>
          <a:xfrm>
            <a:off x="6644045" y="3896923"/>
            <a:ext cx="2232000" cy="1439990"/>
          </a:xfrm>
          <a:prstGeom prst="roundRect">
            <a:avLst/>
          </a:prstGeom>
          <a:ln w="127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6"/>
                </a:solidFill>
              </a:rPr>
              <a:t>Besoin spécifique =</a:t>
            </a:r>
          </a:p>
          <a:p>
            <a:pPr algn="ctr"/>
            <a:r>
              <a:rPr lang="fr-FR" sz="1400" b="1" dirty="0" smtClean="0">
                <a:solidFill>
                  <a:schemeClr val="accent6"/>
                </a:solidFill>
              </a:rPr>
              <a:t>design custom</a:t>
            </a:r>
            <a:endParaRPr lang="fr-FR" sz="1400" b="1" dirty="0">
              <a:solidFill>
                <a:schemeClr val="accent6"/>
              </a:solidFill>
            </a:endParaRPr>
          </a:p>
        </p:txBody>
      </p:sp>
      <p:grpSp>
        <p:nvGrpSpPr>
          <p:cNvPr id="51" name="Grouper 50"/>
          <p:cNvGrpSpPr/>
          <p:nvPr/>
        </p:nvGrpSpPr>
        <p:grpSpPr>
          <a:xfrm>
            <a:off x="7149417" y="4372236"/>
            <a:ext cx="1618666" cy="964677"/>
            <a:chOff x="6876547" y="4372236"/>
            <a:chExt cx="1618666" cy="964677"/>
          </a:xfrm>
        </p:grpSpPr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6833" y="4372236"/>
              <a:ext cx="1068380" cy="964677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6547" y="4511107"/>
              <a:ext cx="550286" cy="720000"/>
            </a:xfrm>
            <a:prstGeom prst="rect">
              <a:avLst/>
            </a:prstGeom>
          </p:spPr>
        </p:pic>
      </p:grpSp>
      <p:cxnSp>
        <p:nvCxnSpPr>
          <p:cNvPr id="43" name="Connecteur droit avec flèche 42"/>
          <p:cNvCxnSpPr>
            <a:endCxn id="40" idx="1"/>
          </p:cNvCxnSpPr>
          <p:nvPr/>
        </p:nvCxnSpPr>
        <p:spPr bwMode="auto">
          <a:xfrm>
            <a:off x="5442104" y="3180041"/>
            <a:ext cx="1201941" cy="1436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A2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à coins arrondis 43"/>
          <p:cNvSpPr/>
          <p:nvPr/>
        </p:nvSpPr>
        <p:spPr>
          <a:xfrm>
            <a:off x="6644045" y="922310"/>
            <a:ext cx="2232000" cy="2870665"/>
          </a:xfrm>
          <a:prstGeom prst="roundRect">
            <a:avLst/>
          </a:prstGeom>
          <a:ln w="127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>
                <a:solidFill>
                  <a:schemeClr val="accent6"/>
                </a:solidFill>
              </a:rPr>
              <a:t>Service réutilisable = design collectif</a:t>
            </a:r>
            <a:endParaRPr lang="fr-FR" sz="1400" b="1" dirty="0">
              <a:solidFill>
                <a:schemeClr val="accent6"/>
              </a:solidFill>
            </a:endParaRPr>
          </a:p>
        </p:txBody>
      </p:sp>
      <p:grpSp>
        <p:nvGrpSpPr>
          <p:cNvPr id="45" name="Grouper 44"/>
          <p:cNvGrpSpPr/>
          <p:nvPr/>
        </p:nvGrpSpPr>
        <p:grpSpPr>
          <a:xfrm>
            <a:off x="6806404" y="1530813"/>
            <a:ext cx="2201142" cy="1974729"/>
            <a:chOff x="3190805" y="1536411"/>
            <a:chExt cx="2201142" cy="1974729"/>
          </a:xfrm>
        </p:grpSpPr>
        <p:sp>
          <p:nvSpPr>
            <p:cNvPr id="46" name="Bouée 45"/>
            <p:cNvSpPr/>
            <p:nvPr/>
          </p:nvSpPr>
          <p:spPr>
            <a:xfrm>
              <a:off x="3465948" y="1950367"/>
              <a:ext cx="1331999" cy="1308161"/>
            </a:xfrm>
            <a:prstGeom prst="donut">
              <a:avLst>
                <a:gd name="adj" fmla="val 101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3567" y="1536411"/>
              <a:ext cx="1068380" cy="964677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805" y="2791140"/>
              <a:ext cx="550286" cy="720000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805" y="1697755"/>
              <a:ext cx="550286" cy="720000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38" y="2791140"/>
              <a:ext cx="550286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23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38</Words>
  <Application>Microsoft Macintosh PowerPoint</Application>
  <PresentationFormat>Présentation à l'écran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71</cp:revision>
  <dcterms:created xsi:type="dcterms:W3CDTF">2014-10-18T00:26:10Z</dcterms:created>
  <dcterms:modified xsi:type="dcterms:W3CDTF">2015-08-25T11:34:35Z</dcterms:modified>
</cp:coreProperties>
</file>