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918" r:id="rId1"/>
  </p:sldMasterIdLst>
  <p:notesMasterIdLst>
    <p:notesMasterId r:id="rId4"/>
  </p:notesMasterIdLst>
  <p:sldIdLst>
    <p:sldId id="268" r:id="rId2"/>
    <p:sldId id="269" r:id="rId3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1pPr>
    <a:lvl2pPr marL="457108"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2pPr>
    <a:lvl3pPr marL="914216"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3pPr>
    <a:lvl4pPr marL="1371325"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4pPr>
    <a:lvl5pPr marL="1828433"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5pPr>
    <a:lvl6pPr marL="2285541" algn="l" defTabSz="914216" rtl="0" eaLnBrk="1" latinLnBrk="0" hangingPunct="1"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6pPr>
    <a:lvl7pPr marL="2742649" algn="l" defTabSz="914216" rtl="0" eaLnBrk="1" latinLnBrk="0" hangingPunct="1"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7pPr>
    <a:lvl8pPr marL="3199757" algn="l" defTabSz="914216" rtl="0" eaLnBrk="1" latinLnBrk="0" hangingPunct="1"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8pPr>
    <a:lvl9pPr marL="3656866" algn="l" defTabSz="914216" rtl="0" eaLnBrk="1" latinLnBrk="0" hangingPunct="1"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0" userDrawn="1">
          <p15:clr>
            <a:srgbClr val="A4A3A4"/>
          </p15:clr>
        </p15:guide>
        <p15:guide id="4" orient="horz" pos="4089" userDrawn="1">
          <p15:clr>
            <a:srgbClr val="A4A3A4"/>
          </p15:clr>
        </p15:guide>
        <p15:guide id="5" orient="horz" pos="4092" userDrawn="1">
          <p15:clr>
            <a:srgbClr val="A4A3A4"/>
          </p15:clr>
        </p15:guide>
        <p15:guide id="6" orient="horz" pos="3981" userDrawn="1">
          <p15:clr>
            <a:srgbClr val="A4A3A4"/>
          </p15:clr>
        </p15:guide>
        <p15:guide id="7" pos="7259" userDrawn="1">
          <p15:clr>
            <a:srgbClr val="A4A3A4"/>
          </p15:clr>
        </p15:guide>
        <p15:guide id="8" pos="424" userDrawn="1">
          <p15:clr>
            <a:srgbClr val="A4A3A4"/>
          </p15:clr>
        </p15:guide>
        <p15:guide id="9" pos="3783" userDrawn="1">
          <p15:clr>
            <a:srgbClr val="A4A3A4"/>
          </p15:clr>
        </p15:guide>
        <p15:guide id="10" pos="124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4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856" y="-10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79A9-25B1-CB49-91FD-C065AF6D642D}" type="datetimeFigureOut">
              <a:rPr lang="fr-FR" smtClean="0"/>
              <a:t>16/01/17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48BB0-256E-7442-8529-60B5937405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3985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En-te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2" hasCustomPrompt="1"/>
          </p:nvPr>
        </p:nvSpPr>
        <p:spPr>
          <a:xfrm>
            <a:off x="2255573" y="5705680"/>
            <a:ext cx="8640000" cy="243600"/>
          </a:xfrm>
          <a:noFill/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baseline="0">
                <a:solidFill>
                  <a:schemeClr val="tx2"/>
                </a:solidFill>
                <a:latin typeface="+mj-lt"/>
                <a:cs typeface="Helvetica" panose="02000500000000000000" pitchFamily="2" charset="0"/>
              </a:defRPr>
            </a:lvl1pPr>
          </a:lstStyle>
          <a:p>
            <a:pPr lvl="0"/>
            <a:r>
              <a:rPr lang="fr-FR" dirty="0" smtClean="0"/>
              <a:t>RÉFÉRENCE OCTO - VERSION DU DOCUMENT - DATE</a:t>
            </a:r>
          </a:p>
        </p:txBody>
      </p:sp>
      <p:sp>
        <p:nvSpPr>
          <p:cNvPr id="19" name="Triangle isocèle 18"/>
          <p:cNvSpPr>
            <a:spLocks/>
          </p:cNvSpPr>
          <p:nvPr/>
        </p:nvSpPr>
        <p:spPr bwMode="auto">
          <a:xfrm rot="5400000">
            <a:off x="1938840" y="5748159"/>
            <a:ext cx="222118" cy="167029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2458"/>
                </a:solidFill>
                <a:effectLst/>
                <a:latin typeface="Helvetica"/>
                <a:cs typeface="Helvetica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2458"/>
              </a:solidFill>
              <a:effectLst/>
              <a:latin typeface="Helvetica"/>
              <a:cs typeface="Helvetica"/>
            </a:endParaRPr>
          </a:p>
        </p:txBody>
      </p:sp>
      <p:pic>
        <p:nvPicPr>
          <p:cNvPr id="10" name="Image 9" descr="OCTO_cmjn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11"/>
          <a:stretch/>
        </p:blipFill>
        <p:spPr bwMode="black">
          <a:xfrm>
            <a:off x="1851358" y="1052736"/>
            <a:ext cx="3650707" cy="1182216"/>
          </a:xfrm>
          <a:prstGeom prst="rect">
            <a:avLst/>
          </a:prstGeom>
        </p:spPr>
      </p:pic>
      <p:sp>
        <p:nvSpPr>
          <p:cNvPr id="9" name="Rectangle 9"/>
          <p:cNvSpPr>
            <a:spLocks noGrp="1" noChangeArrowheads="1"/>
          </p:cNvSpPr>
          <p:nvPr>
            <p:ph type="title" hasCustomPrompt="1"/>
          </p:nvPr>
        </p:nvSpPr>
        <p:spPr bwMode="black">
          <a:xfrm>
            <a:off x="1963560" y="2520076"/>
            <a:ext cx="9559573" cy="74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1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</a:lstStyle>
          <a:p>
            <a:pPr lvl="0"/>
            <a:r>
              <a:rPr lang="fr-FR" dirty="0" smtClean="0"/>
              <a:t>Cliquez pour ajouter un titre</a:t>
            </a:r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1963563" y="3284984"/>
            <a:ext cx="9559572" cy="792088"/>
          </a:xfrm>
        </p:spPr>
        <p:txBody>
          <a:bodyPr anchor="t">
            <a:normAutofit/>
          </a:bodyPr>
          <a:lstStyle>
            <a:lvl1pPr marL="0" indent="0">
              <a:buFont typeface="Arial"/>
              <a:buNone/>
              <a:defRPr sz="1800" b="0" i="0">
                <a:solidFill>
                  <a:schemeClr val="bg2"/>
                </a:solidFill>
                <a:latin typeface="+mj-lt"/>
                <a:cs typeface="Helvetica"/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1966384" y="4453817"/>
            <a:ext cx="1728192" cy="576064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None/>
              <a:tabLst/>
              <a:defRPr/>
            </a:lvl1pPr>
          </a:lstStyle>
          <a:p>
            <a:pPr marL="0" indent="0" algn="ctr" eaLnBrk="1" hangingPunct="1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fr-FR" sz="1600" dirty="0" smtClean="0">
                <a:solidFill>
                  <a:srgbClr val="00A0BF"/>
                </a:solidFill>
                <a:latin typeface="+mn-lt"/>
                <a:cs typeface="Helvetica"/>
              </a:rPr>
              <a:t>Dimension logo client</a:t>
            </a:r>
            <a:r>
              <a:rPr lang="en-GB" dirty="0" smtClean="0"/>
              <a:t> </a:t>
            </a:r>
            <a:endParaRPr lang="en-GB" dirty="0"/>
          </a:p>
        </p:txBody>
      </p:sp>
      <p:grpSp>
        <p:nvGrpSpPr>
          <p:cNvPr id="2" name="Groupe 1"/>
          <p:cNvGrpSpPr/>
          <p:nvPr/>
        </p:nvGrpSpPr>
        <p:grpSpPr>
          <a:xfrm>
            <a:off x="6096509" y="6556418"/>
            <a:ext cx="5547963" cy="83790"/>
            <a:chOff x="4474845" y="6550322"/>
            <a:chExt cx="4160972" cy="83790"/>
          </a:xfrm>
        </p:grpSpPr>
        <p:sp>
          <p:nvSpPr>
            <p:cNvPr id="60" name="Freeform 16"/>
            <p:cNvSpPr>
              <a:spLocks noEditPoints="1"/>
            </p:cNvSpPr>
            <p:nvPr userDrawn="1"/>
          </p:nvSpPr>
          <p:spPr bwMode="auto">
            <a:xfrm>
              <a:off x="5221688" y="6589091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6" y="5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1" name="Freeform 17"/>
            <p:cNvSpPr>
              <a:spLocks noEditPoints="1"/>
            </p:cNvSpPr>
            <p:nvPr userDrawn="1"/>
          </p:nvSpPr>
          <p:spPr bwMode="auto">
            <a:xfrm>
              <a:off x="5191125" y="6562828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3 w 25"/>
                <a:gd name="T3" fmla="*/ 19 h 24"/>
                <a:gd name="T4" fmla="*/ 6 w 25"/>
                <a:gd name="T5" fmla="*/ 12 h 24"/>
                <a:gd name="T6" fmla="*/ 13 w 25"/>
                <a:gd name="T7" fmla="*/ 5 h 24"/>
                <a:gd name="T8" fmla="*/ 20 w 25"/>
                <a:gd name="T9" fmla="*/ 12 h 24"/>
                <a:gd name="T10" fmla="*/ 13 w 25"/>
                <a:gd name="T11" fmla="*/ 0 h 24"/>
                <a:gd name="T12" fmla="*/ 0 w 25"/>
                <a:gd name="T13" fmla="*/ 12 h 24"/>
                <a:gd name="T14" fmla="*/ 13 w 25"/>
                <a:gd name="T15" fmla="*/ 24 h 24"/>
                <a:gd name="T16" fmla="*/ 25 w 25"/>
                <a:gd name="T17" fmla="*/ 12 h 24"/>
                <a:gd name="T18" fmla="*/ 13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7" y="19"/>
                    <a:pt x="13" y="19"/>
                  </a:cubicBez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lose/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2" name="Oval 18"/>
            <p:cNvSpPr>
              <a:spLocks noChangeArrowheads="1"/>
            </p:cNvSpPr>
            <p:nvPr userDrawn="1"/>
          </p:nvSpPr>
          <p:spPr bwMode="auto">
            <a:xfrm>
              <a:off x="5224235" y="6595343"/>
              <a:ext cx="8914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3" name="Oval 19"/>
            <p:cNvSpPr>
              <a:spLocks noChangeArrowheads="1"/>
            </p:cNvSpPr>
            <p:nvPr userDrawn="1"/>
          </p:nvSpPr>
          <p:spPr bwMode="auto">
            <a:xfrm>
              <a:off x="5663576" y="6550322"/>
              <a:ext cx="8914" cy="1000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4" name="Oval 20"/>
            <p:cNvSpPr>
              <a:spLocks noChangeArrowheads="1"/>
            </p:cNvSpPr>
            <p:nvPr userDrawn="1"/>
          </p:nvSpPr>
          <p:spPr bwMode="auto">
            <a:xfrm>
              <a:off x="5663576" y="6580336"/>
              <a:ext cx="8914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5" name="Freeform 21"/>
            <p:cNvSpPr>
              <a:spLocks noEditPoints="1"/>
            </p:cNvSpPr>
            <p:nvPr userDrawn="1"/>
          </p:nvSpPr>
          <p:spPr bwMode="auto">
            <a:xfrm>
              <a:off x="5630466" y="6562828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Freeform 22"/>
            <p:cNvSpPr>
              <a:spLocks/>
            </p:cNvSpPr>
            <p:nvPr userDrawn="1"/>
          </p:nvSpPr>
          <p:spPr bwMode="auto">
            <a:xfrm>
              <a:off x="5347760" y="6562828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2" name="Freeform 23"/>
            <p:cNvSpPr>
              <a:spLocks/>
            </p:cNvSpPr>
            <p:nvPr userDrawn="1"/>
          </p:nvSpPr>
          <p:spPr bwMode="auto">
            <a:xfrm>
              <a:off x="5485293" y="6562828"/>
              <a:ext cx="72587" cy="71284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3" name="Freeform 24"/>
            <p:cNvSpPr>
              <a:spLocks noEditPoints="1"/>
            </p:cNvSpPr>
            <p:nvPr userDrawn="1"/>
          </p:nvSpPr>
          <p:spPr bwMode="auto">
            <a:xfrm>
              <a:off x="5952650" y="6589091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4" name="Freeform 25"/>
            <p:cNvSpPr>
              <a:spLocks noEditPoints="1"/>
            </p:cNvSpPr>
            <p:nvPr userDrawn="1"/>
          </p:nvSpPr>
          <p:spPr bwMode="auto">
            <a:xfrm>
              <a:off x="5924634" y="6562828"/>
              <a:ext cx="72587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5" name="Oval 26"/>
            <p:cNvSpPr>
              <a:spLocks noChangeArrowheads="1"/>
            </p:cNvSpPr>
            <p:nvPr userDrawn="1"/>
          </p:nvSpPr>
          <p:spPr bwMode="auto">
            <a:xfrm>
              <a:off x="5957744" y="6595343"/>
              <a:ext cx="6367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6" name="Oval 27"/>
            <p:cNvSpPr>
              <a:spLocks noChangeArrowheads="1"/>
            </p:cNvSpPr>
            <p:nvPr userDrawn="1"/>
          </p:nvSpPr>
          <p:spPr bwMode="auto">
            <a:xfrm>
              <a:off x="6394539" y="6550322"/>
              <a:ext cx="11461" cy="1000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7" name="Oval 28"/>
            <p:cNvSpPr>
              <a:spLocks noChangeArrowheads="1"/>
            </p:cNvSpPr>
            <p:nvPr userDrawn="1"/>
          </p:nvSpPr>
          <p:spPr bwMode="auto">
            <a:xfrm>
              <a:off x="6394539" y="6580336"/>
              <a:ext cx="11461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8" name="Freeform 29"/>
            <p:cNvSpPr>
              <a:spLocks noEditPoints="1"/>
            </p:cNvSpPr>
            <p:nvPr userDrawn="1"/>
          </p:nvSpPr>
          <p:spPr bwMode="auto">
            <a:xfrm>
              <a:off x="6363976" y="6562828"/>
              <a:ext cx="72587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" name="Freeform 30"/>
            <p:cNvSpPr>
              <a:spLocks/>
            </p:cNvSpPr>
            <p:nvPr userDrawn="1"/>
          </p:nvSpPr>
          <p:spPr bwMode="auto">
            <a:xfrm>
              <a:off x="6078722" y="6562828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" name="Freeform 31"/>
            <p:cNvSpPr>
              <a:spLocks/>
            </p:cNvSpPr>
            <p:nvPr userDrawn="1"/>
          </p:nvSpPr>
          <p:spPr bwMode="auto">
            <a:xfrm>
              <a:off x="6216255" y="6562828"/>
              <a:ext cx="76407" cy="71284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" name="Freeform 32"/>
            <p:cNvSpPr>
              <a:spLocks/>
            </p:cNvSpPr>
            <p:nvPr userDrawn="1"/>
          </p:nvSpPr>
          <p:spPr bwMode="auto">
            <a:xfrm>
              <a:off x="5778187" y="6562828"/>
              <a:ext cx="75134" cy="71284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" name="Freeform 33"/>
            <p:cNvSpPr>
              <a:spLocks noEditPoints="1"/>
            </p:cNvSpPr>
            <p:nvPr userDrawn="1"/>
          </p:nvSpPr>
          <p:spPr bwMode="auto">
            <a:xfrm>
              <a:off x="6686160" y="6589091"/>
              <a:ext cx="15281" cy="17508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" name="Freeform 34"/>
            <p:cNvSpPr>
              <a:spLocks noEditPoints="1"/>
            </p:cNvSpPr>
            <p:nvPr userDrawn="1"/>
          </p:nvSpPr>
          <p:spPr bwMode="auto">
            <a:xfrm>
              <a:off x="6655597" y="6562828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" name="Oval 35"/>
            <p:cNvSpPr>
              <a:spLocks noChangeArrowheads="1"/>
            </p:cNvSpPr>
            <p:nvPr userDrawn="1"/>
          </p:nvSpPr>
          <p:spPr bwMode="auto">
            <a:xfrm>
              <a:off x="6688706" y="6595343"/>
              <a:ext cx="8914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" name="Oval 36"/>
            <p:cNvSpPr>
              <a:spLocks noChangeArrowheads="1"/>
            </p:cNvSpPr>
            <p:nvPr userDrawn="1"/>
          </p:nvSpPr>
          <p:spPr bwMode="auto">
            <a:xfrm>
              <a:off x="7128048" y="6550322"/>
              <a:ext cx="8914" cy="1000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" name="Oval 37"/>
            <p:cNvSpPr>
              <a:spLocks noChangeArrowheads="1"/>
            </p:cNvSpPr>
            <p:nvPr userDrawn="1"/>
          </p:nvSpPr>
          <p:spPr bwMode="auto">
            <a:xfrm>
              <a:off x="7128048" y="6580336"/>
              <a:ext cx="8914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" name="Freeform 38"/>
            <p:cNvSpPr>
              <a:spLocks noEditPoints="1"/>
            </p:cNvSpPr>
            <p:nvPr userDrawn="1"/>
          </p:nvSpPr>
          <p:spPr bwMode="auto">
            <a:xfrm>
              <a:off x="7094938" y="6562828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" name="Freeform 39"/>
            <p:cNvSpPr>
              <a:spLocks/>
            </p:cNvSpPr>
            <p:nvPr userDrawn="1"/>
          </p:nvSpPr>
          <p:spPr bwMode="auto">
            <a:xfrm>
              <a:off x="6812231" y="6562828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" name="Freeform 40"/>
            <p:cNvSpPr>
              <a:spLocks/>
            </p:cNvSpPr>
            <p:nvPr userDrawn="1"/>
          </p:nvSpPr>
          <p:spPr bwMode="auto">
            <a:xfrm>
              <a:off x="6951038" y="6562828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6511696" y="6562828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" name="Freeform 42"/>
            <p:cNvSpPr>
              <a:spLocks noEditPoints="1"/>
            </p:cNvSpPr>
            <p:nvPr userDrawn="1"/>
          </p:nvSpPr>
          <p:spPr bwMode="auto">
            <a:xfrm>
              <a:off x="7417122" y="6589091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" name="Freeform 43"/>
            <p:cNvSpPr>
              <a:spLocks noEditPoints="1"/>
            </p:cNvSpPr>
            <p:nvPr userDrawn="1"/>
          </p:nvSpPr>
          <p:spPr bwMode="auto">
            <a:xfrm>
              <a:off x="7390379" y="6562828"/>
              <a:ext cx="71313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" name="Oval 44"/>
            <p:cNvSpPr>
              <a:spLocks noChangeArrowheads="1"/>
            </p:cNvSpPr>
            <p:nvPr userDrawn="1"/>
          </p:nvSpPr>
          <p:spPr bwMode="auto">
            <a:xfrm>
              <a:off x="7423489" y="6595343"/>
              <a:ext cx="5094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" name="Oval 45"/>
            <p:cNvSpPr>
              <a:spLocks noChangeArrowheads="1"/>
            </p:cNvSpPr>
            <p:nvPr userDrawn="1"/>
          </p:nvSpPr>
          <p:spPr bwMode="auto">
            <a:xfrm>
              <a:off x="7859010" y="6550322"/>
              <a:ext cx="12735" cy="1000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" name="Oval 46"/>
            <p:cNvSpPr>
              <a:spLocks noChangeArrowheads="1"/>
            </p:cNvSpPr>
            <p:nvPr userDrawn="1"/>
          </p:nvSpPr>
          <p:spPr bwMode="auto">
            <a:xfrm>
              <a:off x="7859010" y="6580336"/>
              <a:ext cx="12735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" name="Freeform 47"/>
            <p:cNvSpPr>
              <a:spLocks noEditPoints="1"/>
            </p:cNvSpPr>
            <p:nvPr userDrawn="1"/>
          </p:nvSpPr>
          <p:spPr bwMode="auto">
            <a:xfrm>
              <a:off x="7829721" y="6562828"/>
              <a:ext cx="71313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7543194" y="6562828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7682000" y="6562828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7242659" y="6562828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8150631" y="6589091"/>
              <a:ext cx="15281" cy="17508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" name="Freeform 52"/>
            <p:cNvSpPr>
              <a:spLocks noEditPoints="1"/>
            </p:cNvSpPr>
            <p:nvPr userDrawn="1"/>
          </p:nvSpPr>
          <p:spPr bwMode="auto">
            <a:xfrm>
              <a:off x="8121342" y="6562828"/>
              <a:ext cx="75134" cy="71284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" name="Oval 53"/>
            <p:cNvSpPr>
              <a:spLocks noChangeArrowheads="1"/>
            </p:cNvSpPr>
            <p:nvPr userDrawn="1"/>
          </p:nvSpPr>
          <p:spPr bwMode="auto">
            <a:xfrm>
              <a:off x="8154452" y="6595343"/>
              <a:ext cx="8914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" name="Oval 54"/>
            <p:cNvSpPr>
              <a:spLocks noChangeArrowheads="1"/>
            </p:cNvSpPr>
            <p:nvPr userDrawn="1"/>
          </p:nvSpPr>
          <p:spPr bwMode="auto">
            <a:xfrm>
              <a:off x="8592520" y="6550322"/>
              <a:ext cx="10188" cy="1000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" name="Oval 55"/>
            <p:cNvSpPr>
              <a:spLocks noChangeArrowheads="1"/>
            </p:cNvSpPr>
            <p:nvPr userDrawn="1"/>
          </p:nvSpPr>
          <p:spPr bwMode="auto">
            <a:xfrm>
              <a:off x="8592520" y="6580336"/>
              <a:ext cx="10188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8559410" y="6562828"/>
              <a:ext cx="76407" cy="71284"/>
            </a:xfrm>
            <a:custGeom>
              <a:avLst/>
              <a:gdLst>
                <a:gd name="T0" fmla="*/ 12 w 25"/>
                <a:gd name="T1" fmla="*/ 0 h 24"/>
                <a:gd name="T2" fmla="*/ 0 w 25"/>
                <a:gd name="T3" fmla="*/ 12 h 24"/>
                <a:gd name="T4" fmla="*/ 12 w 25"/>
                <a:gd name="T5" fmla="*/ 24 h 24"/>
                <a:gd name="T6" fmla="*/ 25 w 25"/>
                <a:gd name="T7" fmla="*/ 12 h 24"/>
                <a:gd name="T8" fmla="*/ 12 w 25"/>
                <a:gd name="T9" fmla="*/ 0 h 24"/>
                <a:gd name="T10" fmla="*/ 12 w 25"/>
                <a:gd name="T11" fmla="*/ 19 h 24"/>
                <a:gd name="T12" fmla="*/ 5 w 25"/>
                <a:gd name="T13" fmla="*/ 12 h 24"/>
                <a:gd name="T14" fmla="*/ 12 w 25"/>
                <a:gd name="T15" fmla="*/ 5 h 24"/>
                <a:gd name="T16" fmla="*/ 19 w 25"/>
                <a:gd name="T17" fmla="*/ 12 h 24"/>
                <a:gd name="T18" fmla="*/ 12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" name="Freeform 57"/>
            <p:cNvSpPr>
              <a:spLocks/>
            </p:cNvSpPr>
            <p:nvPr userDrawn="1"/>
          </p:nvSpPr>
          <p:spPr bwMode="auto">
            <a:xfrm>
              <a:off x="8276703" y="6562828"/>
              <a:ext cx="54759" cy="71284"/>
            </a:xfrm>
            <a:custGeom>
              <a:avLst/>
              <a:gdLst>
                <a:gd name="T0" fmla="*/ 0 w 43"/>
                <a:gd name="T1" fmla="*/ 24 h 57"/>
                <a:gd name="T2" fmla="*/ 0 w 43"/>
                <a:gd name="T3" fmla="*/ 33 h 57"/>
                <a:gd name="T4" fmla="*/ 43 w 43"/>
                <a:gd name="T5" fmla="*/ 57 h 57"/>
                <a:gd name="T6" fmla="*/ 43 w 43"/>
                <a:gd name="T7" fmla="*/ 42 h 57"/>
                <a:gd name="T8" fmla="*/ 15 w 43"/>
                <a:gd name="T9" fmla="*/ 28 h 57"/>
                <a:gd name="T10" fmla="*/ 43 w 43"/>
                <a:gd name="T11" fmla="*/ 14 h 57"/>
                <a:gd name="T12" fmla="*/ 43 w 43"/>
                <a:gd name="T13" fmla="*/ 0 h 57"/>
                <a:gd name="T14" fmla="*/ 0 w 43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57">
                  <a:moveTo>
                    <a:pt x="0" y="24"/>
                  </a:moveTo>
                  <a:lnTo>
                    <a:pt x="0" y="33"/>
                  </a:lnTo>
                  <a:lnTo>
                    <a:pt x="43" y="57"/>
                  </a:lnTo>
                  <a:lnTo>
                    <a:pt x="43" y="42"/>
                  </a:lnTo>
                  <a:lnTo>
                    <a:pt x="15" y="28"/>
                  </a:lnTo>
                  <a:lnTo>
                    <a:pt x="43" y="14"/>
                  </a:lnTo>
                  <a:lnTo>
                    <a:pt x="43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" name="Freeform 58"/>
            <p:cNvSpPr>
              <a:spLocks/>
            </p:cNvSpPr>
            <p:nvPr userDrawn="1"/>
          </p:nvSpPr>
          <p:spPr bwMode="auto">
            <a:xfrm>
              <a:off x="8415510" y="6562828"/>
              <a:ext cx="72587" cy="71284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" name="Freeform 59"/>
            <p:cNvSpPr>
              <a:spLocks/>
            </p:cNvSpPr>
            <p:nvPr userDrawn="1"/>
          </p:nvSpPr>
          <p:spPr bwMode="auto">
            <a:xfrm>
              <a:off x="7976168" y="6562828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16"/>
            <p:cNvSpPr>
              <a:spLocks noEditPoints="1"/>
            </p:cNvSpPr>
            <p:nvPr userDrawn="1"/>
          </p:nvSpPr>
          <p:spPr bwMode="auto">
            <a:xfrm>
              <a:off x="4505408" y="6589091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6" y="5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Freeform 17"/>
            <p:cNvSpPr>
              <a:spLocks noEditPoints="1"/>
            </p:cNvSpPr>
            <p:nvPr userDrawn="1"/>
          </p:nvSpPr>
          <p:spPr bwMode="auto">
            <a:xfrm>
              <a:off x="4474845" y="6562828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3 w 25"/>
                <a:gd name="T3" fmla="*/ 19 h 24"/>
                <a:gd name="T4" fmla="*/ 6 w 25"/>
                <a:gd name="T5" fmla="*/ 12 h 24"/>
                <a:gd name="T6" fmla="*/ 13 w 25"/>
                <a:gd name="T7" fmla="*/ 5 h 24"/>
                <a:gd name="T8" fmla="*/ 20 w 25"/>
                <a:gd name="T9" fmla="*/ 12 h 24"/>
                <a:gd name="T10" fmla="*/ 13 w 25"/>
                <a:gd name="T11" fmla="*/ 0 h 24"/>
                <a:gd name="T12" fmla="*/ 0 w 25"/>
                <a:gd name="T13" fmla="*/ 12 h 24"/>
                <a:gd name="T14" fmla="*/ 13 w 25"/>
                <a:gd name="T15" fmla="*/ 24 h 24"/>
                <a:gd name="T16" fmla="*/ 25 w 25"/>
                <a:gd name="T17" fmla="*/ 12 h 24"/>
                <a:gd name="T18" fmla="*/ 13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7" y="19"/>
                    <a:pt x="13" y="19"/>
                  </a:cubicBez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lose/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Oval 18"/>
            <p:cNvSpPr>
              <a:spLocks noChangeArrowheads="1"/>
            </p:cNvSpPr>
            <p:nvPr userDrawn="1"/>
          </p:nvSpPr>
          <p:spPr bwMode="auto">
            <a:xfrm>
              <a:off x="4507955" y="6595343"/>
              <a:ext cx="8914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6" name="Oval 19"/>
            <p:cNvSpPr>
              <a:spLocks noChangeArrowheads="1"/>
            </p:cNvSpPr>
            <p:nvPr userDrawn="1"/>
          </p:nvSpPr>
          <p:spPr bwMode="auto">
            <a:xfrm>
              <a:off x="4947296" y="6550322"/>
              <a:ext cx="8914" cy="1000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7" name="Oval 20"/>
            <p:cNvSpPr>
              <a:spLocks noChangeArrowheads="1"/>
            </p:cNvSpPr>
            <p:nvPr userDrawn="1"/>
          </p:nvSpPr>
          <p:spPr bwMode="auto">
            <a:xfrm>
              <a:off x="4947296" y="6580336"/>
              <a:ext cx="8914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8" name="Freeform 21"/>
            <p:cNvSpPr>
              <a:spLocks noEditPoints="1"/>
            </p:cNvSpPr>
            <p:nvPr userDrawn="1"/>
          </p:nvSpPr>
          <p:spPr bwMode="auto">
            <a:xfrm>
              <a:off x="4914186" y="6562828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9" name="Freeform 22"/>
            <p:cNvSpPr>
              <a:spLocks/>
            </p:cNvSpPr>
            <p:nvPr userDrawn="1"/>
          </p:nvSpPr>
          <p:spPr bwMode="auto">
            <a:xfrm>
              <a:off x="4631480" y="6562828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0" name="Freeform 23"/>
            <p:cNvSpPr>
              <a:spLocks/>
            </p:cNvSpPr>
            <p:nvPr userDrawn="1"/>
          </p:nvSpPr>
          <p:spPr bwMode="auto">
            <a:xfrm>
              <a:off x="4769013" y="6562828"/>
              <a:ext cx="72587" cy="71284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1" name="Freeform 32"/>
            <p:cNvSpPr>
              <a:spLocks/>
            </p:cNvSpPr>
            <p:nvPr userDrawn="1"/>
          </p:nvSpPr>
          <p:spPr bwMode="auto">
            <a:xfrm>
              <a:off x="5061907" y="6562828"/>
              <a:ext cx="75134" cy="71284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1314326" y="6498211"/>
            <a:ext cx="41108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all" spc="0" normalizeH="0" baseline="0" noProof="0" dirty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</a:rPr>
              <a:t>50 avenue des Champs-Élysées 75008 PARIS &gt; FRANCE &gt; WWW.OCTO.COM</a:t>
            </a:r>
          </a:p>
        </p:txBody>
      </p:sp>
      <p:sp>
        <p:nvSpPr>
          <p:cNvPr id="73" name="Triangle isocèle 72"/>
          <p:cNvSpPr>
            <a:spLocks/>
          </p:cNvSpPr>
          <p:nvPr userDrawn="1"/>
        </p:nvSpPr>
        <p:spPr bwMode="auto">
          <a:xfrm rot="5400000">
            <a:off x="1280376" y="5748159"/>
            <a:ext cx="222118" cy="167029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2458"/>
                </a:solidFill>
                <a:effectLst/>
                <a:latin typeface="Helvetica"/>
                <a:cs typeface="Helvetica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2458"/>
              </a:solidFill>
              <a:effectLst/>
              <a:latin typeface="Helvetica"/>
              <a:cs typeface="Helvetica"/>
            </a:endParaRPr>
          </a:p>
        </p:txBody>
      </p:sp>
      <p:pic>
        <p:nvPicPr>
          <p:cNvPr id="74" name="Image 73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" b="16609"/>
          <a:stretch/>
        </p:blipFill>
        <p:spPr bwMode="black">
          <a:xfrm>
            <a:off x="1186000" y="752944"/>
            <a:ext cx="3586219" cy="1558937"/>
          </a:xfrm>
          <a:prstGeom prst="rect">
            <a:avLst/>
          </a:prstGeom>
        </p:spPr>
      </p:pic>
      <p:grpSp>
        <p:nvGrpSpPr>
          <p:cNvPr id="75" name="Groupe 222"/>
          <p:cNvGrpSpPr/>
          <p:nvPr userDrawn="1"/>
        </p:nvGrpSpPr>
        <p:grpSpPr>
          <a:xfrm>
            <a:off x="5638063" y="6521284"/>
            <a:ext cx="5552184" cy="112088"/>
            <a:chOff x="5435409" y="6316384"/>
            <a:chExt cx="5552184" cy="112088"/>
          </a:xfrm>
        </p:grpSpPr>
        <p:sp>
          <p:nvSpPr>
            <p:cNvPr id="76" name="Freeform 11"/>
            <p:cNvSpPr>
              <a:spLocks noEditPoints="1"/>
            </p:cNvSpPr>
            <p:nvPr userDrawn="1"/>
          </p:nvSpPr>
          <p:spPr bwMode="auto">
            <a:xfrm>
              <a:off x="6435927" y="6368246"/>
              <a:ext cx="23768" cy="23421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7" name="Freeform 12"/>
            <p:cNvSpPr>
              <a:spLocks noEditPoints="1"/>
            </p:cNvSpPr>
            <p:nvPr userDrawn="1"/>
          </p:nvSpPr>
          <p:spPr bwMode="auto">
            <a:xfrm>
              <a:off x="6398577" y="6333114"/>
              <a:ext cx="96772" cy="95358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8" name="Oval 13"/>
            <p:cNvSpPr>
              <a:spLocks noChangeArrowheads="1"/>
            </p:cNvSpPr>
            <p:nvPr userDrawn="1"/>
          </p:nvSpPr>
          <p:spPr bwMode="auto">
            <a:xfrm>
              <a:off x="6442718" y="6376610"/>
              <a:ext cx="8489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9" name="Oval 14"/>
            <p:cNvSpPr>
              <a:spLocks noChangeArrowheads="1"/>
            </p:cNvSpPr>
            <p:nvPr userDrawn="1"/>
          </p:nvSpPr>
          <p:spPr bwMode="auto">
            <a:xfrm>
              <a:off x="7025046" y="6316384"/>
              <a:ext cx="15280" cy="133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80" name="Oval 15"/>
            <p:cNvSpPr>
              <a:spLocks noChangeArrowheads="1"/>
            </p:cNvSpPr>
            <p:nvPr userDrawn="1"/>
          </p:nvSpPr>
          <p:spPr bwMode="auto">
            <a:xfrm>
              <a:off x="7025046" y="6356535"/>
              <a:ext cx="15280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19" name="Freeform 16"/>
            <p:cNvSpPr>
              <a:spLocks noEditPoints="1"/>
            </p:cNvSpPr>
            <p:nvPr userDrawn="1"/>
          </p:nvSpPr>
          <p:spPr bwMode="auto">
            <a:xfrm>
              <a:off x="6984300" y="6333114"/>
              <a:ext cx="96772" cy="95358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20" name="Freeform 17"/>
            <p:cNvSpPr>
              <a:spLocks/>
            </p:cNvSpPr>
            <p:nvPr userDrawn="1"/>
          </p:nvSpPr>
          <p:spPr bwMode="auto">
            <a:xfrm>
              <a:off x="6604005" y="6333114"/>
              <a:ext cx="76399" cy="95358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21" name="Freeform 18"/>
            <p:cNvSpPr>
              <a:spLocks/>
            </p:cNvSpPr>
            <p:nvPr userDrawn="1"/>
          </p:nvSpPr>
          <p:spPr bwMode="auto">
            <a:xfrm>
              <a:off x="6787362" y="6333114"/>
              <a:ext cx="101865" cy="95358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22" name="Freeform 20"/>
            <p:cNvSpPr>
              <a:spLocks noEditPoints="1"/>
            </p:cNvSpPr>
            <p:nvPr userDrawn="1"/>
          </p:nvSpPr>
          <p:spPr bwMode="auto">
            <a:xfrm>
              <a:off x="7413831" y="6368246"/>
              <a:ext cx="20373" cy="23421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23" name="Freeform 21"/>
            <p:cNvSpPr>
              <a:spLocks noEditPoints="1"/>
            </p:cNvSpPr>
            <p:nvPr userDrawn="1"/>
          </p:nvSpPr>
          <p:spPr bwMode="auto">
            <a:xfrm>
              <a:off x="7373085" y="6333114"/>
              <a:ext cx="100167" cy="95358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24" name="Oval 22"/>
            <p:cNvSpPr>
              <a:spLocks noChangeArrowheads="1"/>
            </p:cNvSpPr>
            <p:nvPr userDrawn="1"/>
          </p:nvSpPr>
          <p:spPr bwMode="auto">
            <a:xfrm>
              <a:off x="7417227" y="6376610"/>
              <a:ext cx="11884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25" name="Oval 23"/>
            <p:cNvSpPr>
              <a:spLocks noChangeArrowheads="1"/>
            </p:cNvSpPr>
            <p:nvPr userDrawn="1"/>
          </p:nvSpPr>
          <p:spPr bwMode="auto">
            <a:xfrm>
              <a:off x="8002950" y="6316384"/>
              <a:ext cx="11884" cy="133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26" name="Oval 24"/>
            <p:cNvSpPr>
              <a:spLocks noChangeArrowheads="1"/>
            </p:cNvSpPr>
            <p:nvPr userDrawn="1"/>
          </p:nvSpPr>
          <p:spPr bwMode="auto">
            <a:xfrm>
              <a:off x="8002950" y="6356535"/>
              <a:ext cx="11884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27" name="Freeform 25"/>
            <p:cNvSpPr>
              <a:spLocks noEditPoints="1"/>
            </p:cNvSpPr>
            <p:nvPr userDrawn="1"/>
          </p:nvSpPr>
          <p:spPr bwMode="auto">
            <a:xfrm>
              <a:off x="7958808" y="6333114"/>
              <a:ext cx="100167" cy="95358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28" name="Freeform 26"/>
            <p:cNvSpPr>
              <a:spLocks/>
            </p:cNvSpPr>
            <p:nvPr userDrawn="1"/>
          </p:nvSpPr>
          <p:spPr bwMode="auto">
            <a:xfrm>
              <a:off x="7581908" y="6333114"/>
              <a:ext cx="76399" cy="95358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29" name="Freeform 27"/>
            <p:cNvSpPr>
              <a:spLocks/>
            </p:cNvSpPr>
            <p:nvPr userDrawn="1"/>
          </p:nvSpPr>
          <p:spPr bwMode="auto">
            <a:xfrm>
              <a:off x="7766963" y="6333114"/>
              <a:ext cx="96772" cy="95358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30" name="Freeform 28"/>
            <p:cNvSpPr>
              <a:spLocks/>
            </p:cNvSpPr>
            <p:nvPr userDrawn="1"/>
          </p:nvSpPr>
          <p:spPr bwMode="auto">
            <a:xfrm>
              <a:off x="7181239" y="6333114"/>
              <a:ext cx="96772" cy="95358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31" name="Freeform 29"/>
            <p:cNvSpPr>
              <a:spLocks noEditPoints="1"/>
            </p:cNvSpPr>
            <p:nvPr userDrawn="1"/>
          </p:nvSpPr>
          <p:spPr bwMode="auto">
            <a:xfrm>
              <a:off x="8388339" y="6368246"/>
              <a:ext cx="23768" cy="23421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32" name="Freeform 30"/>
            <p:cNvSpPr>
              <a:spLocks noEditPoints="1"/>
            </p:cNvSpPr>
            <p:nvPr userDrawn="1"/>
          </p:nvSpPr>
          <p:spPr bwMode="auto">
            <a:xfrm>
              <a:off x="8352686" y="6333114"/>
              <a:ext cx="95074" cy="95358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33" name="Oval 31"/>
            <p:cNvSpPr>
              <a:spLocks noChangeArrowheads="1"/>
            </p:cNvSpPr>
            <p:nvPr userDrawn="1"/>
          </p:nvSpPr>
          <p:spPr bwMode="auto">
            <a:xfrm>
              <a:off x="8396828" y="6376610"/>
              <a:ext cx="6791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34" name="Oval 32"/>
            <p:cNvSpPr>
              <a:spLocks noChangeArrowheads="1"/>
            </p:cNvSpPr>
            <p:nvPr userDrawn="1"/>
          </p:nvSpPr>
          <p:spPr bwMode="auto">
            <a:xfrm>
              <a:off x="8977458" y="6316384"/>
              <a:ext cx="16977" cy="133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35" name="Oval 33"/>
            <p:cNvSpPr>
              <a:spLocks noChangeArrowheads="1"/>
            </p:cNvSpPr>
            <p:nvPr userDrawn="1"/>
          </p:nvSpPr>
          <p:spPr bwMode="auto">
            <a:xfrm>
              <a:off x="8977458" y="6356535"/>
              <a:ext cx="16977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36" name="Freeform 34"/>
            <p:cNvSpPr>
              <a:spLocks noEditPoints="1"/>
            </p:cNvSpPr>
            <p:nvPr userDrawn="1"/>
          </p:nvSpPr>
          <p:spPr bwMode="auto">
            <a:xfrm>
              <a:off x="8938410" y="6333114"/>
              <a:ext cx="95074" cy="95358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37" name="Freeform 35"/>
            <p:cNvSpPr>
              <a:spLocks/>
            </p:cNvSpPr>
            <p:nvPr userDrawn="1"/>
          </p:nvSpPr>
          <p:spPr bwMode="auto">
            <a:xfrm>
              <a:off x="8556416" y="6333114"/>
              <a:ext cx="76399" cy="95358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38" name="Freeform 36"/>
            <p:cNvSpPr>
              <a:spLocks/>
            </p:cNvSpPr>
            <p:nvPr userDrawn="1"/>
          </p:nvSpPr>
          <p:spPr bwMode="auto">
            <a:xfrm>
              <a:off x="8741471" y="6333114"/>
              <a:ext cx="96772" cy="95358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39" name="Freeform 37"/>
            <p:cNvSpPr>
              <a:spLocks/>
            </p:cNvSpPr>
            <p:nvPr userDrawn="1"/>
          </p:nvSpPr>
          <p:spPr bwMode="auto">
            <a:xfrm>
              <a:off x="8155747" y="6333114"/>
              <a:ext cx="96772" cy="95358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0" name="Freeform 38"/>
            <p:cNvSpPr>
              <a:spLocks noEditPoints="1"/>
            </p:cNvSpPr>
            <p:nvPr userDrawn="1"/>
          </p:nvSpPr>
          <p:spPr bwMode="auto">
            <a:xfrm>
              <a:off x="9366243" y="6368246"/>
              <a:ext cx="20373" cy="23421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1" name="Freeform 39"/>
            <p:cNvSpPr>
              <a:spLocks noEditPoints="1"/>
            </p:cNvSpPr>
            <p:nvPr userDrawn="1"/>
          </p:nvSpPr>
          <p:spPr bwMode="auto">
            <a:xfrm>
              <a:off x="9327194" y="6333114"/>
              <a:ext cx="100167" cy="95358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2" name="Oval 40"/>
            <p:cNvSpPr>
              <a:spLocks noChangeArrowheads="1"/>
            </p:cNvSpPr>
            <p:nvPr userDrawn="1"/>
          </p:nvSpPr>
          <p:spPr bwMode="auto">
            <a:xfrm>
              <a:off x="9371336" y="6376610"/>
              <a:ext cx="11884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3" name="Oval 41"/>
            <p:cNvSpPr>
              <a:spLocks noChangeArrowheads="1"/>
            </p:cNvSpPr>
            <p:nvPr userDrawn="1"/>
          </p:nvSpPr>
          <p:spPr bwMode="auto">
            <a:xfrm>
              <a:off x="9957059" y="6316384"/>
              <a:ext cx="11884" cy="133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4" name="Oval 42"/>
            <p:cNvSpPr>
              <a:spLocks noChangeArrowheads="1"/>
            </p:cNvSpPr>
            <p:nvPr userDrawn="1"/>
          </p:nvSpPr>
          <p:spPr bwMode="auto">
            <a:xfrm>
              <a:off x="9957059" y="6356535"/>
              <a:ext cx="11884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5" name="Freeform 43"/>
            <p:cNvSpPr>
              <a:spLocks noEditPoints="1"/>
            </p:cNvSpPr>
            <p:nvPr userDrawn="1"/>
          </p:nvSpPr>
          <p:spPr bwMode="auto">
            <a:xfrm>
              <a:off x="9912918" y="6333114"/>
              <a:ext cx="100167" cy="95358"/>
            </a:xfrm>
            <a:custGeom>
              <a:avLst/>
              <a:gdLst>
                <a:gd name="T0" fmla="*/ 12 w 25"/>
                <a:gd name="T1" fmla="*/ 0 h 24"/>
                <a:gd name="T2" fmla="*/ 0 w 25"/>
                <a:gd name="T3" fmla="*/ 12 h 24"/>
                <a:gd name="T4" fmla="*/ 12 w 25"/>
                <a:gd name="T5" fmla="*/ 24 h 24"/>
                <a:gd name="T6" fmla="*/ 25 w 25"/>
                <a:gd name="T7" fmla="*/ 12 h 24"/>
                <a:gd name="T8" fmla="*/ 12 w 25"/>
                <a:gd name="T9" fmla="*/ 0 h 24"/>
                <a:gd name="T10" fmla="*/ 12 w 25"/>
                <a:gd name="T11" fmla="*/ 19 h 24"/>
                <a:gd name="T12" fmla="*/ 5 w 25"/>
                <a:gd name="T13" fmla="*/ 12 h 24"/>
                <a:gd name="T14" fmla="*/ 12 w 25"/>
                <a:gd name="T15" fmla="*/ 5 h 24"/>
                <a:gd name="T16" fmla="*/ 19 w 25"/>
                <a:gd name="T17" fmla="*/ 12 h 24"/>
                <a:gd name="T18" fmla="*/ 12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6" name="Freeform 44"/>
            <p:cNvSpPr>
              <a:spLocks/>
            </p:cNvSpPr>
            <p:nvPr userDrawn="1"/>
          </p:nvSpPr>
          <p:spPr bwMode="auto">
            <a:xfrm>
              <a:off x="9536017" y="6333114"/>
              <a:ext cx="71305" cy="95358"/>
            </a:xfrm>
            <a:custGeom>
              <a:avLst/>
              <a:gdLst>
                <a:gd name="T0" fmla="*/ 0 w 42"/>
                <a:gd name="T1" fmla="*/ 24 h 57"/>
                <a:gd name="T2" fmla="*/ 0 w 42"/>
                <a:gd name="T3" fmla="*/ 33 h 57"/>
                <a:gd name="T4" fmla="*/ 42 w 42"/>
                <a:gd name="T5" fmla="*/ 57 h 57"/>
                <a:gd name="T6" fmla="*/ 42 w 42"/>
                <a:gd name="T7" fmla="*/ 42 h 57"/>
                <a:gd name="T8" fmla="*/ 14 w 42"/>
                <a:gd name="T9" fmla="*/ 28 h 57"/>
                <a:gd name="T10" fmla="*/ 42 w 42"/>
                <a:gd name="T11" fmla="*/ 14 h 57"/>
                <a:gd name="T12" fmla="*/ 42 w 42"/>
                <a:gd name="T13" fmla="*/ 0 h 57"/>
                <a:gd name="T14" fmla="*/ 0 w 42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57">
                  <a:moveTo>
                    <a:pt x="0" y="24"/>
                  </a:moveTo>
                  <a:lnTo>
                    <a:pt x="0" y="33"/>
                  </a:lnTo>
                  <a:lnTo>
                    <a:pt x="42" y="57"/>
                  </a:lnTo>
                  <a:lnTo>
                    <a:pt x="42" y="42"/>
                  </a:lnTo>
                  <a:lnTo>
                    <a:pt x="14" y="28"/>
                  </a:lnTo>
                  <a:lnTo>
                    <a:pt x="42" y="14"/>
                  </a:lnTo>
                  <a:lnTo>
                    <a:pt x="42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7" name="Freeform 45"/>
            <p:cNvSpPr>
              <a:spLocks/>
            </p:cNvSpPr>
            <p:nvPr userDrawn="1"/>
          </p:nvSpPr>
          <p:spPr bwMode="auto">
            <a:xfrm>
              <a:off x="9719374" y="6333114"/>
              <a:ext cx="96772" cy="95358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8" name="Freeform 46"/>
            <p:cNvSpPr>
              <a:spLocks/>
            </p:cNvSpPr>
            <p:nvPr userDrawn="1"/>
          </p:nvSpPr>
          <p:spPr bwMode="auto">
            <a:xfrm>
              <a:off x="9133651" y="6333114"/>
              <a:ext cx="96772" cy="95358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9" name="Freeform 47"/>
            <p:cNvSpPr>
              <a:spLocks noEditPoints="1"/>
            </p:cNvSpPr>
            <p:nvPr userDrawn="1"/>
          </p:nvSpPr>
          <p:spPr bwMode="auto">
            <a:xfrm>
              <a:off x="10340751" y="6368246"/>
              <a:ext cx="25466" cy="23421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0" name="Freeform 48"/>
            <p:cNvSpPr>
              <a:spLocks noEditPoints="1"/>
            </p:cNvSpPr>
            <p:nvPr userDrawn="1"/>
          </p:nvSpPr>
          <p:spPr bwMode="auto">
            <a:xfrm>
              <a:off x="10305098" y="6333114"/>
              <a:ext cx="96772" cy="95358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1" name="Oval 49"/>
            <p:cNvSpPr>
              <a:spLocks noChangeArrowheads="1"/>
            </p:cNvSpPr>
            <p:nvPr userDrawn="1"/>
          </p:nvSpPr>
          <p:spPr bwMode="auto">
            <a:xfrm>
              <a:off x="10349239" y="6376610"/>
              <a:ext cx="8489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2" name="Oval 50"/>
            <p:cNvSpPr>
              <a:spLocks noChangeArrowheads="1"/>
            </p:cNvSpPr>
            <p:nvPr userDrawn="1"/>
          </p:nvSpPr>
          <p:spPr bwMode="auto">
            <a:xfrm>
              <a:off x="10931567" y="6316384"/>
              <a:ext cx="15280" cy="133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3" name="Oval 51"/>
            <p:cNvSpPr>
              <a:spLocks noChangeArrowheads="1"/>
            </p:cNvSpPr>
            <p:nvPr userDrawn="1"/>
          </p:nvSpPr>
          <p:spPr bwMode="auto">
            <a:xfrm>
              <a:off x="10931567" y="6356535"/>
              <a:ext cx="15280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4" name="Freeform 52"/>
            <p:cNvSpPr>
              <a:spLocks noEditPoints="1"/>
            </p:cNvSpPr>
            <p:nvPr userDrawn="1"/>
          </p:nvSpPr>
          <p:spPr bwMode="auto">
            <a:xfrm>
              <a:off x="10890821" y="6333114"/>
              <a:ext cx="96772" cy="95358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5" name="Freeform 53"/>
            <p:cNvSpPr>
              <a:spLocks/>
            </p:cNvSpPr>
            <p:nvPr userDrawn="1"/>
          </p:nvSpPr>
          <p:spPr bwMode="auto">
            <a:xfrm>
              <a:off x="10510525" y="6333114"/>
              <a:ext cx="74701" cy="95358"/>
            </a:xfrm>
            <a:custGeom>
              <a:avLst/>
              <a:gdLst>
                <a:gd name="T0" fmla="*/ 0 w 44"/>
                <a:gd name="T1" fmla="*/ 24 h 57"/>
                <a:gd name="T2" fmla="*/ 0 w 44"/>
                <a:gd name="T3" fmla="*/ 33 h 57"/>
                <a:gd name="T4" fmla="*/ 44 w 44"/>
                <a:gd name="T5" fmla="*/ 57 h 57"/>
                <a:gd name="T6" fmla="*/ 44 w 44"/>
                <a:gd name="T7" fmla="*/ 42 h 57"/>
                <a:gd name="T8" fmla="*/ 14 w 44"/>
                <a:gd name="T9" fmla="*/ 28 h 57"/>
                <a:gd name="T10" fmla="*/ 44 w 44"/>
                <a:gd name="T11" fmla="*/ 14 h 57"/>
                <a:gd name="T12" fmla="*/ 44 w 44"/>
                <a:gd name="T13" fmla="*/ 0 h 57"/>
                <a:gd name="T14" fmla="*/ 0 w 44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57">
                  <a:moveTo>
                    <a:pt x="0" y="24"/>
                  </a:moveTo>
                  <a:lnTo>
                    <a:pt x="0" y="33"/>
                  </a:lnTo>
                  <a:lnTo>
                    <a:pt x="44" y="57"/>
                  </a:lnTo>
                  <a:lnTo>
                    <a:pt x="44" y="42"/>
                  </a:lnTo>
                  <a:lnTo>
                    <a:pt x="14" y="28"/>
                  </a:lnTo>
                  <a:lnTo>
                    <a:pt x="44" y="14"/>
                  </a:lnTo>
                  <a:lnTo>
                    <a:pt x="44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6" name="Freeform 54"/>
            <p:cNvSpPr>
              <a:spLocks/>
            </p:cNvSpPr>
            <p:nvPr userDrawn="1"/>
          </p:nvSpPr>
          <p:spPr bwMode="auto">
            <a:xfrm>
              <a:off x="10693882" y="6333114"/>
              <a:ext cx="96772" cy="95358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7" name="Freeform 55"/>
            <p:cNvSpPr>
              <a:spLocks/>
            </p:cNvSpPr>
            <p:nvPr userDrawn="1"/>
          </p:nvSpPr>
          <p:spPr bwMode="auto">
            <a:xfrm>
              <a:off x="10108159" y="6333114"/>
              <a:ext cx="96772" cy="95358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8" name="Freeform 11"/>
            <p:cNvSpPr>
              <a:spLocks noEditPoints="1"/>
            </p:cNvSpPr>
            <p:nvPr userDrawn="1"/>
          </p:nvSpPr>
          <p:spPr bwMode="auto">
            <a:xfrm>
              <a:off x="5472759" y="6368246"/>
              <a:ext cx="23768" cy="23421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9" name="Freeform 12"/>
            <p:cNvSpPr>
              <a:spLocks noEditPoints="1"/>
            </p:cNvSpPr>
            <p:nvPr userDrawn="1"/>
          </p:nvSpPr>
          <p:spPr bwMode="auto">
            <a:xfrm>
              <a:off x="5435409" y="6333114"/>
              <a:ext cx="96772" cy="95358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0" name="Oval 13"/>
            <p:cNvSpPr>
              <a:spLocks noChangeArrowheads="1"/>
            </p:cNvSpPr>
            <p:nvPr userDrawn="1"/>
          </p:nvSpPr>
          <p:spPr bwMode="auto">
            <a:xfrm>
              <a:off x="5479550" y="6376610"/>
              <a:ext cx="8489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1" name="Oval 14"/>
            <p:cNvSpPr>
              <a:spLocks noChangeArrowheads="1"/>
            </p:cNvSpPr>
            <p:nvPr userDrawn="1"/>
          </p:nvSpPr>
          <p:spPr bwMode="auto">
            <a:xfrm>
              <a:off x="6061878" y="6316384"/>
              <a:ext cx="15280" cy="133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2" name="Oval 15"/>
            <p:cNvSpPr>
              <a:spLocks noChangeArrowheads="1"/>
            </p:cNvSpPr>
            <p:nvPr userDrawn="1"/>
          </p:nvSpPr>
          <p:spPr bwMode="auto">
            <a:xfrm>
              <a:off x="6061878" y="6356535"/>
              <a:ext cx="15280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3" name="Freeform 16"/>
            <p:cNvSpPr>
              <a:spLocks noEditPoints="1"/>
            </p:cNvSpPr>
            <p:nvPr userDrawn="1"/>
          </p:nvSpPr>
          <p:spPr bwMode="auto">
            <a:xfrm>
              <a:off x="6021132" y="6333114"/>
              <a:ext cx="96772" cy="95358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4" name="Freeform 17"/>
            <p:cNvSpPr>
              <a:spLocks/>
            </p:cNvSpPr>
            <p:nvPr userDrawn="1"/>
          </p:nvSpPr>
          <p:spPr bwMode="auto">
            <a:xfrm>
              <a:off x="5640837" y="6333114"/>
              <a:ext cx="76399" cy="95358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5" name="Freeform 18"/>
            <p:cNvSpPr>
              <a:spLocks/>
            </p:cNvSpPr>
            <p:nvPr userDrawn="1"/>
          </p:nvSpPr>
          <p:spPr bwMode="auto">
            <a:xfrm>
              <a:off x="5824194" y="6333114"/>
              <a:ext cx="101865" cy="95358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6" name="Freeform 28"/>
            <p:cNvSpPr>
              <a:spLocks/>
            </p:cNvSpPr>
            <p:nvPr userDrawn="1"/>
          </p:nvSpPr>
          <p:spPr bwMode="auto">
            <a:xfrm>
              <a:off x="6218071" y="6333114"/>
              <a:ext cx="96772" cy="95358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</p:grpSp>
      <p:sp>
        <p:nvSpPr>
          <p:cNvPr id="167" name="Rectangle 166"/>
          <p:cNvSpPr/>
          <p:nvPr userDrawn="1"/>
        </p:nvSpPr>
        <p:spPr>
          <a:xfrm>
            <a:off x="1021467" y="6478168"/>
            <a:ext cx="46015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all" spc="0" normalizeH="0" baseline="0" noProof="0" dirty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</a:rPr>
              <a:t>50 avenue des Champs-Élysées 75008 PARIS &gt; FRANCE &gt; WWW.OCTO.COM</a:t>
            </a:r>
          </a:p>
        </p:txBody>
      </p:sp>
    </p:spTree>
    <p:extLst>
      <p:ext uri="{BB962C8B-B14F-4D97-AF65-F5344CB8AC3E}">
        <p14:creationId xmlns:p14="http://schemas.microsoft.com/office/powerpoint/2010/main" val="3808804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/>
          <p:cNvSpPr/>
          <p:nvPr/>
        </p:nvSpPr>
        <p:spPr bwMode="auto">
          <a:xfrm rot="16200000">
            <a:off x="11699962" y="6365962"/>
            <a:ext cx="503996" cy="480080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pic>
        <p:nvPicPr>
          <p:cNvPr id="10" name="Image 9" descr="OCTO_cmjn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12192" y="6451862"/>
            <a:ext cx="967619" cy="410946"/>
          </a:xfrm>
          <a:prstGeom prst="rect">
            <a:avLst/>
          </a:prstGeom>
        </p:spPr>
      </p:pic>
      <p:grpSp>
        <p:nvGrpSpPr>
          <p:cNvPr id="100" name="Group 15"/>
          <p:cNvGrpSpPr>
            <a:grpSpLocks noChangeAspect="1"/>
          </p:cNvGrpSpPr>
          <p:nvPr/>
        </p:nvGrpSpPr>
        <p:grpSpPr bwMode="auto">
          <a:xfrm>
            <a:off x="6921501" y="6550322"/>
            <a:ext cx="4592923" cy="83790"/>
            <a:chOff x="3081" y="3647"/>
            <a:chExt cx="2705" cy="67"/>
          </a:xfrm>
          <a:solidFill>
            <a:schemeClr val="bg1">
              <a:lumMod val="65000"/>
            </a:schemeClr>
          </a:solidFill>
        </p:grpSpPr>
        <p:sp>
          <p:nvSpPr>
            <p:cNvPr id="101" name="Freeform 16"/>
            <p:cNvSpPr>
              <a:spLocks noEditPoints="1"/>
            </p:cNvSpPr>
            <p:nvPr userDrawn="1"/>
          </p:nvSpPr>
          <p:spPr bwMode="auto">
            <a:xfrm>
              <a:off x="3105" y="3678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6" y="5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" name="Freeform 17"/>
            <p:cNvSpPr>
              <a:spLocks noEditPoints="1"/>
            </p:cNvSpPr>
            <p:nvPr userDrawn="1"/>
          </p:nvSpPr>
          <p:spPr bwMode="auto">
            <a:xfrm>
              <a:off x="3081" y="3657"/>
              <a:ext cx="59" cy="57"/>
            </a:xfrm>
            <a:custGeom>
              <a:avLst/>
              <a:gdLst>
                <a:gd name="T0" fmla="*/ 20 w 25"/>
                <a:gd name="T1" fmla="*/ 12 h 24"/>
                <a:gd name="T2" fmla="*/ 13 w 25"/>
                <a:gd name="T3" fmla="*/ 19 h 24"/>
                <a:gd name="T4" fmla="*/ 6 w 25"/>
                <a:gd name="T5" fmla="*/ 12 h 24"/>
                <a:gd name="T6" fmla="*/ 13 w 25"/>
                <a:gd name="T7" fmla="*/ 5 h 24"/>
                <a:gd name="T8" fmla="*/ 20 w 25"/>
                <a:gd name="T9" fmla="*/ 12 h 24"/>
                <a:gd name="T10" fmla="*/ 13 w 25"/>
                <a:gd name="T11" fmla="*/ 0 h 24"/>
                <a:gd name="T12" fmla="*/ 0 w 25"/>
                <a:gd name="T13" fmla="*/ 12 h 24"/>
                <a:gd name="T14" fmla="*/ 13 w 25"/>
                <a:gd name="T15" fmla="*/ 24 h 24"/>
                <a:gd name="T16" fmla="*/ 25 w 25"/>
                <a:gd name="T17" fmla="*/ 12 h 24"/>
                <a:gd name="T18" fmla="*/ 13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7" y="19"/>
                    <a:pt x="13" y="19"/>
                  </a:cubicBez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lose/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" name="Oval 18"/>
            <p:cNvSpPr>
              <a:spLocks noChangeArrowheads="1"/>
            </p:cNvSpPr>
            <p:nvPr userDrawn="1"/>
          </p:nvSpPr>
          <p:spPr bwMode="auto">
            <a:xfrm>
              <a:off x="3107" y="3683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" name="Oval 19"/>
            <p:cNvSpPr>
              <a:spLocks noChangeArrowheads="1"/>
            </p:cNvSpPr>
            <p:nvPr userDrawn="1"/>
          </p:nvSpPr>
          <p:spPr bwMode="auto">
            <a:xfrm>
              <a:off x="3452" y="3647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" name="Oval 20"/>
            <p:cNvSpPr>
              <a:spLocks noChangeArrowheads="1"/>
            </p:cNvSpPr>
            <p:nvPr userDrawn="1"/>
          </p:nvSpPr>
          <p:spPr bwMode="auto">
            <a:xfrm>
              <a:off x="3452" y="3671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" name="Freeform 21"/>
            <p:cNvSpPr>
              <a:spLocks noEditPoints="1"/>
            </p:cNvSpPr>
            <p:nvPr userDrawn="1"/>
          </p:nvSpPr>
          <p:spPr bwMode="auto">
            <a:xfrm>
              <a:off x="3426" y="3657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" name="Freeform 22"/>
            <p:cNvSpPr>
              <a:spLocks/>
            </p:cNvSpPr>
            <p:nvPr userDrawn="1"/>
          </p:nvSpPr>
          <p:spPr bwMode="auto">
            <a:xfrm>
              <a:off x="3204" y="3657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" name="Freeform 23"/>
            <p:cNvSpPr>
              <a:spLocks/>
            </p:cNvSpPr>
            <p:nvPr userDrawn="1"/>
          </p:nvSpPr>
          <p:spPr bwMode="auto">
            <a:xfrm>
              <a:off x="3312" y="3657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" name="Freeform 24"/>
            <p:cNvSpPr>
              <a:spLocks noEditPoints="1"/>
            </p:cNvSpPr>
            <p:nvPr userDrawn="1"/>
          </p:nvSpPr>
          <p:spPr bwMode="auto">
            <a:xfrm>
              <a:off x="3679" y="3678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" name="Freeform 25"/>
            <p:cNvSpPr>
              <a:spLocks noEditPoints="1"/>
            </p:cNvSpPr>
            <p:nvPr userDrawn="1"/>
          </p:nvSpPr>
          <p:spPr bwMode="auto">
            <a:xfrm>
              <a:off x="3657" y="3657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" name="Oval 26"/>
            <p:cNvSpPr>
              <a:spLocks noChangeArrowheads="1"/>
            </p:cNvSpPr>
            <p:nvPr userDrawn="1"/>
          </p:nvSpPr>
          <p:spPr bwMode="auto">
            <a:xfrm>
              <a:off x="3683" y="3683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" name="Oval 27"/>
            <p:cNvSpPr>
              <a:spLocks noChangeArrowheads="1"/>
            </p:cNvSpPr>
            <p:nvPr userDrawn="1"/>
          </p:nvSpPr>
          <p:spPr bwMode="auto">
            <a:xfrm>
              <a:off x="4026" y="3647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" name="Oval 28"/>
            <p:cNvSpPr>
              <a:spLocks noChangeArrowheads="1"/>
            </p:cNvSpPr>
            <p:nvPr userDrawn="1"/>
          </p:nvSpPr>
          <p:spPr bwMode="auto">
            <a:xfrm>
              <a:off x="4026" y="3671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" name="Freeform 29"/>
            <p:cNvSpPr>
              <a:spLocks noEditPoints="1"/>
            </p:cNvSpPr>
            <p:nvPr userDrawn="1"/>
          </p:nvSpPr>
          <p:spPr bwMode="auto">
            <a:xfrm>
              <a:off x="4002" y="3657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" name="Freeform 30"/>
            <p:cNvSpPr>
              <a:spLocks/>
            </p:cNvSpPr>
            <p:nvPr userDrawn="1"/>
          </p:nvSpPr>
          <p:spPr bwMode="auto">
            <a:xfrm>
              <a:off x="3778" y="3657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" name="Freeform 31"/>
            <p:cNvSpPr>
              <a:spLocks/>
            </p:cNvSpPr>
            <p:nvPr userDrawn="1"/>
          </p:nvSpPr>
          <p:spPr bwMode="auto">
            <a:xfrm>
              <a:off x="3886" y="3657"/>
              <a:ext cx="60" cy="57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" name="Freeform 32"/>
            <p:cNvSpPr>
              <a:spLocks/>
            </p:cNvSpPr>
            <p:nvPr userDrawn="1"/>
          </p:nvSpPr>
          <p:spPr bwMode="auto">
            <a:xfrm>
              <a:off x="3542" y="3657"/>
              <a:ext cx="59" cy="57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" name="Freeform 33"/>
            <p:cNvSpPr>
              <a:spLocks noEditPoints="1"/>
            </p:cNvSpPr>
            <p:nvPr userDrawn="1"/>
          </p:nvSpPr>
          <p:spPr bwMode="auto">
            <a:xfrm>
              <a:off x="4255" y="3678"/>
              <a:ext cx="12" cy="14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" name="Freeform 34"/>
            <p:cNvSpPr>
              <a:spLocks noEditPoints="1"/>
            </p:cNvSpPr>
            <p:nvPr userDrawn="1"/>
          </p:nvSpPr>
          <p:spPr bwMode="auto">
            <a:xfrm>
              <a:off x="4231" y="3657"/>
              <a:ext cx="59" cy="57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" name="Oval 35"/>
            <p:cNvSpPr>
              <a:spLocks noChangeArrowheads="1"/>
            </p:cNvSpPr>
            <p:nvPr userDrawn="1"/>
          </p:nvSpPr>
          <p:spPr bwMode="auto">
            <a:xfrm>
              <a:off x="4257" y="3683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" name="Oval 36"/>
            <p:cNvSpPr>
              <a:spLocks noChangeArrowheads="1"/>
            </p:cNvSpPr>
            <p:nvPr userDrawn="1"/>
          </p:nvSpPr>
          <p:spPr bwMode="auto">
            <a:xfrm>
              <a:off x="4602" y="3647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2" name="Oval 37"/>
            <p:cNvSpPr>
              <a:spLocks noChangeArrowheads="1"/>
            </p:cNvSpPr>
            <p:nvPr userDrawn="1"/>
          </p:nvSpPr>
          <p:spPr bwMode="auto">
            <a:xfrm>
              <a:off x="4602" y="3671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3" name="Freeform 38"/>
            <p:cNvSpPr>
              <a:spLocks noEditPoints="1"/>
            </p:cNvSpPr>
            <p:nvPr userDrawn="1"/>
          </p:nvSpPr>
          <p:spPr bwMode="auto">
            <a:xfrm>
              <a:off x="4576" y="3657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4" name="Freeform 39"/>
            <p:cNvSpPr>
              <a:spLocks/>
            </p:cNvSpPr>
            <p:nvPr userDrawn="1"/>
          </p:nvSpPr>
          <p:spPr bwMode="auto">
            <a:xfrm>
              <a:off x="4354" y="3657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5" name="Freeform 40"/>
            <p:cNvSpPr>
              <a:spLocks/>
            </p:cNvSpPr>
            <p:nvPr userDrawn="1"/>
          </p:nvSpPr>
          <p:spPr bwMode="auto">
            <a:xfrm>
              <a:off x="4463" y="3657"/>
              <a:ext cx="56" cy="57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6" name="Freeform 41"/>
            <p:cNvSpPr>
              <a:spLocks/>
            </p:cNvSpPr>
            <p:nvPr userDrawn="1"/>
          </p:nvSpPr>
          <p:spPr bwMode="auto">
            <a:xfrm>
              <a:off x="4118" y="3657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7" name="Freeform 42"/>
            <p:cNvSpPr>
              <a:spLocks noEditPoints="1"/>
            </p:cNvSpPr>
            <p:nvPr userDrawn="1"/>
          </p:nvSpPr>
          <p:spPr bwMode="auto">
            <a:xfrm>
              <a:off x="4829" y="3678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8" name="Freeform 43"/>
            <p:cNvSpPr>
              <a:spLocks noEditPoints="1"/>
            </p:cNvSpPr>
            <p:nvPr userDrawn="1"/>
          </p:nvSpPr>
          <p:spPr bwMode="auto">
            <a:xfrm>
              <a:off x="4808" y="3657"/>
              <a:ext cx="56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9" name="Oval 44"/>
            <p:cNvSpPr>
              <a:spLocks noChangeArrowheads="1"/>
            </p:cNvSpPr>
            <p:nvPr userDrawn="1"/>
          </p:nvSpPr>
          <p:spPr bwMode="auto">
            <a:xfrm>
              <a:off x="4834" y="3683"/>
              <a:ext cx="4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0" name="Oval 45"/>
            <p:cNvSpPr>
              <a:spLocks noChangeArrowheads="1"/>
            </p:cNvSpPr>
            <p:nvPr userDrawn="1"/>
          </p:nvSpPr>
          <p:spPr bwMode="auto">
            <a:xfrm>
              <a:off x="5176" y="3647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1" name="Oval 46"/>
            <p:cNvSpPr>
              <a:spLocks noChangeArrowheads="1"/>
            </p:cNvSpPr>
            <p:nvPr userDrawn="1"/>
          </p:nvSpPr>
          <p:spPr bwMode="auto">
            <a:xfrm>
              <a:off x="5176" y="3671"/>
              <a:ext cx="10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2" name="Freeform 47"/>
            <p:cNvSpPr>
              <a:spLocks noEditPoints="1"/>
            </p:cNvSpPr>
            <p:nvPr userDrawn="1"/>
          </p:nvSpPr>
          <p:spPr bwMode="auto">
            <a:xfrm>
              <a:off x="5153" y="3657"/>
              <a:ext cx="56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3" name="Freeform 48"/>
            <p:cNvSpPr>
              <a:spLocks/>
            </p:cNvSpPr>
            <p:nvPr userDrawn="1"/>
          </p:nvSpPr>
          <p:spPr bwMode="auto">
            <a:xfrm>
              <a:off x="4928" y="3657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4" name="Freeform 49"/>
            <p:cNvSpPr>
              <a:spLocks/>
            </p:cNvSpPr>
            <p:nvPr userDrawn="1"/>
          </p:nvSpPr>
          <p:spPr bwMode="auto">
            <a:xfrm>
              <a:off x="5037" y="3657"/>
              <a:ext cx="56" cy="57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5" name="Freeform 50"/>
            <p:cNvSpPr>
              <a:spLocks/>
            </p:cNvSpPr>
            <p:nvPr userDrawn="1"/>
          </p:nvSpPr>
          <p:spPr bwMode="auto">
            <a:xfrm>
              <a:off x="4692" y="3657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6" name="Freeform 51"/>
            <p:cNvSpPr>
              <a:spLocks noEditPoints="1"/>
            </p:cNvSpPr>
            <p:nvPr userDrawn="1"/>
          </p:nvSpPr>
          <p:spPr bwMode="auto">
            <a:xfrm>
              <a:off x="5405" y="3678"/>
              <a:ext cx="12" cy="14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52"/>
            <p:cNvSpPr>
              <a:spLocks noEditPoints="1"/>
            </p:cNvSpPr>
            <p:nvPr userDrawn="1"/>
          </p:nvSpPr>
          <p:spPr bwMode="auto">
            <a:xfrm>
              <a:off x="5382" y="3657"/>
              <a:ext cx="59" cy="57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Oval 53"/>
            <p:cNvSpPr>
              <a:spLocks noChangeArrowheads="1"/>
            </p:cNvSpPr>
            <p:nvPr userDrawn="1"/>
          </p:nvSpPr>
          <p:spPr bwMode="auto">
            <a:xfrm>
              <a:off x="5408" y="3683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9" name="Oval 54"/>
            <p:cNvSpPr>
              <a:spLocks noChangeArrowheads="1"/>
            </p:cNvSpPr>
            <p:nvPr userDrawn="1"/>
          </p:nvSpPr>
          <p:spPr bwMode="auto">
            <a:xfrm>
              <a:off x="5752" y="3647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55"/>
            <p:cNvSpPr>
              <a:spLocks noChangeArrowheads="1"/>
            </p:cNvSpPr>
            <p:nvPr userDrawn="1"/>
          </p:nvSpPr>
          <p:spPr bwMode="auto">
            <a:xfrm>
              <a:off x="5752" y="3671"/>
              <a:ext cx="8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1" name="Freeform 56"/>
            <p:cNvSpPr>
              <a:spLocks noEditPoints="1"/>
            </p:cNvSpPr>
            <p:nvPr userDrawn="1"/>
          </p:nvSpPr>
          <p:spPr bwMode="auto">
            <a:xfrm>
              <a:off x="5726" y="3657"/>
              <a:ext cx="60" cy="57"/>
            </a:xfrm>
            <a:custGeom>
              <a:avLst/>
              <a:gdLst>
                <a:gd name="T0" fmla="*/ 12 w 25"/>
                <a:gd name="T1" fmla="*/ 0 h 24"/>
                <a:gd name="T2" fmla="*/ 0 w 25"/>
                <a:gd name="T3" fmla="*/ 12 h 24"/>
                <a:gd name="T4" fmla="*/ 12 w 25"/>
                <a:gd name="T5" fmla="*/ 24 h 24"/>
                <a:gd name="T6" fmla="*/ 25 w 25"/>
                <a:gd name="T7" fmla="*/ 12 h 24"/>
                <a:gd name="T8" fmla="*/ 12 w 25"/>
                <a:gd name="T9" fmla="*/ 0 h 24"/>
                <a:gd name="T10" fmla="*/ 12 w 25"/>
                <a:gd name="T11" fmla="*/ 19 h 24"/>
                <a:gd name="T12" fmla="*/ 5 w 25"/>
                <a:gd name="T13" fmla="*/ 12 h 24"/>
                <a:gd name="T14" fmla="*/ 12 w 25"/>
                <a:gd name="T15" fmla="*/ 5 h 24"/>
                <a:gd name="T16" fmla="*/ 19 w 25"/>
                <a:gd name="T17" fmla="*/ 12 h 24"/>
                <a:gd name="T18" fmla="*/ 12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2" name="Freeform 57"/>
            <p:cNvSpPr>
              <a:spLocks/>
            </p:cNvSpPr>
            <p:nvPr userDrawn="1"/>
          </p:nvSpPr>
          <p:spPr bwMode="auto">
            <a:xfrm>
              <a:off x="5504" y="3657"/>
              <a:ext cx="43" cy="57"/>
            </a:xfrm>
            <a:custGeom>
              <a:avLst/>
              <a:gdLst>
                <a:gd name="T0" fmla="*/ 0 w 43"/>
                <a:gd name="T1" fmla="*/ 24 h 57"/>
                <a:gd name="T2" fmla="*/ 0 w 43"/>
                <a:gd name="T3" fmla="*/ 33 h 57"/>
                <a:gd name="T4" fmla="*/ 43 w 43"/>
                <a:gd name="T5" fmla="*/ 57 h 57"/>
                <a:gd name="T6" fmla="*/ 43 w 43"/>
                <a:gd name="T7" fmla="*/ 42 h 57"/>
                <a:gd name="T8" fmla="*/ 15 w 43"/>
                <a:gd name="T9" fmla="*/ 28 h 57"/>
                <a:gd name="T10" fmla="*/ 43 w 43"/>
                <a:gd name="T11" fmla="*/ 14 h 57"/>
                <a:gd name="T12" fmla="*/ 43 w 43"/>
                <a:gd name="T13" fmla="*/ 0 h 57"/>
                <a:gd name="T14" fmla="*/ 0 w 43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57">
                  <a:moveTo>
                    <a:pt x="0" y="24"/>
                  </a:moveTo>
                  <a:lnTo>
                    <a:pt x="0" y="33"/>
                  </a:lnTo>
                  <a:lnTo>
                    <a:pt x="43" y="57"/>
                  </a:lnTo>
                  <a:lnTo>
                    <a:pt x="43" y="42"/>
                  </a:lnTo>
                  <a:lnTo>
                    <a:pt x="15" y="28"/>
                  </a:lnTo>
                  <a:lnTo>
                    <a:pt x="43" y="14"/>
                  </a:lnTo>
                  <a:lnTo>
                    <a:pt x="43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3" name="Freeform 58"/>
            <p:cNvSpPr>
              <a:spLocks/>
            </p:cNvSpPr>
            <p:nvPr userDrawn="1"/>
          </p:nvSpPr>
          <p:spPr bwMode="auto">
            <a:xfrm>
              <a:off x="5613" y="3657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4" name="Freeform 59"/>
            <p:cNvSpPr>
              <a:spLocks/>
            </p:cNvSpPr>
            <p:nvPr userDrawn="1"/>
          </p:nvSpPr>
          <p:spPr bwMode="auto">
            <a:xfrm>
              <a:off x="5268" y="3657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52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494124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5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1716213" y="6483324"/>
            <a:ext cx="475787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56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2000" cy="6319838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grpSp>
        <p:nvGrpSpPr>
          <p:cNvPr id="53" name="Group 5"/>
          <p:cNvGrpSpPr>
            <a:grpSpLocks/>
          </p:cNvGrpSpPr>
          <p:nvPr userDrawn="1"/>
        </p:nvGrpSpPr>
        <p:grpSpPr bwMode="auto">
          <a:xfrm>
            <a:off x="6925408" y="6550322"/>
            <a:ext cx="4589016" cy="112088"/>
            <a:chOff x="1657" y="3598"/>
            <a:chExt cx="2703" cy="67"/>
          </a:xfrm>
          <a:solidFill>
            <a:schemeClr val="bg1">
              <a:lumMod val="65000"/>
            </a:schemeClr>
          </a:solidFill>
        </p:grpSpPr>
        <p:sp>
          <p:nvSpPr>
            <p:cNvPr id="55" name="Freeform 11"/>
            <p:cNvSpPr>
              <a:spLocks noEditPoints="1"/>
            </p:cNvSpPr>
            <p:nvPr userDrawn="1"/>
          </p:nvSpPr>
          <p:spPr bwMode="auto">
            <a:xfrm>
              <a:off x="1679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57" name="Freeform 12"/>
            <p:cNvSpPr>
              <a:spLocks noEditPoints="1"/>
            </p:cNvSpPr>
            <p:nvPr userDrawn="1"/>
          </p:nvSpPr>
          <p:spPr bwMode="auto">
            <a:xfrm>
              <a:off x="1657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58" name="Oval 13"/>
            <p:cNvSpPr>
              <a:spLocks noChangeArrowheads="1"/>
            </p:cNvSpPr>
            <p:nvPr userDrawn="1"/>
          </p:nvSpPr>
          <p:spPr bwMode="auto">
            <a:xfrm>
              <a:off x="1683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59" name="Oval 14"/>
            <p:cNvSpPr>
              <a:spLocks noChangeArrowheads="1"/>
            </p:cNvSpPr>
            <p:nvPr userDrawn="1"/>
          </p:nvSpPr>
          <p:spPr bwMode="auto">
            <a:xfrm>
              <a:off x="2026" y="3598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60" name="Oval 15"/>
            <p:cNvSpPr>
              <a:spLocks noChangeArrowheads="1"/>
            </p:cNvSpPr>
            <p:nvPr userDrawn="1"/>
          </p:nvSpPr>
          <p:spPr bwMode="auto">
            <a:xfrm>
              <a:off x="2026" y="3622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61" name="Freeform 16"/>
            <p:cNvSpPr>
              <a:spLocks noEditPoints="1"/>
            </p:cNvSpPr>
            <p:nvPr userDrawn="1"/>
          </p:nvSpPr>
          <p:spPr bwMode="auto">
            <a:xfrm>
              <a:off x="2002" y="3608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62" name="Freeform 17"/>
            <p:cNvSpPr>
              <a:spLocks/>
            </p:cNvSpPr>
            <p:nvPr userDrawn="1"/>
          </p:nvSpPr>
          <p:spPr bwMode="auto">
            <a:xfrm>
              <a:off x="1778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63" name="Freeform 18"/>
            <p:cNvSpPr>
              <a:spLocks/>
            </p:cNvSpPr>
            <p:nvPr userDrawn="1"/>
          </p:nvSpPr>
          <p:spPr bwMode="auto">
            <a:xfrm>
              <a:off x="1886" y="3608"/>
              <a:ext cx="60" cy="57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64" name="Freeform 20"/>
            <p:cNvSpPr>
              <a:spLocks noEditPoints="1"/>
            </p:cNvSpPr>
            <p:nvPr userDrawn="1"/>
          </p:nvSpPr>
          <p:spPr bwMode="auto">
            <a:xfrm>
              <a:off x="2255" y="3629"/>
              <a:ext cx="12" cy="14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65" name="Freeform 21"/>
            <p:cNvSpPr>
              <a:spLocks noEditPoints="1"/>
            </p:cNvSpPr>
            <p:nvPr userDrawn="1"/>
          </p:nvSpPr>
          <p:spPr bwMode="auto">
            <a:xfrm>
              <a:off x="2231" y="3608"/>
              <a:ext cx="59" cy="57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66" name="Oval 22"/>
            <p:cNvSpPr>
              <a:spLocks noChangeArrowheads="1"/>
            </p:cNvSpPr>
            <p:nvPr userDrawn="1"/>
          </p:nvSpPr>
          <p:spPr bwMode="auto">
            <a:xfrm>
              <a:off x="2257" y="3634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67" name="Oval 23"/>
            <p:cNvSpPr>
              <a:spLocks noChangeArrowheads="1"/>
            </p:cNvSpPr>
            <p:nvPr userDrawn="1"/>
          </p:nvSpPr>
          <p:spPr bwMode="auto">
            <a:xfrm>
              <a:off x="2602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68" name="Oval 24"/>
            <p:cNvSpPr>
              <a:spLocks noChangeArrowheads="1"/>
            </p:cNvSpPr>
            <p:nvPr userDrawn="1"/>
          </p:nvSpPr>
          <p:spPr bwMode="auto">
            <a:xfrm>
              <a:off x="2602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69" name="Freeform 25"/>
            <p:cNvSpPr>
              <a:spLocks noEditPoints="1"/>
            </p:cNvSpPr>
            <p:nvPr userDrawn="1"/>
          </p:nvSpPr>
          <p:spPr bwMode="auto">
            <a:xfrm>
              <a:off x="2576" y="3608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0" name="Freeform 26"/>
            <p:cNvSpPr>
              <a:spLocks/>
            </p:cNvSpPr>
            <p:nvPr userDrawn="1"/>
          </p:nvSpPr>
          <p:spPr bwMode="auto">
            <a:xfrm>
              <a:off x="2354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1" name="Freeform 27"/>
            <p:cNvSpPr>
              <a:spLocks/>
            </p:cNvSpPr>
            <p:nvPr userDrawn="1"/>
          </p:nvSpPr>
          <p:spPr bwMode="auto">
            <a:xfrm>
              <a:off x="2463" y="3608"/>
              <a:ext cx="57" cy="57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2" name="Freeform 28"/>
            <p:cNvSpPr>
              <a:spLocks/>
            </p:cNvSpPr>
            <p:nvPr userDrawn="1"/>
          </p:nvSpPr>
          <p:spPr bwMode="auto">
            <a:xfrm>
              <a:off x="2118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3" name="Freeform 29"/>
            <p:cNvSpPr>
              <a:spLocks noEditPoints="1"/>
            </p:cNvSpPr>
            <p:nvPr userDrawn="1"/>
          </p:nvSpPr>
          <p:spPr bwMode="auto">
            <a:xfrm>
              <a:off x="2829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4" name="Freeform 30"/>
            <p:cNvSpPr>
              <a:spLocks noEditPoints="1"/>
            </p:cNvSpPr>
            <p:nvPr userDrawn="1"/>
          </p:nvSpPr>
          <p:spPr bwMode="auto">
            <a:xfrm>
              <a:off x="2808" y="3608"/>
              <a:ext cx="56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5" name="Oval 31"/>
            <p:cNvSpPr>
              <a:spLocks noChangeArrowheads="1"/>
            </p:cNvSpPr>
            <p:nvPr userDrawn="1"/>
          </p:nvSpPr>
          <p:spPr bwMode="auto">
            <a:xfrm>
              <a:off x="2834" y="3634"/>
              <a:ext cx="4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6" name="Oval 32"/>
            <p:cNvSpPr>
              <a:spLocks noChangeArrowheads="1"/>
            </p:cNvSpPr>
            <p:nvPr userDrawn="1"/>
          </p:nvSpPr>
          <p:spPr bwMode="auto">
            <a:xfrm>
              <a:off x="3176" y="3598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7" name="Oval 33"/>
            <p:cNvSpPr>
              <a:spLocks noChangeArrowheads="1"/>
            </p:cNvSpPr>
            <p:nvPr userDrawn="1"/>
          </p:nvSpPr>
          <p:spPr bwMode="auto">
            <a:xfrm>
              <a:off x="3176" y="3622"/>
              <a:ext cx="10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8" name="Freeform 34"/>
            <p:cNvSpPr>
              <a:spLocks noEditPoints="1"/>
            </p:cNvSpPr>
            <p:nvPr userDrawn="1"/>
          </p:nvSpPr>
          <p:spPr bwMode="auto">
            <a:xfrm>
              <a:off x="3153" y="3608"/>
              <a:ext cx="56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9" name="Freeform 35"/>
            <p:cNvSpPr>
              <a:spLocks/>
            </p:cNvSpPr>
            <p:nvPr userDrawn="1"/>
          </p:nvSpPr>
          <p:spPr bwMode="auto">
            <a:xfrm>
              <a:off x="2928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80" name="Freeform 36"/>
            <p:cNvSpPr>
              <a:spLocks/>
            </p:cNvSpPr>
            <p:nvPr userDrawn="1"/>
          </p:nvSpPr>
          <p:spPr bwMode="auto">
            <a:xfrm>
              <a:off x="3037" y="3608"/>
              <a:ext cx="57" cy="57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81" name="Freeform 37"/>
            <p:cNvSpPr>
              <a:spLocks/>
            </p:cNvSpPr>
            <p:nvPr userDrawn="1"/>
          </p:nvSpPr>
          <p:spPr bwMode="auto">
            <a:xfrm>
              <a:off x="2692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82" name="Freeform 38"/>
            <p:cNvSpPr>
              <a:spLocks noEditPoints="1"/>
            </p:cNvSpPr>
            <p:nvPr userDrawn="1"/>
          </p:nvSpPr>
          <p:spPr bwMode="auto">
            <a:xfrm>
              <a:off x="3405" y="3629"/>
              <a:ext cx="12" cy="14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83" name="Freeform 39"/>
            <p:cNvSpPr>
              <a:spLocks noEditPoints="1"/>
            </p:cNvSpPr>
            <p:nvPr userDrawn="1"/>
          </p:nvSpPr>
          <p:spPr bwMode="auto">
            <a:xfrm>
              <a:off x="3382" y="3608"/>
              <a:ext cx="59" cy="57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84" name="Oval 40"/>
            <p:cNvSpPr>
              <a:spLocks noChangeArrowheads="1"/>
            </p:cNvSpPr>
            <p:nvPr userDrawn="1"/>
          </p:nvSpPr>
          <p:spPr bwMode="auto">
            <a:xfrm>
              <a:off x="3408" y="3634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85" name="Oval 41"/>
            <p:cNvSpPr>
              <a:spLocks noChangeArrowheads="1"/>
            </p:cNvSpPr>
            <p:nvPr userDrawn="1"/>
          </p:nvSpPr>
          <p:spPr bwMode="auto">
            <a:xfrm>
              <a:off x="3753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86" name="Oval 42"/>
            <p:cNvSpPr>
              <a:spLocks noChangeArrowheads="1"/>
            </p:cNvSpPr>
            <p:nvPr userDrawn="1"/>
          </p:nvSpPr>
          <p:spPr bwMode="auto">
            <a:xfrm>
              <a:off x="3753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87" name="Freeform 43"/>
            <p:cNvSpPr>
              <a:spLocks noEditPoints="1"/>
            </p:cNvSpPr>
            <p:nvPr userDrawn="1"/>
          </p:nvSpPr>
          <p:spPr bwMode="auto">
            <a:xfrm>
              <a:off x="3727" y="3608"/>
              <a:ext cx="59" cy="57"/>
            </a:xfrm>
            <a:custGeom>
              <a:avLst/>
              <a:gdLst>
                <a:gd name="T0" fmla="*/ 12 w 25"/>
                <a:gd name="T1" fmla="*/ 0 h 24"/>
                <a:gd name="T2" fmla="*/ 0 w 25"/>
                <a:gd name="T3" fmla="*/ 12 h 24"/>
                <a:gd name="T4" fmla="*/ 12 w 25"/>
                <a:gd name="T5" fmla="*/ 24 h 24"/>
                <a:gd name="T6" fmla="*/ 25 w 25"/>
                <a:gd name="T7" fmla="*/ 12 h 24"/>
                <a:gd name="T8" fmla="*/ 12 w 25"/>
                <a:gd name="T9" fmla="*/ 0 h 24"/>
                <a:gd name="T10" fmla="*/ 12 w 25"/>
                <a:gd name="T11" fmla="*/ 19 h 24"/>
                <a:gd name="T12" fmla="*/ 5 w 25"/>
                <a:gd name="T13" fmla="*/ 12 h 24"/>
                <a:gd name="T14" fmla="*/ 12 w 25"/>
                <a:gd name="T15" fmla="*/ 5 h 24"/>
                <a:gd name="T16" fmla="*/ 19 w 25"/>
                <a:gd name="T17" fmla="*/ 12 h 24"/>
                <a:gd name="T18" fmla="*/ 12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88" name="Freeform 44"/>
            <p:cNvSpPr>
              <a:spLocks/>
            </p:cNvSpPr>
            <p:nvPr userDrawn="1"/>
          </p:nvSpPr>
          <p:spPr bwMode="auto">
            <a:xfrm>
              <a:off x="3505" y="3608"/>
              <a:ext cx="42" cy="57"/>
            </a:xfrm>
            <a:custGeom>
              <a:avLst/>
              <a:gdLst>
                <a:gd name="T0" fmla="*/ 0 w 42"/>
                <a:gd name="T1" fmla="*/ 24 h 57"/>
                <a:gd name="T2" fmla="*/ 0 w 42"/>
                <a:gd name="T3" fmla="*/ 33 h 57"/>
                <a:gd name="T4" fmla="*/ 42 w 42"/>
                <a:gd name="T5" fmla="*/ 57 h 57"/>
                <a:gd name="T6" fmla="*/ 42 w 42"/>
                <a:gd name="T7" fmla="*/ 42 h 57"/>
                <a:gd name="T8" fmla="*/ 14 w 42"/>
                <a:gd name="T9" fmla="*/ 28 h 57"/>
                <a:gd name="T10" fmla="*/ 42 w 42"/>
                <a:gd name="T11" fmla="*/ 14 h 57"/>
                <a:gd name="T12" fmla="*/ 42 w 42"/>
                <a:gd name="T13" fmla="*/ 0 h 57"/>
                <a:gd name="T14" fmla="*/ 0 w 42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57">
                  <a:moveTo>
                    <a:pt x="0" y="24"/>
                  </a:moveTo>
                  <a:lnTo>
                    <a:pt x="0" y="33"/>
                  </a:lnTo>
                  <a:lnTo>
                    <a:pt x="42" y="57"/>
                  </a:lnTo>
                  <a:lnTo>
                    <a:pt x="42" y="42"/>
                  </a:lnTo>
                  <a:lnTo>
                    <a:pt x="14" y="28"/>
                  </a:lnTo>
                  <a:lnTo>
                    <a:pt x="42" y="14"/>
                  </a:lnTo>
                  <a:lnTo>
                    <a:pt x="42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89" name="Freeform 45"/>
            <p:cNvSpPr>
              <a:spLocks/>
            </p:cNvSpPr>
            <p:nvPr userDrawn="1"/>
          </p:nvSpPr>
          <p:spPr bwMode="auto">
            <a:xfrm>
              <a:off x="3613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90" name="Freeform 46"/>
            <p:cNvSpPr>
              <a:spLocks/>
            </p:cNvSpPr>
            <p:nvPr userDrawn="1"/>
          </p:nvSpPr>
          <p:spPr bwMode="auto">
            <a:xfrm>
              <a:off x="3268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91" name="Freeform 47"/>
            <p:cNvSpPr>
              <a:spLocks noEditPoints="1"/>
            </p:cNvSpPr>
            <p:nvPr userDrawn="1"/>
          </p:nvSpPr>
          <p:spPr bwMode="auto">
            <a:xfrm>
              <a:off x="3979" y="3629"/>
              <a:ext cx="15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92" name="Freeform 48"/>
            <p:cNvSpPr>
              <a:spLocks noEditPoints="1"/>
            </p:cNvSpPr>
            <p:nvPr userDrawn="1"/>
          </p:nvSpPr>
          <p:spPr bwMode="auto">
            <a:xfrm>
              <a:off x="3958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93" name="Oval 49"/>
            <p:cNvSpPr>
              <a:spLocks noChangeArrowheads="1"/>
            </p:cNvSpPr>
            <p:nvPr userDrawn="1"/>
          </p:nvSpPr>
          <p:spPr bwMode="auto">
            <a:xfrm>
              <a:off x="3984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94" name="Oval 50"/>
            <p:cNvSpPr>
              <a:spLocks noChangeArrowheads="1"/>
            </p:cNvSpPr>
            <p:nvPr userDrawn="1"/>
          </p:nvSpPr>
          <p:spPr bwMode="auto">
            <a:xfrm>
              <a:off x="4327" y="3598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95" name="Oval 51"/>
            <p:cNvSpPr>
              <a:spLocks noChangeArrowheads="1"/>
            </p:cNvSpPr>
            <p:nvPr userDrawn="1"/>
          </p:nvSpPr>
          <p:spPr bwMode="auto">
            <a:xfrm>
              <a:off x="4327" y="3622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96" name="Freeform 52"/>
            <p:cNvSpPr>
              <a:spLocks noEditPoints="1"/>
            </p:cNvSpPr>
            <p:nvPr userDrawn="1"/>
          </p:nvSpPr>
          <p:spPr bwMode="auto">
            <a:xfrm>
              <a:off x="4303" y="3608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97" name="Freeform 53"/>
            <p:cNvSpPr>
              <a:spLocks/>
            </p:cNvSpPr>
            <p:nvPr userDrawn="1"/>
          </p:nvSpPr>
          <p:spPr bwMode="auto">
            <a:xfrm>
              <a:off x="4079" y="3608"/>
              <a:ext cx="44" cy="57"/>
            </a:xfrm>
            <a:custGeom>
              <a:avLst/>
              <a:gdLst>
                <a:gd name="T0" fmla="*/ 0 w 44"/>
                <a:gd name="T1" fmla="*/ 24 h 57"/>
                <a:gd name="T2" fmla="*/ 0 w 44"/>
                <a:gd name="T3" fmla="*/ 33 h 57"/>
                <a:gd name="T4" fmla="*/ 44 w 44"/>
                <a:gd name="T5" fmla="*/ 57 h 57"/>
                <a:gd name="T6" fmla="*/ 44 w 44"/>
                <a:gd name="T7" fmla="*/ 42 h 57"/>
                <a:gd name="T8" fmla="*/ 14 w 44"/>
                <a:gd name="T9" fmla="*/ 28 h 57"/>
                <a:gd name="T10" fmla="*/ 44 w 44"/>
                <a:gd name="T11" fmla="*/ 14 h 57"/>
                <a:gd name="T12" fmla="*/ 44 w 44"/>
                <a:gd name="T13" fmla="*/ 0 h 57"/>
                <a:gd name="T14" fmla="*/ 0 w 44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57">
                  <a:moveTo>
                    <a:pt x="0" y="24"/>
                  </a:moveTo>
                  <a:lnTo>
                    <a:pt x="0" y="33"/>
                  </a:lnTo>
                  <a:lnTo>
                    <a:pt x="44" y="57"/>
                  </a:lnTo>
                  <a:lnTo>
                    <a:pt x="44" y="42"/>
                  </a:lnTo>
                  <a:lnTo>
                    <a:pt x="14" y="28"/>
                  </a:lnTo>
                  <a:lnTo>
                    <a:pt x="44" y="14"/>
                  </a:lnTo>
                  <a:lnTo>
                    <a:pt x="44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98" name="Freeform 54"/>
            <p:cNvSpPr>
              <a:spLocks/>
            </p:cNvSpPr>
            <p:nvPr userDrawn="1"/>
          </p:nvSpPr>
          <p:spPr bwMode="auto">
            <a:xfrm>
              <a:off x="4187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99" name="Freeform 55"/>
            <p:cNvSpPr>
              <a:spLocks/>
            </p:cNvSpPr>
            <p:nvPr userDrawn="1"/>
          </p:nvSpPr>
          <p:spPr bwMode="auto">
            <a:xfrm>
              <a:off x="3842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</p:grpSp>
      <p:pic>
        <p:nvPicPr>
          <p:cNvPr id="145" name="Image 144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46737" y="6354005"/>
            <a:ext cx="898529" cy="50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93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70986" y="242384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494124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1716213" y="6483324"/>
            <a:ext cx="475787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117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sous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70986" y="242384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75133" y="608016"/>
            <a:ext cx="10848000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18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494124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1716213" y="6483324"/>
            <a:ext cx="475787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102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10"/>
            <a:ext cx="12192000" cy="6867947"/>
          </a:xfrm>
          <a:prstGeom prst="rect">
            <a:avLst/>
          </a:prstGeom>
          <a:solidFill>
            <a:srgbClr val="139BB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riangle isocèle 4"/>
          <p:cNvSpPr/>
          <p:nvPr/>
        </p:nvSpPr>
        <p:spPr>
          <a:xfrm>
            <a:off x="-72221" y="3429961"/>
            <a:ext cx="12336447" cy="3473664"/>
          </a:xfrm>
          <a:prstGeom prst="triangle">
            <a:avLst/>
          </a:prstGeom>
          <a:solidFill>
            <a:srgbClr val="62C8D9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6" name="Triangle isocèle 5"/>
          <p:cNvSpPr/>
          <p:nvPr/>
        </p:nvSpPr>
        <p:spPr>
          <a:xfrm rot="10800000">
            <a:off x="-72221" y="-32058"/>
            <a:ext cx="12336447" cy="3473664"/>
          </a:xfrm>
          <a:prstGeom prst="triangle">
            <a:avLst/>
          </a:prstGeom>
          <a:solidFill>
            <a:srgbClr val="62C8D9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 bwMode="auto">
          <a:xfrm>
            <a:off x="427667" y="243004"/>
            <a:ext cx="11336669" cy="637199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8" name="Espace réservé du texte 10"/>
          <p:cNvSpPr>
            <a:spLocks noGrp="1"/>
          </p:cNvSpPr>
          <p:nvPr>
            <p:ph type="body" sz="quarter" idx="10"/>
          </p:nvPr>
        </p:nvSpPr>
        <p:spPr bwMode="black">
          <a:xfrm>
            <a:off x="679083" y="1241426"/>
            <a:ext cx="5584628" cy="50743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9" name="Trapèze 8"/>
          <p:cNvSpPr/>
          <p:nvPr/>
        </p:nvSpPr>
        <p:spPr bwMode="auto">
          <a:xfrm rot="2700000">
            <a:off x="10737945" y="26475"/>
            <a:ext cx="1785323" cy="785500"/>
          </a:xfrm>
          <a:prstGeom prst="trapezoid">
            <a:avLst>
              <a:gd name="adj" fmla="val 99903"/>
            </a:avLst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1" hasCustomPrompt="1"/>
          </p:nvPr>
        </p:nvSpPr>
        <p:spPr>
          <a:xfrm rot="2700000">
            <a:off x="10942086" y="82414"/>
            <a:ext cx="1377041" cy="673625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compléter</a:t>
            </a:r>
            <a:endParaRPr lang="fr-FR" dirty="0"/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2"/>
          </p:nvPr>
        </p:nvSpPr>
        <p:spPr bwMode="black">
          <a:xfrm>
            <a:off x="679084" y="548683"/>
            <a:ext cx="9875373" cy="323999"/>
          </a:xfrm>
        </p:spPr>
        <p:txBody>
          <a:bodyPr tIns="0" bIns="0" anchor="ctr" anchorCtr="0">
            <a:noAutofit/>
          </a:bodyPr>
          <a:lstStyle>
            <a:lvl1pPr marL="0" indent="0">
              <a:buFont typeface="Arial"/>
              <a:buNone/>
              <a:defRPr sz="1800" b="1" cap="all">
                <a:solidFill>
                  <a:schemeClr val="tx2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pic>
        <p:nvPicPr>
          <p:cNvPr id="23" name="Image 22" descr="Bande_codee_1ligne_blanc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" t="-1" r="41845" b="-71000"/>
          <a:stretch/>
        </p:blipFill>
        <p:spPr>
          <a:xfrm>
            <a:off x="5929943" y="6698257"/>
            <a:ext cx="5680156" cy="147969"/>
          </a:xfrm>
          <a:prstGeom prst="rect">
            <a:avLst/>
          </a:prstGeom>
        </p:spPr>
      </p:pic>
      <p:sp>
        <p:nvSpPr>
          <p:cNvPr id="14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622671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813"/>
            <a:ext cx="12192000" cy="6867947"/>
          </a:xfrm>
          <a:prstGeom prst="rect">
            <a:avLst/>
          </a:prstGeom>
          <a:solidFill>
            <a:srgbClr val="139BB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5" name="Triangle isocèle 14"/>
          <p:cNvSpPr/>
          <p:nvPr userDrawn="1"/>
        </p:nvSpPr>
        <p:spPr>
          <a:xfrm>
            <a:off x="-72220" y="3429961"/>
            <a:ext cx="12336447" cy="3473664"/>
          </a:xfrm>
          <a:prstGeom prst="triangle">
            <a:avLst/>
          </a:prstGeom>
          <a:solidFill>
            <a:srgbClr val="62C8D9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6" name="Triangle isocèle 15"/>
          <p:cNvSpPr/>
          <p:nvPr userDrawn="1"/>
        </p:nvSpPr>
        <p:spPr>
          <a:xfrm rot="10800000">
            <a:off x="-72220" y="-32058"/>
            <a:ext cx="12336447" cy="3473664"/>
          </a:xfrm>
          <a:prstGeom prst="triangle">
            <a:avLst/>
          </a:prstGeom>
          <a:solidFill>
            <a:srgbClr val="62C8D9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>
            <a:spLocks noChangeAspect="1"/>
          </p:cNvSpPr>
          <p:nvPr userDrawn="1"/>
        </p:nvSpPr>
        <p:spPr bwMode="auto">
          <a:xfrm>
            <a:off x="427668" y="243004"/>
            <a:ext cx="11336669" cy="637199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8" name="Trapèze 17"/>
          <p:cNvSpPr/>
          <p:nvPr userDrawn="1"/>
        </p:nvSpPr>
        <p:spPr bwMode="auto">
          <a:xfrm rot="2700000">
            <a:off x="10618932" y="99340"/>
            <a:ext cx="2169082" cy="785500"/>
          </a:xfrm>
          <a:prstGeom prst="trapezoid">
            <a:avLst>
              <a:gd name="adj" fmla="val 99903"/>
            </a:avLst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9" name="ZoneTexte 18"/>
          <p:cNvSpPr txBox="1"/>
          <p:nvPr userDrawn="1"/>
        </p:nvSpPr>
        <p:spPr>
          <a:xfrm>
            <a:off x="623394" y="6626827"/>
            <a:ext cx="60233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900" b="0" cap="all" spc="0" dirty="0" smtClean="0">
                <a:solidFill>
                  <a:schemeClr val="bg1"/>
                </a:solidFill>
                <a:latin typeface="Helvetica"/>
                <a:cs typeface="Helvetica"/>
              </a:rPr>
              <a:t>OCTO TECHNOLOGY </a:t>
            </a:r>
            <a:r>
              <a:rPr lang="en-US" sz="900" b="0" cap="all" spc="0" baseline="0" dirty="0" smtClean="0">
                <a:solidFill>
                  <a:schemeClr val="bg1"/>
                </a:solidFill>
                <a:latin typeface="Helvetica"/>
                <a:cs typeface="Helvetica"/>
              </a:rPr>
              <a:t>&gt; there is a better way </a:t>
            </a:r>
            <a:endParaRPr lang="en-US" sz="900" b="0" cap="all" spc="0" dirty="0" smtClean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grpSp>
        <p:nvGrpSpPr>
          <p:cNvPr id="20" name="Group 5"/>
          <p:cNvGrpSpPr>
            <a:grpSpLocks/>
          </p:cNvGrpSpPr>
          <p:nvPr userDrawn="1"/>
        </p:nvGrpSpPr>
        <p:grpSpPr bwMode="auto">
          <a:xfrm>
            <a:off x="5960201" y="6678505"/>
            <a:ext cx="5568615" cy="112088"/>
            <a:chOff x="1080" y="3598"/>
            <a:chExt cx="3280" cy="67"/>
          </a:xfrm>
          <a:solidFill>
            <a:schemeClr val="bg1"/>
          </a:solidFill>
        </p:grpSpPr>
        <p:sp>
          <p:nvSpPr>
            <p:cNvPr id="21" name="Oval 6"/>
            <p:cNvSpPr>
              <a:spLocks noChangeArrowheads="1"/>
            </p:cNvSpPr>
            <p:nvPr userDrawn="1"/>
          </p:nvSpPr>
          <p:spPr bwMode="auto">
            <a:xfrm>
              <a:off x="1452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22" name="Oval 7"/>
            <p:cNvSpPr>
              <a:spLocks noChangeArrowheads="1"/>
            </p:cNvSpPr>
            <p:nvPr userDrawn="1"/>
          </p:nvSpPr>
          <p:spPr bwMode="auto">
            <a:xfrm>
              <a:off x="1452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426" y="3608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204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312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1679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28" name="Freeform 12"/>
            <p:cNvSpPr>
              <a:spLocks noEditPoints="1"/>
            </p:cNvSpPr>
            <p:nvPr userDrawn="1"/>
          </p:nvSpPr>
          <p:spPr bwMode="auto">
            <a:xfrm>
              <a:off x="1657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29" name="Oval 13"/>
            <p:cNvSpPr>
              <a:spLocks noChangeArrowheads="1"/>
            </p:cNvSpPr>
            <p:nvPr userDrawn="1"/>
          </p:nvSpPr>
          <p:spPr bwMode="auto">
            <a:xfrm>
              <a:off x="1683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30" name="Oval 14"/>
            <p:cNvSpPr>
              <a:spLocks noChangeArrowheads="1"/>
            </p:cNvSpPr>
            <p:nvPr userDrawn="1"/>
          </p:nvSpPr>
          <p:spPr bwMode="auto">
            <a:xfrm>
              <a:off x="2026" y="3598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31" name="Oval 15"/>
            <p:cNvSpPr>
              <a:spLocks noChangeArrowheads="1"/>
            </p:cNvSpPr>
            <p:nvPr userDrawn="1"/>
          </p:nvSpPr>
          <p:spPr bwMode="auto">
            <a:xfrm>
              <a:off x="2026" y="3622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32" name="Freeform 16"/>
            <p:cNvSpPr>
              <a:spLocks noEditPoints="1"/>
            </p:cNvSpPr>
            <p:nvPr userDrawn="1"/>
          </p:nvSpPr>
          <p:spPr bwMode="auto">
            <a:xfrm>
              <a:off x="2002" y="3608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33" name="Freeform 17"/>
            <p:cNvSpPr>
              <a:spLocks/>
            </p:cNvSpPr>
            <p:nvPr userDrawn="1"/>
          </p:nvSpPr>
          <p:spPr bwMode="auto">
            <a:xfrm>
              <a:off x="1778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34" name="Freeform 18"/>
            <p:cNvSpPr>
              <a:spLocks/>
            </p:cNvSpPr>
            <p:nvPr userDrawn="1"/>
          </p:nvSpPr>
          <p:spPr bwMode="auto">
            <a:xfrm>
              <a:off x="1886" y="3608"/>
              <a:ext cx="60" cy="57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35" name="Freeform 19"/>
            <p:cNvSpPr>
              <a:spLocks/>
            </p:cNvSpPr>
            <p:nvPr userDrawn="1"/>
          </p:nvSpPr>
          <p:spPr bwMode="auto">
            <a:xfrm>
              <a:off x="1542" y="3608"/>
              <a:ext cx="59" cy="57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36" name="Freeform 20"/>
            <p:cNvSpPr>
              <a:spLocks noEditPoints="1"/>
            </p:cNvSpPr>
            <p:nvPr userDrawn="1"/>
          </p:nvSpPr>
          <p:spPr bwMode="auto">
            <a:xfrm>
              <a:off x="2255" y="3629"/>
              <a:ext cx="12" cy="14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37" name="Freeform 21"/>
            <p:cNvSpPr>
              <a:spLocks noEditPoints="1"/>
            </p:cNvSpPr>
            <p:nvPr userDrawn="1"/>
          </p:nvSpPr>
          <p:spPr bwMode="auto">
            <a:xfrm>
              <a:off x="2231" y="3608"/>
              <a:ext cx="59" cy="57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38" name="Oval 22"/>
            <p:cNvSpPr>
              <a:spLocks noChangeArrowheads="1"/>
            </p:cNvSpPr>
            <p:nvPr userDrawn="1"/>
          </p:nvSpPr>
          <p:spPr bwMode="auto">
            <a:xfrm>
              <a:off x="2257" y="3634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39" name="Oval 23"/>
            <p:cNvSpPr>
              <a:spLocks noChangeArrowheads="1"/>
            </p:cNvSpPr>
            <p:nvPr userDrawn="1"/>
          </p:nvSpPr>
          <p:spPr bwMode="auto">
            <a:xfrm>
              <a:off x="2602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40" name="Oval 24"/>
            <p:cNvSpPr>
              <a:spLocks noChangeArrowheads="1"/>
            </p:cNvSpPr>
            <p:nvPr userDrawn="1"/>
          </p:nvSpPr>
          <p:spPr bwMode="auto">
            <a:xfrm>
              <a:off x="2602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41" name="Freeform 25"/>
            <p:cNvSpPr>
              <a:spLocks noEditPoints="1"/>
            </p:cNvSpPr>
            <p:nvPr userDrawn="1"/>
          </p:nvSpPr>
          <p:spPr bwMode="auto">
            <a:xfrm>
              <a:off x="2576" y="3608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42" name="Freeform 26"/>
            <p:cNvSpPr>
              <a:spLocks/>
            </p:cNvSpPr>
            <p:nvPr userDrawn="1"/>
          </p:nvSpPr>
          <p:spPr bwMode="auto">
            <a:xfrm>
              <a:off x="2354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43" name="Freeform 27"/>
            <p:cNvSpPr>
              <a:spLocks/>
            </p:cNvSpPr>
            <p:nvPr userDrawn="1"/>
          </p:nvSpPr>
          <p:spPr bwMode="auto">
            <a:xfrm>
              <a:off x="2463" y="3608"/>
              <a:ext cx="57" cy="57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44" name="Freeform 28"/>
            <p:cNvSpPr>
              <a:spLocks/>
            </p:cNvSpPr>
            <p:nvPr userDrawn="1"/>
          </p:nvSpPr>
          <p:spPr bwMode="auto">
            <a:xfrm>
              <a:off x="2118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45" name="Freeform 29"/>
            <p:cNvSpPr>
              <a:spLocks noEditPoints="1"/>
            </p:cNvSpPr>
            <p:nvPr userDrawn="1"/>
          </p:nvSpPr>
          <p:spPr bwMode="auto">
            <a:xfrm>
              <a:off x="2829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46" name="Freeform 30"/>
            <p:cNvSpPr>
              <a:spLocks noEditPoints="1"/>
            </p:cNvSpPr>
            <p:nvPr userDrawn="1"/>
          </p:nvSpPr>
          <p:spPr bwMode="auto">
            <a:xfrm>
              <a:off x="2808" y="3608"/>
              <a:ext cx="56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47" name="Oval 31"/>
            <p:cNvSpPr>
              <a:spLocks noChangeArrowheads="1"/>
            </p:cNvSpPr>
            <p:nvPr userDrawn="1"/>
          </p:nvSpPr>
          <p:spPr bwMode="auto">
            <a:xfrm>
              <a:off x="2834" y="3634"/>
              <a:ext cx="4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48" name="Oval 32"/>
            <p:cNvSpPr>
              <a:spLocks noChangeArrowheads="1"/>
            </p:cNvSpPr>
            <p:nvPr userDrawn="1"/>
          </p:nvSpPr>
          <p:spPr bwMode="auto">
            <a:xfrm>
              <a:off x="3176" y="3598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49" name="Oval 33"/>
            <p:cNvSpPr>
              <a:spLocks noChangeArrowheads="1"/>
            </p:cNvSpPr>
            <p:nvPr userDrawn="1"/>
          </p:nvSpPr>
          <p:spPr bwMode="auto">
            <a:xfrm>
              <a:off x="3176" y="3622"/>
              <a:ext cx="10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50" name="Freeform 34"/>
            <p:cNvSpPr>
              <a:spLocks noEditPoints="1"/>
            </p:cNvSpPr>
            <p:nvPr userDrawn="1"/>
          </p:nvSpPr>
          <p:spPr bwMode="auto">
            <a:xfrm>
              <a:off x="3153" y="3608"/>
              <a:ext cx="56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51" name="Freeform 35"/>
            <p:cNvSpPr>
              <a:spLocks/>
            </p:cNvSpPr>
            <p:nvPr userDrawn="1"/>
          </p:nvSpPr>
          <p:spPr bwMode="auto">
            <a:xfrm>
              <a:off x="2928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52" name="Freeform 36"/>
            <p:cNvSpPr>
              <a:spLocks/>
            </p:cNvSpPr>
            <p:nvPr userDrawn="1"/>
          </p:nvSpPr>
          <p:spPr bwMode="auto">
            <a:xfrm>
              <a:off x="3037" y="3608"/>
              <a:ext cx="57" cy="57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53" name="Freeform 37"/>
            <p:cNvSpPr>
              <a:spLocks/>
            </p:cNvSpPr>
            <p:nvPr userDrawn="1"/>
          </p:nvSpPr>
          <p:spPr bwMode="auto">
            <a:xfrm>
              <a:off x="2692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54" name="Freeform 38"/>
            <p:cNvSpPr>
              <a:spLocks noEditPoints="1"/>
            </p:cNvSpPr>
            <p:nvPr userDrawn="1"/>
          </p:nvSpPr>
          <p:spPr bwMode="auto">
            <a:xfrm>
              <a:off x="3405" y="3629"/>
              <a:ext cx="12" cy="14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55" name="Freeform 39"/>
            <p:cNvSpPr>
              <a:spLocks noEditPoints="1"/>
            </p:cNvSpPr>
            <p:nvPr userDrawn="1"/>
          </p:nvSpPr>
          <p:spPr bwMode="auto">
            <a:xfrm>
              <a:off x="3382" y="3608"/>
              <a:ext cx="59" cy="57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56" name="Oval 40"/>
            <p:cNvSpPr>
              <a:spLocks noChangeArrowheads="1"/>
            </p:cNvSpPr>
            <p:nvPr userDrawn="1"/>
          </p:nvSpPr>
          <p:spPr bwMode="auto">
            <a:xfrm>
              <a:off x="3408" y="3634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57" name="Oval 41"/>
            <p:cNvSpPr>
              <a:spLocks noChangeArrowheads="1"/>
            </p:cNvSpPr>
            <p:nvPr userDrawn="1"/>
          </p:nvSpPr>
          <p:spPr bwMode="auto">
            <a:xfrm>
              <a:off x="3753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58" name="Oval 42"/>
            <p:cNvSpPr>
              <a:spLocks noChangeArrowheads="1"/>
            </p:cNvSpPr>
            <p:nvPr userDrawn="1"/>
          </p:nvSpPr>
          <p:spPr bwMode="auto">
            <a:xfrm>
              <a:off x="3753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59" name="Freeform 43"/>
            <p:cNvSpPr>
              <a:spLocks noEditPoints="1"/>
            </p:cNvSpPr>
            <p:nvPr userDrawn="1"/>
          </p:nvSpPr>
          <p:spPr bwMode="auto">
            <a:xfrm>
              <a:off x="3727" y="3608"/>
              <a:ext cx="59" cy="57"/>
            </a:xfrm>
            <a:custGeom>
              <a:avLst/>
              <a:gdLst>
                <a:gd name="T0" fmla="*/ 12 w 25"/>
                <a:gd name="T1" fmla="*/ 0 h 24"/>
                <a:gd name="T2" fmla="*/ 0 w 25"/>
                <a:gd name="T3" fmla="*/ 12 h 24"/>
                <a:gd name="T4" fmla="*/ 12 w 25"/>
                <a:gd name="T5" fmla="*/ 24 h 24"/>
                <a:gd name="T6" fmla="*/ 25 w 25"/>
                <a:gd name="T7" fmla="*/ 12 h 24"/>
                <a:gd name="T8" fmla="*/ 12 w 25"/>
                <a:gd name="T9" fmla="*/ 0 h 24"/>
                <a:gd name="T10" fmla="*/ 12 w 25"/>
                <a:gd name="T11" fmla="*/ 19 h 24"/>
                <a:gd name="T12" fmla="*/ 5 w 25"/>
                <a:gd name="T13" fmla="*/ 12 h 24"/>
                <a:gd name="T14" fmla="*/ 12 w 25"/>
                <a:gd name="T15" fmla="*/ 5 h 24"/>
                <a:gd name="T16" fmla="*/ 19 w 25"/>
                <a:gd name="T17" fmla="*/ 12 h 24"/>
                <a:gd name="T18" fmla="*/ 12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0" name="Freeform 44"/>
            <p:cNvSpPr>
              <a:spLocks/>
            </p:cNvSpPr>
            <p:nvPr userDrawn="1"/>
          </p:nvSpPr>
          <p:spPr bwMode="auto">
            <a:xfrm>
              <a:off x="3505" y="3608"/>
              <a:ext cx="42" cy="57"/>
            </a:xfrm>
            <a:custGeom>
              <a:avLst/>
              <a:gdLst>
                <a:gd name="T0" fmla="*/ 0 w 42"/>
                <a:gd name="T1" fmla="*/ 24 h 57"/>
                <a:gd name="T2" fmla="*/ 0 w 42"/>
                <a:gd name="T3" fmla="*/ 33 h 57"/>
                <a:gd name="T4" fmla="*/ 42 w 42"/>
                <a:gd name="T5" fmla="*/ 57 h 57"/>
                <a:gd name="T6" fmla="*/ 42 w 42"/>
                <a:gd name="T7" fmla="*/ 42 h 57"/>
                <a:gd name="T8" fmla="*/ 14 w 42"/>
                <a:gd name="T9" fmla="*/ 28 h 57"/>
                <a:gd name="T10" fmla="*/ 42 w 42"/>
                <a:gd name="T11" fmla="*/ 14 h 57"/>
                <a:gd name="T12" fmla="*/ 42 w 42"/>
                <a:gd name="T13" fmla="*/ 0 h 57"/>
                <a:gd name="T14" fmla="*/ 0 w 42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57">
                  <a:moveTo>
                    <a:pt x="0" y="24"/>
                  </a:moveTo>
                  <a:lnTo>
                    <a:pt x="0" y="33"/>
                  </a:lnTo>
                  <a:lnTo>
                    <a:pt x="42" y="57"/>
                  </a:lnTo>
                  <a:lnTo>
                    <a:pt x="42" y="42"/>
                  </a:lnTo>
                  <a:lnTo>
                    <a:pt x="14" y="28"/>
                  </a:lnTo>
                  <a:lnTo>
                    <a:pt x="42" y="14"/>
                  </a:lnTo>
                  <a:lnTo>
                    <a:pt x="42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1" name="Freeform 45"/>
            <p:cNvSpPr>
              <a:spLocks/>
            </p:cNvSpPr>
            <p:nvPr userDrawn="1"/>
          </p:nvSpPr>
          <p:spPr bwMode="auto">
            <a:xfrm>
              <a:off x="3613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2" name="Freeform 46"/>
            <p:cNvSpPr>
              <a:spLocks/>
            </p:cNvSpPr>
            <p:nvPr userDrawn="1"/>
          </p:nvSpPr>
          <p:spPr bwMode="auto">
            <a:xfrm>
              <a:off x="3268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3" name="Freeform 47"/>
            <p:cNvSpPr>
              <a:spLocks noEditPoints="1"/>
            </p:cNvSpPr>
            <p:nvPr userDrawn="1"/>
          </p:nvSpPr>
          <p:spPr bwMode="auto">
            <a:xfrm>
              <a:off x="3979" y="3629"/>
              <a:ext cx="15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4" name="Freeform 48"/>
            <p:cNvSpPr>
              <a:spLocks noEditPoints="1"/>
            </p:cNvSpPr>
            <p:nvPr userDrawn="1"/>
          </p:nvSpPr>
          <p:spPr bwMode="auto">
            <a:xfrm>
              <a:off x="3958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5" name="Oval 49"/>
            <p:cNvSpPr>
              <a:spLocks noChangeArrowheads="1"/>
            </p:cNvSpPr>
            <p:nvPr userDrawn="1"/>
          </p:nvSpPr>
          <p:spPr bwMode="auto">
            <a:xfrm>
              <a:off x="3984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6" name="Oval 50"/>
            <p:cNvSpPr>
              <a:spLocks noChangeArrowheads="1"/>
            </p:cNvSpPr>
            <p:nvPr userDrawn="1"/>
          </p:nvSpPr>
          <p:spPr bwMode="auto">
            <a:xfrm>
              <a:off x="4327" y="3598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7" name="Oval 51"/>
            <p:cNvSpPr>
              <a:spLocks noChangeArrowheads="1"/>
            </p:cNvSpPr>
            <p:nvPr userDrawn="1"/>
          </p:nvSpPr>
          <p:spPr bwMode="auto">
            <a:xfrm>
              <a:off x="4327" y="3622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8" name="Freeform 52"/>
            <p:cNvSpPr>
              <a:spLocks noEditPoints="1"/>
            </p:cNvSpPr>
            <p:nvPr userDrawn="1"/>
          </p:nvSpPr>
          <p:spPr bwMode="auto">
            <a:xfrm>
              <a:off x="4303" y="3608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9" name="Freeform 53"/>
            <p:cNvSpPr>
              <a:spLocks/>
            </p:cNvSpPr>
            <p:nvPr userDrawn="1"/>
          </p:nvSpPr>
          <p:spPr bwMode="auto">
            <a:xfrm>
              <a:off x="4079" y="3608"/>
              <a:ext cx="44" cy="57"/>
            </a:xfrm>
            <a:custGeom>
              <a:avLst/>
              <a:gdLst>
                <a:gd name="T0" fmla="*/ 0 w 44"/>
                <a:gd name="T1" fmla="*/ 24 h 57"/>
                <a:gd name="T2" fmla="*/ 0 w 44"/>
                <a:gd name="T3" fmla="*/ 33 h 57"/>
                <a:gd name="T4" fmla="*/ 44 w 44"/>
                <a:gd name="T5" fmla="*/ 57 h 57"/>
                <a:gd name="T6" fmla="*/ 44 w 44"/>
                <a:gd name="T7" fmla="*/ 42 h 57"/>
                <a:gd name="T8" fmla="*/ 14 w 44"/>
                <a:gd name="T9" fmla="*/ 28 h 57"/>
                <a:gd name="T10" fmla="*/ 44 w 44"/>
                <a:gd name="T11" fmla="*/ 14 h 57"/>
                <a:gd name="T12" fmla="*/ 44 w 44"/>
                <a:gd name="T13" fmla="*/ 0 h 57"/>
                <a:gd name="T14" fmla="*/ 0 w 44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57">
                  <a:moveTo>
                    <a:pt x="0" y="24"/>
                  </a:moveTo>
                  <a:lnTo>
                    <a:pt x="0" y="33"/>
                  </a:lnTo>
                  <a:lnTo>
                    <a:pt x="44" y="57"/>
                  </a:lnTo>
                  <a:lnTo>
                    <a:pt x="44" y="42"/>
                  </a:lnTo>
                  <a:lnTo>
                    <a:pt x="14" y="28"/>
                  </a:lnTo>
                  <a:lnTo>
                    <a:pt x="44" y="14"/>
                  </a:lnTo>
                  <a:lnTo>
                    <a:pt x="44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0" name="Freeform 54"/>
            <p:cNvSpPr>
              <a:spLocks/>
            </p:cNvSpPr>
            <p:nvPr userDrawn="1"/>
          </p:nvSpPr>
          <p:spPr bwMode="auto">
            <a:xfrm>
              <a:off x="4187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1" name="Freeform 55"/>
            <p:cNvSpPr>
              <a:spLocks/>
            </p:cNvSpPr>
            <p:nvPr userDrawn="1"/>
          </p:nvSpPr>
          <p:spPr bwMode="auto">
            <a:xfrm>
              <a:off x="3842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2" name="Freeform 11"/>
            <p:cNvSpPr>
              <a:spLocks noEditPoints="1"/>
            </p:cNvSpPr>
            <p:nvPr userDrawn="1"/>
          </p:nvSpPr>
          <p:spPr bwMode="auto">
            <a:xfrm>
              <a:off x="1102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3" name="Freeform 12"/>
            <p:cNvSpPr>
              <a:spLocks noEditPoints="1"/>
            </p:cNvSpPr>
            <p:nvPr userDrawn="1"/>
          </p:nvSpPr>
          <p:spPr bwMode="auto">
            <a:xfrm>
              <a:off x="1080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4" name="Oval 13"/>
            <p:cNvSpPr>
              <a:spLocks noChangeArrowheads="1"/>
            </p:cNvSpPr>
            <p:nvPr userDrawn="1"/>
          </p:nvSpPr>
          <p:spPr bwMode="auto">
            <a:xfrm>
              <a:off x="1106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3561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494124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1716213" y="6483324"/>
            <a:ext cx="475787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8627" y="1519320"/>
            <a:ext cx="1208912" cy="504055"/>
          </a:xfrm>
        </p:spPr>
        <p:txBody>
          <a:bodyPr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3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18627" y="2338779"/>
            <a:ext cx="1208912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18627" y="3158238"/>
            <a:ext cx="1208912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18627" y="3977697"/>
            <a:ext cx="1208912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18627" y="4797156"/>
            <a:ext cx="1208912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907449" y="1519320"/>
            <a:ext cx="1208912" cy="504055"/>
          </a:xfrm>
        </p:spPr>
        <p:txBody>
          <a:bodyPr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907449" y="2338779"/>
            <a:ext cx="1208912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07449" y="3158238"/>
            <a:ext cx="1208912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907449" y="3977697"/>
            <a:ext cx="1208912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6907449" y="4797156"/>
            <a:ext cx="1208912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21" hasCustomPrompt="1"/>
          </p:nvPr>
        </p:nvSpPr>
        <p:spPr>
          <a:xfrm>
            <a:off x="1845847" y="1778244"/>
            <a:ext cx="3289749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55" name="Text Placeholder 53"/>
          <p:cNvSpPr>
            <a:spLocks noGrp="1"/>
          </p:cNvSpPr>
          <p:nvPr>
            <p:ph type="body" sz="quarter" idx="22" hasCustomPrompt="1"/>
          </p:nvPr>
        </p:nvSpPr>
        <p:spPr>
          <a:xfrm>
            <a:off x="1845847" y="2597703"/>
            <a:ext cx="3289749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56" name="Text Placeholder 53"/>
          <p:cNvSpPr>
            <a:spLocks noGrp="1"/>
          </p:cNvSpPr>
          <p:nvPr>
            <p:ph type="body" sz="quarter" idx="23" hasCustomPrompt="1"/>
          </p:nvPr>
        </p:nvSpPr>
        <p:spPr>
          <a:xfrm>
            <a:off x="1845847" y="3417162"/>
            <a:ext cx="3289749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59" name="Text Placeholder 53"/>
          <p:cNvSpPr>
            <a:spLocks noGrp="1"/>
          </p:cNvSpPr>
          <p:nvPr>
            <p:ph type="body" sz="quarter" idx="24" hasCustomPrompt="1"/>
          </p:nvPr>
        </p:nvSpPr>
        <p:spPr>
          <a:xfrm>
            <a:off x="1845847" y="4236621"/>
            <a:ext cx="3289749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60" name="Text Placeholder 53"/>
          <p:cNvSpPr>
            <a:spLocks noGrp="1"/>
          </p:cNvSpPr>
          <p:nvPr>
            <p:ph type="body" sz="quarter" idx="25" hasCustomPrompt="1"/>
          </p:nvPr>
        </p:nvSpPr>
        <p:spPr>
          <a:xfrm>
            <a:off x="1845847" y="5056080"/>
            <a:ext cx="3289749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61" name="Text Placeholder 53"/>
          <p:cNvSpPr>
            <a:spLocks noGrp="1"/>
          </p:cNvSpPr>
          <p:nvPr>
            <p:ph type="body" sz="quarter" idx="26" hasCustomPrompt="1"/>
          </p:nvPr>
        </p:nvSpPr>
        <p:spPr>
          <a:xfrm>
            <a:off x="8124727" y="1778244"/>
            <a:ext cx="3289749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62" name="Text Placeholder 53"/>
          <p:cNvSpPr>
            <a:spLocks noGrp="1"/>
          </p:cNvSpPr>
          <p:nvPr>
            <p:ph type="body" sz="quarter" idx="27" hasCustomPrompt="1"/>
          </p:nvPr>
        </p:nvSpPr>
        <p:spPr>
          <a:xfrm>
            <a:off x="8124727" y="2597702"/>
            <a:ext cx="3289749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63" name="Text Placeholder 53"/>
          <p:cNvSpPr>
            <a:spLocks noGrp="1"/>
          </p:cNvSpPr>
          <p:nvPr>
            <p:ph type="body" sz="quarter" idx="28" hasCustomPrompt="1"/>
          </p:nvPr>
        </p:nvSpPr>
        <p:spPr>
          <a:xfrm>
            <a:off x="8124727" y="3417162"/>
            <a:ext cx="3289749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64" name="Text Placeholder 53"/>
          <p:cNvSpPr>
            <a:spLocks noGrp="1"/>
          </p:cNvSpPr>
          <p:nvPr>
            <p:ph type="body" sz="quarter" idx="29" hasCustomPrompt="1"/>
          </p:nvPr>
        </p:nvSpPr>
        <p:spPr>
          <a:xfrm>
            <a:off x="8124727" y="4236621"/>
            <a:ext cx="3289749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65" name="Text Placeholder 53"/>
          <p:cNvSpPr>
            <a:spLocks noGrp="1"/>
          </p:cNvSpPr>
          <p:nvPr>
            <p:ph type="body" sz="quarter" idx="30" hasCustomPrompt="1"/>
          </p:nvPr>
        </p:nvSpPr>
        <p:spPr>
          <a:xfrm>
            <a:off x="8124727" y="5056079"/>
            <a:ext cx="3289749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74" name="1_page"/>
          <p:cNvSpPr>
            <a:spLocks noGrp="1"/>
          </p:cNvSpPr>
          <p:nvPr>
            <p:ph type="body" sz="quarter" idx="31" hasCustomPrompt="1"/>
          </p:nvPr>
        </p:nvSpPr>
        <p:spPr>
          <a:xfrm>
            <a:off x="5031711" y="1847088"/>
            <a:ext cx="620861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75" name="2_page"/>
          <p:cNvSpPr>
            <a:spLocks noGrp="1"/>
          </p:cNvSpPr>
          <p:nvPr>
            <p:ph type="body" sz="quarter" idx="32" hasCustomPrompt="1"/>
          </p:nvPr>
        </p:nvSpPr>
        <p:spPr>
          <a:xfrm>
            <a:off x="5031711" y="2684335"/>
            <a:ext cx="620861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76" name="3_page"/>
          <p:cNvSpPr>
            <a:spLocks noGrp="1"/>
          </p:cNvSpPr>
          <p:nvPr>
            <p:ph type="body" sz="quarter" idx="33" hasCustomPrompt="1"/>
          </p:nvPr>
        </p:nvSpPr>
        <p:spPr>
          <a:xfrm>
            <a:off x="5031711" y="3484863"/>
            <a:ext cx="620861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77" name="4_page"/>
          <p:cNvSpPr>
            <a:spLocks noGrp="1"/>
          </p:cNvSpPr>
          <p:nvPr>
            <p:ph type="body" sz="quarter" idx="34" hasCustomPrompt="1"/>
          </p:nvPr>
        </p:nvSpPr>
        <p:spPr>
          <a:xfrm>
            <a:off x="5031711" y="4322110"/>
            <a:ext cx="620861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78" name="5_page"/>
          <p:cNvSpPr>
            <a:spLocks noGrp="1"/>
          </p:cNvSpPr>
          <p:nvPr>
            <p:ph type="body" sz="quarter" idx="35" hasCustomPrompt="1"/>
          </p:nvPr>
        </p:nvSpPr>
        <p:spPr>
          <a:xfrm>
            <a:off x="5031711" y="5123012"/>
            <a:ext cx="620861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79" name="6_page"/>
          <p:cNvSpPr>
            <a:spLocks noGrp="1"/>
          </p:cNvSpPr>
          <p:nvPr>
            <p:ph type="body" sz="quarter" idx="36" hasCustomPrompt="1"/>
          </p:nvPr>
        </p:nvSpPr>
        <p:spPr>
          <a:xfrm>
            <a:off x="11317200" y="1847088"/>
            <a:ext cx="620861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80" name="7_page"/>
          <p:cNvSpPr>
            <a:spLocks noGrp="1"/>
          </p:cNvSpPr>
          <p:nvPr>
            <p:ph type="body" sz="quarter" idx="37" hasCustomPrompt="1"/>
          </p:nvPr>
        </p:nvSpPr>
        <p:spPr>
          <a:xfrm>
            <a:off x="11317200" y="2684335"/>
            <a:ext cx="620861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81" name="8_page"/>
          <p:cNvSpPr>
            <a:spLocks noGrp="1"/>
          </p:cNvSpPr>
          <p:nvPr>
            <p:ph type="body" sz="quarter" idx="38" hasCustomPrompt="1"/>
          </p:nvPr>
        </p:nvSpPr>
        <p:spPr>
          <a:xfrm>
            <a:off x="11317200" y="3484863"/>
            <a:ext cx="620861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82" name="9_page"/>
          <p:cNvSpPr>
            <a:spLocks noGrp="1"/>
          </p:cNvSpPr>
          <p:nvPr>
            <p:ph type="body" sz="quarter" idx="39" hasCustomPrompt="1"/>
          </p:nvPr>
        </p:nvSpPr>
        <p:spPr>
          <a:xfrm>
            <a:off x="11317200" y="4322110"/>
            <a:ext cx="620861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83" name="10_page"/>
          <p:cNvSpPr>
            <a:spLocks noGrp="1"/>
          </p:cNvSpPr>
          <p:nvPr>
            <p:ph type="body" sz="quarter" idx="40" hasCustomPrompt="1"/>
          </p:nvPr>
        </p:nvSpPr>
        <p:spPr>
          <a:xfrm>
            <a:off x="11317200" y="5123012"/>
            <a:ext cx="620861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0986" y="242384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lvl="0" eaLnBrk="1" hangingPunct="1">
              <a:lnSpc>
                <a:spcPct val="80000"/>
              </a:lnSpc>
              <a:defRPr sz="1800" b="1" i="0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  <a:lvl2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2pPr>
            <a:lvl3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3pPr>
            <a:lvl4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4pPr>
            <a:lvl5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pPr lvl="0"/>
            <a:r>
              <a:rPr lang="es-ES_tradnl" dirty="0" smtClean="0"/>
              <a:t>Table des matières</a:t>
            </a:r>
          </a:p>
        </p:txBody>
      </p:sp>
      <p:sp>
        <p:nvSpPr>
          <p:cNvPr id="35" name="TextBox 4"/>
          <p:cNvSpPr txBox="1"/>
          <p:nvPr userDrawn="1"/>
        </p:nvSpPr>
        <p:spPr>
          <a:xfrm>
            <a:off x="670986" y="242384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1" hangingPunct="1">
              <a:lnSpc>
                <a:spcPct val="80000"/>
              </a:lnSpc>
              <a:defRPr sz="2200" b="1" i="0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  <a:lvl2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2pPr>
            <a:lvl3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3pPr>
            <a:lvl4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4pPr>
            <a:lvl5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pPr lvl="0"/>
            <a:r>
              <a:rPr lang="fr-FR" noProof="0" dirty="0" smtClean="0"/>
              <a:t>Table des matières</a:t>
            </a:r>
          </a:p>
        </p:txBody>
      </p:sp>
    </p:spTree>
    <p:extLst>
      <p:ext uri="{BB962C8B-B14F-4D97-AF65-F5344CB8AC3E}">
        <p14:creationId xmlns:p14="http://schemas.microsoft.com/office/powerpoint/2010/main" val="414299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670986" y="1252538"/>
            <a:ext cx="10850033" cy="5059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>
              <a:buFont typeface="+mj-lt"/>
              <a:buAutoNum type="arabicPeriod"/>
              <a:tabLst>
                <a:tab pos="7962900" algn="r"/>
              </a:tabLst>
              <a:defRPr/>
            </a:lvl1pPr>
            <a:lvl3pPr>
              <a:tabLst/>
              <a:defRPr/>
            </a:lvl3pPr>
          </a:lstStyle>
          <a:p>
            <a:pPr lvl="0"/>
            <a:r>
              <a:rPr lang="fr-FR" dirty="0" smtClean="0"/>
              <a:t>Modifiez les styles du texte du masque	000</a:t>
            </a:r>
          </a:p>
        </p:txBody>
      </p:sp>
      <p:sp>
        <p:nvSpPr>
          <p:cNvPr id="4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494124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6" name="TextBox 1"/>
          <p:cNvSpPr txBox="1"/>
          <p:nvPr/>
        </p:nvSpPr>
        <p:spPr>
          <a:xfrm>
            <a:off x="670986" y="242384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lvl="0" eaLnBrk="1" hangingPunct="1">
              <a:lnSpc>
                <a:spcPct val="80000"/>
              </a:lnSpc>
              <a:defRPr sz="1800" b="1" i="0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  <a:lvl2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2pPr>
            <a:lvl3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3pPr>
            <a:lvl4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4pPr>
            <a:lvl5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pPr lvl="0"/>
            <a:r>
              <a:rPr lang="es-ES_tradnl" dirty="0" smtClean="0"/>
              <a:t>Table des matières</a:t>
            </a:r>
          </a:p>
        </p:txBody>
      </p:sp>
      <p:sp>
        <p:nvSpPr>
          <p:cNvPr id="7" name="TextBox 4"/>
          <p:cNvSpPr txBox="1"/>
          <p:nvPr userDrawn="1"/>
        </p:nvSpPr>
        <p:spPr>
          <a:xfrm>
            <a:off x="670986" y="242384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1" hangingPunct="1">
              <a:lnSpc>
                <a:spcPct val="80000"/>
              </a:lnSpc>
              <a:defRPr sz="2200" b="1" i="0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  <a:lvl2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2pPr>
            <a:lvl3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3pPr>
            <a:lvl4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4pPr>
            <a:lvl5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pPr lvl="0"/>
            <a:r>
              <a:rPr lang="es-ES_tradnl" dirty="0" smtClean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493659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hapit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15" y="-1811"/>
            <a:ext cx="12192000" cy="6869758"/>
          </a:xfrm>
          <a:prstGeom prst="rect">
            <a:avLst/>
          </a:prstGeom>
          <a:solidFill>
            <a:srgbClr val="6DC3C3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fr-FR" dirty="0"/>
          </a:p>
        </p:txBody>
      </p:sp>
      <p:sp>
        <p:nvSpPr>
          <p:cNvPr id="4" name="Triangle isocèle 3"/>
          <p:cNvSpPr/>
          <p:nvPr/>
        </p:nvSpPr>
        <p:spPr>
          <a:xfrm rot="10800000">
            <a:off x="4457530" y="-1810"/>
            <a:ext cx="3276945" cy="1333500"/>
          </a:xfrm>
          <a:prstGeom prst="triangle">
            <a:avLst/>
          </a:prstGeom>
          <a:solidFill>
            <a:srgbClr val="6DC3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5" name="Triangle isocèle 4"/>
          <p:cNvSpPr/>
          <p:nvPr/>
        </p:nvSpPr>
        <p:spPr>
          <a:xfrm>
            <a:off x="4457530" y="5534447"/>
            <a:ext cx="3276945" cy="1333500"/>
          </a:xfrm>
          <a:prstGeom prst="triangle">
            <a:avLst/>
          </a:prstGeom>
          <a:solidFill>
            <a:srgbClr val="6DC3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583501" y="2492899"/>
            <a:ext cx="2016223" cy="143986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405813" y="3399148"/>
            <a:ext cx="7117320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2400" cap="all" baseline="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8162" indent="0">
              <a:buNone/>
              <a:defRPr/>
            </a:lvl3pPr>
            <a:lvl4pPr marL="80327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fr-FR" dirty="0" smtClean="0"/>
              <a:t>TITRE PARTIE 1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1" y="6872397"/>
            <a:ext cx="4896876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>
          <a:xfrm>
            <a:off x="11716213" y="6861597"/>
            <a:ext cx="475787" cy="2304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3448055" y="3128649"/>
            <a:ext cx="624417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4715" y="-9947"/>
            <a:ext cx="12192000" cy="6867947"/>
          </a:xfrm>
          <a:prstGeom prst="rect">
            <a:avLst/>
          </a:prstGeom>
          <a:solidFill>
            <a:srgbClr val="6DC3C3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11" name="Triangle isocèle 10"/>
          <p:cNvSpPr/>
          <p:nvPr userDrawn="1"/>
        </p:nvSpPr>
        <p:spPr>
          <a:xfrm rot="10800000">
            <a:off x="4867147" y="-1810"/>
            <a:ext cx="2457709" cy="1333500"/>
          </a:xfrm>
          <a:prstGeom prst="triangle">
            <a:avLst/>
          </a:prstGeom>
          <a:solidFill>
            <a:srgbClr val="6DC3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2" name="Triangle isocèle 11"/>
          <p:cNvSpPr/>
          <p:nvPr userDrawn="1"/>
        </p:nvSpPr>
        <p:spPr>
          <a:xfrm>
            <a:off x="4867147" y="5534447"/>
            <a:ext cx="2457709" cy="1333500"/>
          </a:xfrm>
          <a:prstGeom prst="triangle">
            <a:avLst/>
          </a:prstGeom>
          <a:solidFill>
            <a:srgbClr val="6DC3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4" name="Freeform 10"/>
          <p:cNvSpPr>
            <a:spLocks/>
          </p:cNvSpPr>
          <p:nvPr userDrawn="1"/>
        </p:nvSpPr>
        <p:spPr bwMode="auto">
          <a:xfrm>
            <a:off x="3733813" y="3128648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350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15" y="-1811"/>
            <a:ext cx="12192000" cy="6869758"/>
          </a:xfrm>
          <a:prstGeom prst="rect">
            <a:avLst/>
          </a:prstGeom>
          <a:solidFill>
            <a:srgbClr val="0E2356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dirty="0"/>
          </a:p>
        </p:txBody>
      </p:sp>
      <p:sp>
        <p:nvSpPr>
          <p:cNvPr id="4" name="Triangle isocèle 3"/>
          <p:cNvSpPr/>
          <p:nvPr/>
        </p:nvSpPr>
        <p:spPr>
          <a:xfrm rot="10800000">
            <a:off x="4457530" y="-1810"/>
            <a:ext cx="3276945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5" name="Triangle isocèle 4"/>
          <p:cNvSpPr/>
          <p:nvPr/>
        </p:nvSpPr>
        <p:spPr>
          <a:xfrm>
            <a:off x="4457530" y="5534447"/>
            <a:ext cx="3276945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58349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405813" y="3399148"/>
            <a:ext cx="7117320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2400" cap="all" baseline="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8162" indent="0">
              <a:buNone/>
              <a:defRPr/>
            </a:lvl3pPr>
            <a:lvl4pPr marL="80327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fr-FR" dirty="0" smtClean="0"/>
              <a:t>TITRE PARTIE 2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1" y="6872397"/>
            <a:ext cx="4896876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>
          <a:xfrm>
            <a:off x="11716213" y="6861597"/>
            <a:ext cx="475787" cy="2304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3448055" y="3128649"/>
            <a:ext cx="624417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182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hap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15" y="-1811"/>
            <a:ext cx="12192000" cy="6869758"/>
          </a:xfrm>
          <a:prstGeom prst="rect">
            <a:avLst/>
          </a:prstGeom>
          <a:solidFill>
            <a:srgbClr val="00AFCB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dirty="0"/>
          </a:p>
        </p:txBody>
      </p:sp>
      <p:sp>
        <p:nvSpPr>
          <p:cNvPr id="4" name="Triangle isocèle 3"/>
          <p:cNvSpPr/>
          <p:nvPr/>
        </p:nvSpPr>
        <p:spPr>
          <a:xfrm rot="10800000">
            <a:off x="4457530" y="-1810"/>
            <a:ext cx="3276945" cy="1333500"/>
          </a:xfrm>
          <a:prstGeom prst="triangle">
            <a:avLst/>
          </a:prstGeom>
          <a:solidFill>
            <a:srgbClr val="00AF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5" name="Triangle isocèle 4"/>
          <p:cNvSpPr/>
          <p:nvPr/>
        </p:nvSpPr>
        <p:spPr>
          <a:xfrm>
            <a:off x="4457530" y="5534447"/>
            <a:ext cx="3276945" cy="1333500"/>
          </a:xfrm>
          <a:prstGeom prst="triangle">
            <a:avLst/>
          </a:prstGeom>
          <a:solidFill>
            <a:srgbClr val="00AF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58349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405813" y="3399148"/>
            <a:ext cx="7117320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2400" cap="all" baseline="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8162" indent="0">
              <a:buNone/>
              <a:defRPr/>
            </a:lvl3pPr>
            <a:lvl4pPr marL="80327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fr-FR" dirty="0" smtClean="0"/>
              <a:t>TITRE PARTIE 3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1" y="6872397"/>
            <a:ext cx="4896876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>
          <a:xfrm>
            <a:off x="11716213" y="6861597"/>
            <a:ext cx="475787" cy="2304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3448055" y="3128649"/>
            <a:ext cx="624417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0E2356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11" name="Triangle isocèle 10"/>
          <p:cNvSpPr/>
          <p:nvPr userDrawn="1"/>
        </p:nvSpPr>
        <p:spPr>
          <a:xfrm rot="10800000">
            <a:off x="4867147" y="-1810"/>
            <a:ext cx="2457709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2" name="Triangle isocèle 11"/>
          <p:cNvSpPr/>
          <p:nvPr userDrawn="1"/>
        </p:nvSpPr>
        <p:spPr>
          <a:xfrm>
            <a:off x="4867147" y="5534447"/>
            <a:ext cx="2457709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4" name="Freeform 10"/>
          <p:cNvSpPr>
            <a:spLocks/>
          </p:cNvSpPr>
          <p:nvPr userDrawn="1"/>
        </p:nvSpPr>
        <p:spPr bwMode="auto">
          <a:xfrm>
            <a:off x="3733813" y="3128648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775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hap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15" y="-1811"/>
            <a:ext cx="12192000" cy="686975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dirty="0"/>
          </a:p>
        </p:txBody>
      </p:sp>
      <p:sp>
        <p:nvSpPr>
          <p:cNvPr id="4" name="Triangle isocèle 3"/>
          <p:cNvSpPr/>
          <p:nvPr/>
        </p:nvSpPr>
        <p:spPr>
          <a:xfrm rot="10800000">
            <a:off x="4457530" y="-1810"/>
            <a:ext cx="3276945" cy="1333500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5" name="Triangle isocèle 4"/>
          <p:cNvSpPr/>
          <p:nvPr/>
        </p:nvSpPr>
        <p:spPr>
          <a:xfrm>
            <a:off x="4457530" y="5534447"/>
            <a:ext cx="3276945" cy="1333500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58349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405813" y="3399148"/>
            <a:ext cx="7117320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2400" cap="all" baseline="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8162" indent="0">
              <a:buNone/>
              <a:defRPr/>
            </a:lvl3pPr>
            <a:lvl4pPr marL="80327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fr-FR" dirty="0" smtClean="0"/>
              <a:t>TITRE PARTIE 4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1" y="6872397"/>
            <a:ext cx="4896876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>
          <a:xfrm>
            <a:off x="11716213" y="6861597"/>
            <a:ext cx="475787" cy="2304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3448055" y="3128649"/>
            <a:ext cx="624417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0E2356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11" name="Triangle isocèle 10"/>
          <p:cNvSpPr/>
          <p:nvPr userDrawn="1"/>
        </p:nvSpPr>
        <p:spPr>
          <a:xfrm rot="10800000">
            <a:off x="4867147" y="-1810"/>
            <a:ext cx="2457709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2" name="Triangle isocèle 11"/>
          <p:cNvSpPr/>
          <p:nvPr userDrawn="1"/>
        </p:nvSpPr>
        <p:spPr>
          <a:xfrm>
            <a:off x="4867147" y="5534447"/>
            <a:ext cx="2457709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4" name="Freeform 10"/>
          <p:cNvSpPr>
            <a:spLocks/>
          </p:cNvSpPr>
          <p:nvPr userDrawn="1"/>
        </p:nvSpPr>
        <p:spPr bwMode="auto">
          <a:xfrm>
            <a:off x="3733813" y="3128648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123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0986" y="242384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70986" y="1241428"/>
            <a:ext cx="10850033" cy="5070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3pPr>
              <a:tabLst/>
              <a:defRPr/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4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494124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305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hap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15" y="-1811"/>
            <a:ext cx="12192000" cy="6869758"/>
          </a:xfrm>
          <a:prstGeom prst="rect">
            <a:avLst/>
          </a:prstGeom>
          <a:solidFill>
            <a:srgbClr val="E83943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dirty="0"/>
          </a:p>
        </p:txBody>
      </p:sp>
      <p:sp>
        <p:nvSpPr>
          <p:cNvPr id="4" name="Triangle isocèle 3"/>
          <p:cNvSpPr/>
          <p:nvPr/>
        </p:nvSpPr>
        <p:spPr>
          <a:xfrm rot="10800000">
            <a:off x="4457530" y="-1810"/>
            <a:ext cx="3276945" cy="1333500"/>
          </a:xfrm>
          <a:prstGeom prst="triangle">
            <a:avLst/>
          </a:prstGeom>
          <a:solidFill>
            <a:srgbClr val="E839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5" name="Triangle isocèle 4"/>
          <p:cNvSpPr/>
          <p:nvPr/>
        </p:nvSpPr>
        <p:spPr>
          <a:xfrm>
            <a:off x="4457530" y="5534447"/>
            <a:ext cx="3276945" cy="1333500"/>
          </a:xfrm>
          <a:prstGeom prst="triangle">
            <a:avLst/>
          </a:prstGeom>
          <a:solidFill>
            <a:srgbClr val="E839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58349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405813" y="3399148"/>
            <a:ext cx="7117320" cy="360824"/>
          </a:xfrm>
        </p:spPr>
        <p:txBody>
          <a:bodyPr anchor="b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Arial" panose="020B0604020202020204" pitchFamily="34" charset="0"/>
              <a:buNone/>
              <a:tabLst/>
              <a:defRPr sz="2400" cap="all" baseline="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8162" indent="0">
              <a:buNone/>
              <a:defRPr/>
            </a:lvl3pPr>
            <a:lvl4pPr marL="803275" indent="0">
              <a:buNone/>
              <a:defRPr/>
            </a:lvl4pPr>
            <a:lvl5pPr marL="1076325" indent="0">
              <a:buNone/>
              <a:defRPr/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lang="fr-FR" dirty="0" smtClean="0"/>
              <a:t>TITRE PARTIE 5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1" y="6872397"/>
            <a:ext cx="4896876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>
          <a:xfrm>
            <a:off x="11716213" y="6861597"/>
            <a:ext cx="475787" cy="2304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3448055" y="3128649"/>
            <a:ext cx="624417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111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Chap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15" y="-1811"/>
            <a:ext cx="12192000" cy="6869758"/>
          </a:xfrm>
          <a:prstGeom prst="rect">
            <a:avLst/>
          </a:prstGeom>
          <a:solidFill>
            <a:srgbClr val="71B84E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dirty="0"/>
          </a:p>
        </p:txBody>
      </p:sp>
      <p:sp>
        <p:nvSpPr>
          <p:cNvPr id="4" name="Triangle isocèle 3"/>
          <p:cNvSpPr/>
          <p:nvPr/>
        </p:nvSpPr>
        <p:spPr>
          <a:xfrm rot="10800000">
            <a:off x="4457530" y="-1810"/>
            <a:ext cx="3276945" cy="1333500"/>
          </a:xfrm>
          <a:prstGeom prst="triangle">
            <a:avLst/>
          </a:prstGeom>
          <a:solidFill>
            <a:srgbClr val="71B8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5" name="Triangle isocèle 4"/>
          <p:cNvSpPr/>
          <p:nvPr/>
        </p:nvSpPr>
        <p:spPr>
          <a:xfrm>
            <a:off x="4457530" y="5534447"/>
            <a:ext cx="3276945" cy="1333500"/>
          </a:xfrm>
          <a:prstGeom prst="triangle">
            <a:avLst/>
          </a:prstGeom>
          <a:solidFill>
            <a:srgbClr val="71B8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58349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405813" y="3399148"/>
            <a:ext cx="7117320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2400" cap="all" baseline="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8162" indent="0">
              <a:buNone/>
              <a:defRPr/>
            </a:lvl3pPr>
            <a:lvl4pPr marL="80327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fr-FR" dirty="0" smtClean="0"/>
              <a:t>TITRE PARTIE 6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1" y="6872397"/>
            <a:ext cx="4896876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>
          <a:xfrm>
            <a:off x="11716213" y="6861597"/>
            <a:ext cx="475787" cy="2304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3448055" y="3128649"/>
            <a:ext cx="624417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165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En-te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2" hasCustomPrompt="1"/>
          </p:nvPr>
        </p:nvSpPr>
        <p:spPr>
          <a:xfrm>
            <a:off x="1627099" y="5705680"/>
            <a:ext cx="8640000" cy="243600"/>
          </a:xfrm>
          <a:noFill/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00" b="0" i="0" cap="all" baseline="0">
                <a:solidFill>
                  <a:schemeClr val="tx2"/>
                </a:solidFill>
                <a:latin typeface="+mj-lt"/>
                <a:cs typeface="Helvetica" panose="02000500000000000000" pitchFamily="2" charset="0"/>
              </a:defRPr>
            </a:lvl1pPr>
          </a:lstStyle>
          <a:p>
            <a:pPr lvl="0"/>
            <a:r>
              <a:rPr lang="fr-FR" dirty="0" smtClean="0"/>
              <a:t>RÉFÉRENCE OCTO - VERSION DU DOCUMENT - DATE</a:t>
            </a:r>
          </a:p>
        </p:txBody>
      </p:sp>
      <p:sp>
        <p:nvSpPr>
          <p:cNvPr id="19" name="Triangle isocèle 18"/>
          <p:cNvSpPr>
            <a:spLocks/>
          </p:cNvSpPr>
          <p:nvPr userDrawn="1"/>
        </p:nvSpPr>
        <p:spPr bwMode="auto">
          <a:xfrm rot="5400000">
            <a:off x="1280376" y="5748159"/>
            <a:ext cx="222118" cy="167029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2458"/>
                </a:solidFill>
                <a:effectLst/>
                <a:latin typeface="Helvetica"/>
                <a:cs typeface="Helvetica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2458"/>
              </a:solidFill>
              <a:effectLst/>
              <a:latin typeface="Helvetica"/>
              <a:cs typeface="Helvetica"/>
            </a:endParaRPr>
          </a:p>
        </p:txBody>
      </p:sp>
      <p:pic>
        <p:nvPicPr>
          <p:cNvPr id="60" name="Image 59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" b="16609"/>
          <a:stretch/>
        </p:blipFill>
        <p:spPr bwMode="black">
          <a:xfrm>
            <a:off x="1186000" y="752944"/>
            <a:ext cx="3586219" cy="1558937"/>
          </a:xfrm>
          <a:prstGeom prst="rect">
            <a:avLst/>
          </a:prstGeom>
        </p:spPr>
      </p:pic>
      <p:sp>
        <p:nvSpPr>
          <p:cNvPr id="61" name="Rectangle 9"/>
          <p:cNvSpPr>
            <a:spLocks noGrp="1" noChangeArrowheads="1"/>
          </p:cNvSpPr>
          <p:nvPr>
            <p:ph type="title" hasCustomPrompt="1"/>
          </p:nvPr>
        </p:nvSpPr>
        <p:spPr bwMode="black">
          <a:xfrm>
            <a:off x="1307920" y="2794396"/>
            <a:ext cx="9636765" cy="74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</a:lstStyle>
          <a:p>
            <a:pPr lvl="0"/>
            <a:r>
              <a:rPr lang="fr-FR" dirty="0" smtClean="0"/>
              <a:t>Cliquez pour ajouter un titre</a:t>
            </a:r>
          </a:p>
        </p:txBody>
      </p:sp>
      <p:sp>
        <p:nvSpPr>
          <p:cNvPr id="62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1307921" y="3559305"/>
            <a:ext cx="9636764" cy="792088"/>
          </a:xfrm>
        </p:spPr>
        <p:txBody>
          <a:bodyPr lIns="0" rIns="0" anchor="t">
            <a:normAutofit/>
          </a:bodyPr>
          <a:lstStyle>
            <a:lvl1pPr marL="0" indent="0">
              <a:buFont typeface="Arial"/>
              <a:buNone/>
              <a:defRPr sz="2200" b="0" i="0">
                <a:solidFill>
                  <a:schemeClr val="bg2"/>
                </a:solidFill>
                <a:latin typeface="+mj-lt"/>
                <a:cs typeface="Helvetica"/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1307921" y="4428418"/>
            <a:ext cx="1774671" cy="788742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None/>
              <a:tabLst/>
              <a:defRPr/>
            </a:lvl1pPr>
          </a:lstStyle>
          <a:p>
            <a:pPr marL="0" indent="0" algn="ctr" eaLnBrk="1" hangingPunct="1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fr-FR" sz="1600" dirty="0" smtClean="0">
                <a:solidFill>
                  <a:srgbClr val="00A0BF"/>
                </a:solidFill>
                <a:latin typeface="+mn-lt"/>
                <a:cs typeface="Helvetica"/>
              </a:rPr>
              <a:t>Dimension logo client</a:t>
            </a:r>
            <a:r>
              <a:rPr lang="en-GB" dirty="0" smtClean="0"/>
              <a:t> </a:t>
            </a:r>
            <a:endParaRPr lang="en-GB" dirty="0"/>
          </a:p>
        </p:txBody>
      </p:sp>
      <p:grpSp>
        <p:nvGrpSpPr>
          <p:cNvPr id="223" name="Groupe 222"/>
          <p:cNvGrpSpPr/>
          <p:nvPr userDrawn="1"/>
        </p:nvGrpSpPr>
        <p:grpSpPr>
          <a:xfrm>
            <a:off x="5638063" y="6521284"/>
            <a:ext cx="5552184" cy="112088"/>
            <a:chOff x="5435409" y="6316384"/>
            <a:chExt cx="5552184" cy="112088"/>
          </a:xfrm>
        </p:grpSpPr>
        <p:sp>
          <p:nvSpPr>
            <p:cNvPr id="224" name="Freeform 11"/>
            <p:cNvSpPr>
              <a:spLocks noEditPoints="1"/>
            </p:cNvSpPr>
            <p:nvPr userDrawn="1"/>
          </p:nvSpPr>
          <p:spPr bwMode="auto">
            <a:xfrm>
              <a:off x="6435927" y="6368246"/>
              <a:ext cx="23768" cy="23421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25" name="Freeform 12"/>
            <p:cNvSpPr>
              <a:spLocks noEditPoints="1"/>
            </p:cNvSpPr>
            <p:nvPr userDrawn="1"/>
          </p:nvSpPr>
          <p:spPr bwMode="auto">
            <a:xfrm>
              <a:off x="6398577" y="6333114"/>
              <a:ext cx="96772" cy="95358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26" name="Oval 13"/>
            <p:cNvSpPr>
              <a:spLocks noChangeArrowheads="1"/>
            </p:cNvSpPr>
            <p:nvPr userDrawn="1"/>
          </p:nvSpPr>
          <p:spPr bwMode="auto">
            <a:xfrm>
              <a:off x="6442718" y="6376610"/>
              <a:ext cx="8489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27" name="Oval 14"/>
            <p:cNvSpPr>
              <a:spLocks noChangeArrowheads="1"/>
            </p:cNvSpPr>
            <p:nvPr userDrawn="1"/>
          </p:nvSpPr>
          <p:spPr bwMode="auto">
            <a:xfrm>
              <a:off x="7025046" y="6316384"/>
              <a:ext cx="15280" cy="133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28" name="Oval 15"/>
            <p:cNvSpPr>
              <a:spLocks noChangeArrowheads="1"/>
            </p:cNvSpPr>
            <p:nvPr userDrawn="1"/>
          </p:nvSpPr>
          <p:spPr bwMode="auto">
            <a:xfrm>
              <a:off x="7025046" y="6356535"/>
              <a:ext cx="15280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29" name="Freeform 16"/>
            <p:cNvSpPr>
              <a:spLocks noEditPoints="1"/>
            </p:cNvSpPr>
            <p:nvPr userDrawn="1"/>
          </p:nvSpPr>
          <p:spPr bwMode="auto">
            <a:xfrm>
              <a:off x="6984300" y="6333114"/>
              <a:ext cx="96772" cy="95358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30" name="Freeform 17"/>
            <p:cNvSpPr>
              <a:spLocks/>
            </p:cNvSpPr>
            <p:nvPr userDrawn="1"/>
          </p:nvSpPr>
          <p:spPr bwMode="auto">
            <a:xfrm>
              <a:off x="6604005" y="6333114"/>
              <a:ext cx="76399" cy="95358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31" name="Freeform 18"/>
            <p:cNvSpPr>
              <a:spLocks/>
            </p:cNvSpPr>
            <p:nvPr userDrawn="1"/>
          </p:nvSpPr>
          <p:spPr bwMode="auto">
            <a:xfrm>
              <a:off x="6787362" y="6333114"/>
              <a:ext cx="101865" cy="95358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32" name="Freeform 20"/>
            <p:cNvSpPr>
              <a:spLocks noEditPoints="1"/>
            </p:cNvSpPr>
            <p:nvPr userDrawn="1"/>
          </p:nvSpPr>
          <p:spPr bwMode="auto">
            <a:xfrm>
              <a:off x="7413831" y="6368246"/>
              <a:ext cx="20373" cy="23421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33" name="Freeform 21"/>
            <p:cNvSpPr>
              <a:spLocks noEditPoints="1"/>
            </p:cNvSpPr>
            <p:nvPr userDrawn="1"/>
          </p:nvSpPr>
          <p:spPr bwMode="auto">
            <a:xfrm>
              <a:off x="7373085" y="6333114"/>
              <a:ext cx="100167" cy="95358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34" name="Oval 22"/>
            <p:cNvSpPr>
              <a:spLocks noChangeArrowheads="1"/>
            </p:cNvSpPr>
            <p:nvPr userDrawn="1"/>
          </p:nvSpPr>
          <p:spPr bwMode="auto">
            <a:xfrm>
              <a:off x="7417227" y="6376610"/>
              <a:ext cx="11884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35" name="Oval 23"/>
            <p:cNvSpPr>
              <a:spLocks noChangeArrowheads="1"/>
            </p:cNvSpPr>
            <p:nvPr userDrawn="1"/>
          </p:nvSpPr>
          <p:spPr bwMode="auto">
            <a:xfrm>
              <a:off x="8002950" y="6316384"/>
              <a:ext cx="11884" cy="133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36" name="Oval 24"/>
            <p:cNvSpPr>
              <a:spLocks noChangeArrowheads="1"/>
            </p:cNvSpPr>
            <p:nvPr userDrawn="1"/>
          </p:nvSpPr>
          <p:spPr bwMode="auto">
            <a:xfrm>
              <a:off x="8002950" y="6356535"/>
              <a:ext cx="11884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37" name="Freeform 25"/>
            <p:cNvSpPr>
              <a:spLocks noEditPoints="1"/>
            </p:cNvSpPr>
            <p:nvPr userDrawn="1"/>
          </p:nvSpPr>
          <p:spPr bwMode="auto">
            <a:xfrm>
              <a:off x="7958808" y="6333114"/>
              <a:ext cx="100167" cy="95358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38" name="Freeform 26"/>
            <p:cNvSpPr>
              <a:spLocks/>
            </p:cNvSpPr>
            <p:nvPr userDrawn="1"/>
          </p:nvSpPr>
          <p:spPr bwMode="auto">
            <a:xfrm>
              <a:off x="7581908" y="6333114"/>
              <a:ext cx="76399" cy="95358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39" name="Freeform 27"/>
            <p:cNvSpPr>
              <a:spLocks/>
            </p:cNvSpPr>
            <p:nvPr userDrawn="1"/>
          </p:nvSpPr>
          <p:spPr bwMode="auto">
            <a:xfrm>
              <a:off x="7766963" y="6333114"/>
              <a:ext cx="96772" cy="95358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40" name="Freeform 28"/>
            <p:cNvSpPr>
              <a:spLocks/>
            </p:cNvSpPr>
            <p:nvPr userDrawn="1"/>
          </p:nvSpPr>
          <p:spPr bwMode="auto">
            <a:xfrm>
              <a:off x="7181239" y="6333114"/>
              <a:ext cx="96772" cy="95358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41" name="Freeform 29"/>
            <p:cNvSpPr>
              <a:spLocks noEditPoints="1"/>
            </p:cNvSpPr>
            <p:nvPr userDrawn="1"/>
          </p:nvSpPr>
          <p:spPr bwMode="auto">
            <a:xfrm>
              <a:off x="8388339" y="6368246"/>
              <a:ext cx="23768" cy="23421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42" name="Freeform 30"/>
            <p:cNvSpPr>
              <a:spLocks noEditPoints="1"/>
            </p:cNvSpPr>
            <p:nvPr userDrawn="1"/>
          </p:nvSpPr>
          <p:spPr bwMode="auto">
            <a:xfrm>
              <a:off x="8352686" y="6333114"/>
              <a:ext cx="95074" cy="95358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43" name="Oval 31"/>
            <p:cNvSpPr>
              <a:spLocks noChangeArrowheads="1"/>
            </p:cNvSpPr>
            <p:nvPr userDrawn="1"/>
          </p:nvSpPr>
          <p:spPr bwMode="auto">
            <a:xfrm>
              <a:off x="8396828" y="6376610"/>
              <a:ext cx="6791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44" name="Oval 32"/>
            <p:cNvSpPr>
              <a:spLocks noChangeArrowheads="1"/>
            </p:cNvSpPr>
            <p:nvPr userDrawn="1"/>
          </p:nvSpPr>
          <p:spPr bwMode="auto">
            <a:xfrm>
              <a:off x="8977458" y="6316384"/>
              <a:ext cx="16977" cy="133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45" name="Oval 33"/>
            <p:cNvSpPr>
              <a:spLocks noChangeArrowheads="1"/>
            </p:cNvSpPr>
            <p:nvPr userDrawn="1"/>
          </p:nvSpPr>
          <p:spPr bwMode="auto">
            <a:xfrm>
              <a:off x="8977458" y="6356535"/>
              <a:ext cx="16977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46" name="Freeform 34"/>
            <p:cNvSpPr>
              <a:spLocks noEditPoints="1"/>
            </p:cNvSpPr>
            <p:nvPr userDrawn="1"/>
          </p:nvSpPr>
          <p:spPr bwMode="auto">
            <a:xfrm>
              <a:off x="8938410" y="6333114"/>
              <a:ext cx="95074" cy="95358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47" name="Freeform 35"/>
            <p:cNvSpPr>
              <a:spLocks/>
            </p:cNvSpPr>
            <p:nvPr userDrawn="1"/>
          </p:nvSpPr>
          <p:spPr bwMode="auto">
            <a:xfrm>
              <a:off x="8556416" y="6333114"/>
              <a:ext cx="76399" cy="95358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48" name="Freeform 36"/>
            <p:cNvSpPr>
              <a:spLocks/>
            </p:cNvSpPr>
            <p:nvPr userDrawn="1"/>
          </p:nvSpPr>
          <p:spPr bwMode="auto">
            <a:xfrm>
              <a:off x="8741471" y="6333114"/>
              <a:ext cx="96772" cy="95358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49" name="Freeform 37"/>
            <p:cNvSpPr>
              <a:spLocks/>
            </p:cNvSpPr>
            <p:nvPr userDrawn="1"/>
          </p:nvSpPr>
          <p:spPr bwMode="auto">
            <a:xfrm>
              <a:off x="8155747" y="6333114"/>
              <a:ext cx="96772" cy="95358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50" name="Freeform 38"/>
            <p:cNvSpPr>
              <a:spLocks noEditPoints="1"/>
            </p:cNvSpPr>
            <p:nvPr userDrawn="1"/>
          </p:nvSpPr>
          <p:spPr bwMode="auto">
            <a:xfrm>
              <a:off x="9366243" y="6368246"/>
              <a:ext cx="20373" cy="23421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51" name="Freeform 39"/>
            <p:cNvSpPr>
              <a:spLocks noEditPoints="1"/>
            </p:cNvSpPr>
            <p:nvPr userDrawn="1"/>
          </p:nvSpPr>
          <p:spPr bwMode="auto">
            <a:xfrm>
              <a:off x="9327194" y="6333114"/>
              <a:ext cx="100167" cy="95358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52" name="Oval 40"/>
            <p:cNvSpPr>
              <a:spLocks noChangeArrowheads="1"/>
            </p:cNvSpPr>
            <p:nvPr userDrawn="1"/>
          </p:nvSpPr>
          <p:spPr bwMode="auto">
            <a:xfrm>
              <a:off x="9371336" y="6376610"/>
              <a:ext cx="11884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53" name="Oval 41"/>
            <p:cNvSpPr>
              <a:spLocks noChangeArrowheads="1"/>
            </p:cNvSpPr>
            <p:nvPr userDrawn="1"/>
          </p:nvSpPr>
          <p:spPr bwMode="auto">
            <a:xfrm>
              <a:off x="9957059" y="6316384"/>
              <a:ext cx="11884" cy="133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54" name="Oval 42"/>
            <p:cNvSpPr>
              <a:spLocks noChangeArrowheads="1"/>
            </p:cNvSpPr>
            <p:nvPr userDrawn="1"/>
          </p:nvSpPr>
          <p:spPr bwMode="auto">
            <a:xfrm>
              <a:off x="9957059" y="6356535"/>
              <a:ext cx="11884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55" name="Freeform 43"/>
            <p:cNvSpPr>
              <a:spLocks noEditPoints="1"/>
            </p:cNvSpPr>
            <p:nvPr userDrawn="1"/>
          </p:nvSpPr>
          <p:spPr bwMode="auto">
            <a:xfrm>
              <a:off x="9912918" y="6333114"/>
              <a:ext cx="100167" cy="95358"/>
            </a:xfrm>
            <a:custGeom>
              <a:avLst/>
              <a:gdLst>
                <a:gd name="T0" fmla="*/ 12 w 25"/>
                <a:gd name="T1" fmla="*/ 0 h 24"/>
                <a:gd name="T2" fmla="*/ 0 w 25"/>
                <a:gd name="T3" fmla="*/ 12 h 24"/>
                <a:gd name="T4" fmla="*/ 12 w 25"/>
                <a:gd name="T5" fmla="*/ 24 h 24"/>
                <a:gd name="T6" fmla="*/ 25 w 25"/>
                <a:gd name="T7" fmla="*/ 12 h 24"/>
                <a:gd name="T8" fmla="*/ 12 w 25"/>
                <a:gd name="T9" fmla="*/ 0 h 24"/>
                <a:gd name="T10" fmla="*/ 12 w 25"/>
                <a:gd name="T11" fmla="*/ 19 h 24"/>
                <a:gd name="T12" fmla="*/ 5 w 25"/>
                <a:gd name="T13" fmla="*/ 12 h 24"/>
                <a:gd name="T14" fmla="*/ 12 w 25"/>
                <a:gd name="T15" fmla="*/ 5 h 24"/>
                <a:gd name="T16" fmla="*/ 19 w 25"/>
                <a:gd name="T17" fmla="*/ 12 h 24"/>
                <a:gd name="T18" fmla="*/ 12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56" name="Freeform 44"/>
            <p:cNvSpPr>
              <a:spLocks/>
            </p:cNvSpPr>
            <p:nvPr userDrawn="1"/>
          </p:nvSpPr>
          <p:spPr bwMode="auto">
            <a:xfrm>
              <a:off x="9536017" y="6333114"/>
              <a:ext cx="71305" cy="95358"/>
            </a:xfrm>
            <a:custGeom>
              <a:avLst/>
              <a:gdLst>
                <a:gd name="T0" fmla="*/ 0 w 42"/>
                <a:gd name="T1" fmla="*/ 24 h 57"/>
                <a:gd name="T2" fmla="*/ 0 w 42"/>
                <a:gd name="T3" fmla="*/ 33 h 57"/>
                <a:gd name="T4" fmla="*/ 42 w 42"/>
                <a:gd name="T5" fmla="*/ 57 h 57"/>
                <a:gd name="T6" fmla="*/ 42 w 42"/>
                <a:gd name="T7" fmla="*/ 42 h 57"/>
                <a:gd name="T8" fmla="*/ 14 w 42"/>
                <a:gd name="T9" fmla="*/ 28 h 57"/>
                <a:gd name="T10" fmla="*/ 42 w 42"/>
                <a:gd name="T11" fmla="*/ 14 h 57"/>
                <a:gd name="T12" fmla="*/ 42 w 42"/>
                <a:gd name="T13" fmla="*/ 0 h 57"/>
                <a:gd name="T14" fmla="*/ 0 w 42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57">
                  <a:moveTo>
                    <a:pt x="0" y="24"/>
                  </a:moveTo>
                  <a:lnTo>
                    <a:pt x="0" y="33"/>
                  </a:lnTo>
                  <a:lnTo>
                    <a:pt x="42" y="57"/>
                  </a:lnTo>
                  <a:lnTo>
                    <a:pt x="42" y="42"/>
                  </a:lnTo>
                  <a:lnTo>
                    <a:pt x="14" y="28"/>
                  </a:lnTo>
                  <a:lnTo>
                    <a:pt x="42" y="14"/>
                  </a:lnTo>
                  <a:lnTo>
                    <a:pt x="42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57" name="Freeform 45"/>
            <p:cNvSpPr>
              <a:spLocks/>
            </p:cNvSpPr>
            <p:nvPr userDrawn="1"/>
          </p:nvSpPr>
          <p:spPr bwMode="auto">
            <a:xfrm>
              <a:off x="9719374" y="6333114"/>
              <a:ext cx="96772" cy="95358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58" name="Freeform 46"/>
            <p:cNvSpPr>
              <a:spLocks/>
            </p:cNvSpPr>
            <p:nvPr userDrawn="1"/>
          </p:nvSpPr>
          <p:spPr bwMode="auto">
            <a:xfrm>
              <a:off x="9133651" y="6333114"/>
              <a:ext cx="96772" cy="95358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59" name="Freeform 47"/>
            <p:cNvSpPr>
              <a:spLocks noEditPoints="1"/>
            </p:cNvSpPr>
            <p:nvPr userDrawn="1"/>
          </p:nvSpPr>
          <p:spPr bwMode="auto">
            <a:xfrm>
              <a:off x="10340751" y="6368246"/>
              <a:ext cx="25466" cy="23421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60" name="Freeform 48"/>
            <p:cNvSpPr>
              <a:spLocks noEditPoints="1"/>
            </p:cNvSpPr>
            <p:nvPr userDrawn="1"/>
          </p:nvSpPr>
          <p:spPr bwMode="auto">
            <a:xfrm>
              <a:off x="10305098" y="6333114"/>
              <a:ext cx="96772" cy="95358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61" name="Oval 49"/>
            <p:cNvSpPr>
              <a:spLocks noChangeArrowheads="1"/>
            </p:cNvSpPr>
            <p:nvPr userDrawn="1"/>
          </p:nvSpPr>
          <p:spPr bwMode="auto">
            <a:xfrm>
              <a:off x="10349239" y="6376610"/>
              <a:ext cx="8489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62" name="Oval 50"/>
            <p:cNvSpPr>
              <a:spLocks noChangeArrowheads="1"/>
            </p:cNvSpPr>
            <p:nvPr userDrawn="1"/>
          </p:nvSpPr>
          <p:spPr bwMode="auto">
            <a:xfrm>
              <a:off x="10931567" y="6316384"/>
              <a:ext cx="15280" cy="133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63" name="Oval 51"/>
            <p:cNvSpPr>
              <a:spLocks noChangeArrowheads="1"/>
            </p:cNvSpPr>
            <p:nvPr userDrawn="1"/>
          </p:nvSpPr>
          <p:spPr bwMode="auto">
            <a:xfrm>
              <a:off x="10931567" y="6356535"/>
              <a:ext cx="15280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64" name="Freeform 52"/>
            <p:cNvSpPr>
              <a:spLocks noEditPoints="1"/>
            </p:cNvSpPr>
            <p:nvPr userDrawn="1"/>
          </p:nvSpPr>
          <p:spPr bwMode="auto">
            <a:xfrm>
              <a:off x="10890821" y="6333114"/>
              <a:ext cx="96772" cy="95358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65" name="Freeform 53"/>
            <p:cNvSpPr>
              <a:spLocks/>
            </p:cNvSpPr>
            <p:nvPr userDrawn="1"/>
          </p:nvSpPr>
          <p:spPr bwMode="auto">
            <a:xfrm>
              <a:off x="10510525" y="6333114"/>
              <a:ext cx="74701" cy="95358"/>
            </a:xfrm>
            <a:custGeom>
              <a:avLst/>
              <a:gdLst>
                <a:gd name="T0" fmla="*/ 0 w 44"/>
                <a:gd name="T1" fmla="*/ 24 h 57"/>
                <a:gd name="T2" fmla="*/ 0 w 44"/>
                <a:gd name="T3" fmla="*/ 33 h 57"/>
                <a:gd name="T4" fmla="*/ 44 w 44"/>
                <a:gd name="T5" fmla="*/ 57 h 57"/>
                <a:gd name="T6" fmla="*/ 44 w 44"/>
                <a:gd name="T7" fmla="*/ 42 h 57"/>
                <a:gd name="T8" fmla="*/ 14 w 44"/>
                <a:gd name="T9" fmla="*/ 28 h 57"/>
                <a:gd name="T10" fmla="*/ 44 w 44"/>
                <a:gd name="T11" fmla="*/ 14 h 57"/>
                <a:gd name="T12" fmla="*/ 44 w 44"/>
                <a:gd name="T13" fmla="*/ 0 h 57"/>
                <a:gd name="T14" fmla="*/ 0 w 44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57">
                  <a:moveTo>
                    <a:pt x="0" y="24"/>
                  </a:moveTo>
                  <a:lnTo>
                    <a:pt x="0" y="33"/>
                  </a:lnTo>
                  <a:lnTo>
                    <a:pt x="44" y="57"/>
                  </a:lnTo>
                  <a:lnTo>
                    <a:pt x="44" y="42"/>
                  </a:lnTo>
                  <a:lnTo>
                    <a:pt x="14" y="28"/>
                  </a:lnTo>
                  <a:lnTo>
                    <a:pt x="44" y="14"/>
                  </a:lnTo>
                  <a:lnTo>
                    <a:pt x="44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66" name="Freeform 54"/>
            <p:cNvSpPr>
              <a:spLocks/>
            </p:cNvSpPr>
            <p:nvPr userDrawn="1"/>
          </p:nvSpPr>
          <p:spPr bwMode="auto">
            <a:xfrm>
              <a:off x="10693882" y="6333114"/>
              <a:ext cx="96772" cy="95358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67" name="Freeform 55"/>
            <p:cNvSpPr>
              <a:spLocks/>
            </p:cNvSpPr>
            <p:nvPr userDrawn="1"/>
          </p:nvSpPr>
          <p:spPr bwMode="auto">
            <a:xfrm>
              <a:off x="10108159" y="6333114"/>
              <a:ext cx="96772" cy="95358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68" name="Freeform 11"/>
            <p:cNvSpPr>
              <a:spLocks noEditPoints="1"/>
            </p:cNvSpPr>
            <p:nvPr userDrawn="1"/>
          </p:nvSpPr>
          <p:spPr bwMode="auto">
            <a:xfrm>
              <a:off x="5472759" y="6368246"/>
              <a:ext cx="23768" cy="23421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69" name="Freeform 12"/>
            <p:cNvSpPr>
              <a:spLocks noEditPoints="1"/>
            </p:cNvSpPr>
            <p:nvPr userDrawn="1"/>
          </p:nvSpPr>
          <p:spPr bwMode="auto">
            <a:xfrm>
              <a:off x="5435409" y="6333114"/>
              <a:ext cx="96772" cy="95358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70" name="Oval 13"/>
            <p:cNvSpPr>
              <a:spLocks noChangeArrowheads="1"/>
            </p:cNvSpPr>
            <p:nvPr userDrawn="1"/>
          </p:nvSpPr>
          <p:spPr bwMode="auto">
            <a:xfrm>
              <a:off x="5479550" y="6376610"/>
              <a:ext cx="8489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71" name="Oval 14"/>
            <p:cNvSpPr>
              <a:spLocks noChangeArrowheads="1"/>
            </p:cNvSpPr>
            <p:nvPr userDrawn="1"/>
          </p:nvSpPr>
          <p:spPr bwMode="auto">
            <a:xfrm>
              <a:off x="6061878" y="6316384"/>
              <a:ext cx="15280" cy="133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72" name="Oval 15"/>
            <p:cNvSpPr>
              <a:spLocks noChangeArrowheads="1"/>
            </p:cNvSpPr>
            <p:nvPr userDrawn="1"/>
          </p:nvSpPr>
          <p:spPr bwMode="auto">
            <a:xfrm>
              <a:off x="6061878" y="6356535"/>
              <a:ext cx="15280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73" name="Freeform 16"/>
            <p:cNvSpPr>
              <a:spLocks noEditPoints="1"/>
            </p:cNvSpPr>
            <p:nvPr userDrawn="1"/>
          </p:nvSpPr>
          <p:spPr bwMode="auto">
            <a:xfrm>
              <a:off x="6021132" y="6333114"/>
              <a:ext cx="96772" cy="95358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74" name="Freeform 17"/>
            <p:cNvSpPr>
              <a:spLocks/>
            </p:cNvSpPr>
            <p:nvPr userDrawn="1"/>
          </p:nvSpPr>
          <p:spPr bwMode="auto">
            <a:xfrm>
              <a:off x="5640837" y="6333114"/>
              <a:ext cx="76399" cy="95358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75" name="Freeform 18"/>
            <p:cNvSpPr>
              <a:spLocks/>
            </p:cNvSpPr>
            <p:nvPr userDrawn="1"/>
          </p:nvSpPr>
          <p:spPr bwMode="auto">
            <a:xfrm>
              <a:off x="5824194" y="6333114"/>
              <a:ext cx="101865" cy="95358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76" name="Freeform 28"/>
            <p:cNvSpPr>
              <a:spLocks/>
            </p:cNvSpPr>
            <p:nvPr userDrawn="1"/>
          </p:nvSpPr>
          <p:spPr bwMode="auto">
            <a:xfrm>
              <a:off x="6218071" y="6333114"/>
              <a:ext cx="96772" cy="95358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</p:grpSp>
      <p:sp>
        <p:nvSpPr>
          <p:cNvPr id="64" name="Rectangle 63"/>
          <p:cNvSpPr/>
          <p:nvPr userDrawn="1"/>
        </p:nvSpPr>
        <p:spPr>
          <a:xfrm>
            <a:off x="1021467" y="6478168"/>
            <a:ext cx="46015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all" spc="0" normalizeH="0" baseline="0" noProof="0" dirty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</a:rPr>
              <a:t>50 avenue des Champs-Élysées 75008 PARIS &gt; FRANCE &gt; WWW.OCTO.COM</a:t>
            </a:r>
          </a:p>
        </p:txBody>
      </p:sp>
    </p:spTree>
    <p:extLst>
      <p:ext uri="{BB962C8B-B14F-4D97-AF65-F5344CB8AC3E}">
        <p14:creationId xmlns:p14="http://schemas.microsoft.com/office/powerpoint/2010/main" val="3808804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0988" y="242384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70988" y="1512888"/>
            <a:ext cx="10850033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305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, sous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70988" y="242384"/>
            <a:ext cx="10850033" cy="3240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70988" y="1512888"/>
            <a:ext cx="10850033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75133" y="638497"/>
            <a:ext cx="10848000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22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391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re, contenu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 bwMode="black">
          <a:xfrm>
            <a:off x="6864089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672004" y="242384"/>
            <a:ext cx="5520009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sp>
        <p:nvSpPr>
          <p:cNvPr id="8" name="Rectangle 7"/>
          <p:cNvSpPr/>
          <p:nvPr userDrawn="1"/>
        </p:nvSpPr>
        <p:spPr>
          <a:xfrm flipV="1">
            <a:off x="1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670988" y="1512888"/>
            <a:ext cx="5522381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dirty="0" smtClean="0"/>
              <a:t>Cliquez pour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pic>
        <p:nvPicPr>
          <p:cNvPr id="9" name="Image 8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46737" y="6354005"/>
            <a:ext cx="898529" cy="508805"/>
          </a:xfrm>
          <a:prstGeom prst="rect">
            <a:avLst/>
          </a:prstGeom>
        </p:spPr>
      </p:pic>
      <p:sp>
        <p:nvSpPr>
          <p:cNvPr id="13" name="Espace réservé du pied de page 1"/>
          <p:cNvSpPr>
            <a:spLocks noGrp="1"/>
          </p:cNvSpPr>
          <p:nvPr>
            <p:ph type="ftr" sz="quarter" idx="14"/>
          </p:nvPr>
        </p:nvSpPr>
        <p:spPr>
          <a:xfrm>
            <a:off x="623392" y="6494125"/>
            <a:ext cx="5023344" cy="219600"/>
          </a:xfrm>
        </p:spPr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10" name="ZoneTexte 9"/>
          <p:cNvSpPr txBox="1"/>
          <p:nvPr userDrawn="1"/>
        </p:nvSpPr>
        <p:spPr>
          <a:xfrm>
            <a:off x="11860830" y="6490584"/>
            <a:ext cx="3257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fld id="{6B5DA0BA-9C78-F549-B39A-B48760D11921}" type="slidenum">
              <a:rPr lang="en-US" sz="900" smtClean="0">
                <a:solidFill>
                  <a:schemeClr val="bg1"/>
                </a:solidFill>
                <a:latin typeface="Helvetica"/>
                <a:cs typeface="Helvetica"/>
              </a:rPr>
              <a:pPr marL="0" indent="0" algn="ctr">
                <a:buNone/>
              </a:pPr>
              <a:t>‹#›</a:t>
            </a:fld>
            <a:endParaRPr lang="en-US" sz="900" dirty="0" err="1" smtClean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981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re, contenu et photo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isocèle 8"/>
          <p:cNvSpPr/>
          <p:nvPr userDrawn="1"/>
        </p:nvSpPr>
        <p:spPr bwMode="auto">
          <a:xfrm rot="16200000">
            <a:off x="11725322" y="6391320"/>
            <a:ext cx="503997" cy="429363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6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5999991" y="1512889"/>
            <a:ext cx="5523144" cy="4796433"/>
          </a:xfrm>
        </p:spPr>
        <p:txBody>
          <a:bodyPr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5999991" y="242384"/>
            <a:ext cx="5523144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sp>
        <p:nvSpPr>
          <p:cNvPr id="8" name="Rectangle 7"/>
          <p:cNvSpPr/>
          <p:nvPr userDrawn="1"/>
        </p:nvSpPr>
        <p:spPr>
          <a:xfrm flipV="1">
            <a:off x="5334265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pic>
        <p:nvPicPr>
          <p:cNvPr id="10" name="Image 9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46737" y="6354005"/>
            <a:ext cx="898529" cy="508805"/>
          </a:xfrm>
          <a:prstGeom prst="rect">
            <a:avLst/>
          </a:prstGeom>
        </p:spPr>
      </p:pic>
      <p:sp>
        <p:nvSpPr>
          <p:cNvPr id="12" name="Espace réservé du pied de page 1"/>
          <p:cNvSpPr>
            <a:spLocks noGrp="1"/>
          </p:cNvSpPr>
          <p:nvPr>
            <p:ph type="ftr" sz="quarter" idx="14"/>
          </p:nvPr>
        </p:nvSpPr>
        <p:spPr>
          <a:xfrm>
            <a:off x="6657335" y="6494125"/>
            <a:ext cx="5023344" cy="219600"/>
          </a:xfrm>
        </p:spPr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1423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re, sous titre, contenu et photo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 bwMode="white">
          <a:xfrm>
            <a:off x="6864089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672001" y="242384"/>
            <a:ext cx="5520011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1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670988" y="1512888"/>
            <a:ext cx="5522381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dirty="0" smtClean="0"/>
              <a:t>Cliquez pour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pic>
        <p:nvPicPr>
          <p:cNvPr id="12" name="Image 11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46737" y="6354005"/>
            <a:ext cx="898529" cy="508805"/>
          </a:xfrm>
          <a:prstGeom prst="rect">
            <a:avLst/>
          </a:prstGeom>
        </p:spPr>
      </p:pic>
      <p:sp>
        <p:nvSpPr>
          <p:cNvPr id="15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675134" y="638497"/>
            <a:ext cx="5516879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22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10" name="ZoneTexte 9"/>
          <p:cNvSpPr txBox="1"/>
          <p:nvPr userDrawn="1"/>
        </p:nvSpPr>
        <p:spPr>
          <a:xfrm>
            <a:off x="11860830" y="6490584"/>
            <a:ext cx="3257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fld id="{6B5DA0BA-9C78-F549-B39A-B48760D11921}" type="slidenum">
              <a:rPr lang="en-US" sz="900" smtClean="0">
                <a:solidFill>
                  <a:schemeClr val="bg1"/>
                </a:solidFill>
                <a:latin typeface="Helvetica"/>
                <a:cs typeface="Helvetica"/>
              </a:rPr>
              <a:pPr marL="0" indent="0" algn="ctr">
                <a:buNone/>
              </a:pPr>
              <a:t>‹#›</a:t>
            </a:fld>
            <a:endParaRPr lang="en-US" sz="900" dirty="0" err="1" smtClean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084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re, sous-titre, contenu et photo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iangle isocèle 12"/>
          <p:cNvSpPr/>
          <p:nvPr userDrawn="1"/>
        </p:nvSpPr>
        <p:spPr bwMode="auto">
          <a:xfrm rot="16200000">
            <a:off x="11725322" y="6391320"/>
            <a:ext cx="503997" cy="429363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6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5999991" y="1512889"/>
            <a:ext cx="5523144" cy="4796433"/>
          </a:xfrm>
        </p:spPr>
        <p:txBody>
          <a:bodyPr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5999991" y="242384"/>
            <a:ext cx="5523144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sp>
        <p:nvSpPr>
          <p:cNvPr id="8" name="Rectangle 7"/>
          <p:cNvSpPr/>
          <p:nvPr userDrawn="1"/>
        </p:nvSpPr>
        <p:spPr>
          <a:xfrm flipV="1">
            <a:off x="5334265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pic>
        <p:nvPicPr>
          <p:cNvPr id="12" name="Image 11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46737" y="6354005"/>
            <a:ext cx="898529" cy="508805"/>
          </a:xfrm>
          <a:prstGeom prst="rect">
            <a:avLst/>
          </a:prstGeom>
        </p:spPr>
      </p:pic>
      <p:sp>
        <p:nvSpPr>
          <p:cNvPr id="15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999991" y="638497"/>
            <a:ext cx="5516879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22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Espace réservé du pied de page 1"/>
          <p:cNvSpPr>
            <a:spLocks noGrp="1"/>
          </p:cNvSpPr>
          <p:nvPr>
            <p:ph type="ftr" sz="quarter" idx="15"/>
          </p:nvPr>
        </p:nvSpPr>
        <p:spPr>
          <a:xfrm>
            <a:off x="6657335" y="6494125"/>
            <a:ext cx="5023344" cy="219600"/>
          </a:xfrm>
        </p:spPr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924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70988" y="242384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1025529"/>
            <a:ext cx="12192000" cy="5294313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316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sous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70986" y="242384"/>
            <a:ext cx="10850033" cy="3240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70986" y="1241428"/>
            <a:ext cx="10850033" cy="5070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tabLst/>
              <a:defRPr/>
            </a:lvl2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75133" y="608016"/>
            <a:ext cx="10848000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18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494124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391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, sous titr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1025529"/>
            <a:ext cx="12192000" cy="5294313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70988" y="242384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75133" y="638497"/>
            <a:ext cx="10848000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22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928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319838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grpSp>
        <p:nvGrpSpPr>
          <p:cNvPr id="97" name="Group 5"/>
          <p:cNvGrpSpPr>
            <a:grpSpLocks/>
          </p:cNvGrpSpPr>
          <p:nvPr userDrawn="1"/>
        </p:nvGrpSpPr>
        <p:grpSpPr bwMode="auto">
          <a:xfrm>
            <a:off x="6925408" y="6550322"/>
            <a:ext cx="4589016" cy="112088"/>
            <a:chOff x="1657" y="3598"/>
            <a:chExt cx="2703" cy="67"/>
          </a:xfrm>
          <a:solidFill>
            <a:schemeClr val="bg1">
              <a:lumMod val="65000"/>
            </a:schemeClr>
          </a:solidFill>
        </p:grpSpPr>
        <p:sp>
          <p:nvSpPr>
            <p:cNvPr id="98" name="Freeform 11"/>
            <p:cNvSpPr>
              <a:spLocks noEditPoints="1"/>
            </p:cNvSpPr>
            <p:nvPr userDrawn="1"/>
          </p:nvSpPr>
          <p:spPr bwMode="auto">
            <a:xfrm>
              <a:off x="1679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99" name="Freeform 12"/>
            <p:cNvSpPr>
              <a:spLocks noEditPoints="1"/>
            </p:cNvSpPr>
            <p:nvPr userDrawn="1"/>
          </p:nvSpPr>
          <p:spPr bwMode="auto">
            <a:xfrm>
              <a:off x="1657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5" name="Oval 13"/>
            <p:cNvSpPr>
              <a:spLocks noChangeArrowheads="1"/>
            </p:cNvSpPr>
            <p:nvPr userDrawn="1"/>
          </p:nvSpPr>
          <p:spPr bwMode="auto">
            <a:xfrm>
              <a:off x="1683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6" name="Oval 14"/>
            <p:cNvSpPr>
              <a:spLocks noChangeArrowheads="1"/>
            </p:cNvSpPr>
            <p:nvPr userDrawn="1"/>
          </p:nvSpPr>
          <p:spPr bwMode="auto">
            <a:xfrm>
              <a:off x="2026" y="3598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7" name="Oval 15"/>
            <p:cNvSpPr>
              <a:spLocks noChangeArrowheads="1"/>
            </p:cNvSpPr>
            <p:nvPr userDrawn="1"/>
          </p:nvSpPr>
          <p:spPr bwMode="auto">
            <a:xfrm>
              <a:off x="2026" y="3622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8" name="Freeform 16"/>
            <p:cNvSpPr>
              <a:spLocks noEditPoints="1"/>
            </p:cNvSpPr>
            <p:nvPr userDrawn="1"/>
          </p:nvSpPr>
          <p:spPr bwMode="auto">
            <a:xfrm>
              <a:off x="2002" y="3608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9" name="Freeform 17"/>
            <p:cNvSpPr>
              <a:spLocks/>
            </p:cNvSpPr>
            <p:nvPr userDrawn="1"/>
          </p:nvSpPr>
          <p:spPr bwMode="auto">
            <a:xfrm>
              <a:off x="1778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0" name="Freeform 18"/>
            <p:cNvSpPr>
              <a:spLocks/>
            </p:cNvSpPr>
            <p:nvPr userDrawn="1"/>
          </p:nvSpPr>
          <p:spPr bwMode="auto">
            <a:xfrm>
              <a:off x="1886" y="3608"/>
              <a:ext cx="60" cy="57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1" name="Freeform 20"/>
            <p:cNvSpPr>
              <a:spLocks noEditPoints="1"/>
            </p:cNvSpPr>
            <p:nvPr userDrawn="1"/>
          </p:nvSpPr>
          <p:spPr bwMode="auto">
            <a:xfrm>
              <a:off x="2255" y="3629"/>
              <a:ext cx="12" cy="14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2" name="Freeform 21"/>
            <p:cNvSpPr>
              <a:spLocks noEditPoints="1"/>
            </p:cNvSpPr>
            <p:nvPr userDrawn="1"/>
          </p:nvSpPr>
          <p:spPr bwMode="auto">
            <a:xfrm>
              <a:off x="2231" y="3608"/>
              <a:ext cx="59" cy="57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3" name="Oval 22"/>
            <p:cNvSpPr>
              <a:spLocks noChangeArrowheads="1"/>
            </p:cNvSpPr>
            <p:nvPr userDrawn="1"/>
          </p:nvSpPr>
          <p:spPr bwMode="auto">
            <a:xfrm>
              <a:off x="2257" y="3634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4" name="Oval 23"/>
            <p:cNvSpPr>
              <a:spLocks noChangeArrowheads="1"/>
            </p:cNvSpPr>
            <p:nvPr userDrawn="1"/>
          </p:nvSpPr>
          <p:spPr bwMode="auto">
            <a:xfrm>
              <a:off x="2602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5" name="Oval 24"/>
            <p:cNvSpPr>
              <a:spLocks noChangeArrowheads="1"/>
            </p:cNvSpPr>
            <p:nvPr userDrawn="1"/>
          </p:nvSpPr>
          <p:spPr bwMode="auto">
            <a:xfrm>
              <a:off x="2602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6" name="Freeform 25"/>
            <p:cNvSpPr>
              <a:spLocks noEditPoints="1"/>
            </p:cNvSpPr>
            <p:nvPr userDrawn="1"/>
          </p:nvSpPr>
          <p:spPr bwMode="auto">
            <a:xfrm>
              <a:off x="2576" y="3608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7" name="Freeform 26"/>
            <p:cNvSpPr>
              <a:spLocks/>
            </p:cNvSpPr>
            <p:nvPr userDrawn="1"/>
          </p:nvSpPr>
          <p:spPr bwMode="auto">
            <a:xfrm>
              <a:off x="2354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8" name="Freeform 27"/>
            <p:cNvSpPr>
              <a:spLocks/>
            </p:cNvSpPr>
            <p:nvPr userDrawn="1"/>
          </p:nvSpPr>
          <p:spPr bwMode="auto">
            <a:xfrm>
              <a:off x="2463" y="3608"/>
              <a:ext cx="57" cy="57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9" name="Freeform 28"/>
            <p:cNvSpPr>
              <a:spLocks/>
            </p:cNvSpPr>
            <p:nvPr userDrawn="1"/>
          </p:nvSpPr>
          <p:spPr bwMode="auto">
            <a:xfrm>
              <a:off x="2118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0" name="Freeform 29"/>
            <p:cNvSpPr>
              <a:spLocks noEditPoints="1"/>
            </p:cNvSpPr>
            <p:nvPr userDrawn="1"/>
          </p:nvSpPr>
          <p:spPr bwMode="auto">
            <a:xfrm>
              <a:off x="2829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1" name="Freeform 30"/>
            <p:cNvSpPr>
              <a:spLocks noEditPoints="1"/>
            </p:cNvSpPr>
            <p:nvPr userDrawn="1"/>
          </p:nvSpPr>
          <p:spPr bwMode="auto">
            <a:xfrm>
              <a:off x="2808" y="3608"/>
              <a:ext cx="56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2" name="Oval 31"/>
            <p:cNvSpPr>
              <a:spLocks noChangeArrowheads="1"/>
            </p:cNvSpPr>
            <p:nvPr userDrawn="1"/>
          </p:nvSpPr>
          <p:spPr bwMode="auto">
            <a:xfrm>
              <a:off x="2834" y="3634"/>
              <a:ext cx="4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3" name="Oval 32"/>
            <p:cNvSpPr>
              <a:spLocks noChangeArrowheads="1"/>
            </p:cNvSpPr>
            <p:nvPr userDrawn="1"/>
          </p:nvSpPr>
          <p:spPr bwMode="auto">
            <a:xfrm>
              <a:off x="3176" y="3598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4" name="Oval 33"/>
            <p:cNvSpPr>
              <a:spLocks noChangeArrowheads="1"/>
            </p:cNvSpPr>
            <p:nvPr userDrawn="1"/>
          </p:nvSpPr>
          <p:spPr bwMode="auto">
            <a:xfrm>
              <a:off x="3176" y="3622"/>
              <a:ext cx="10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5" name="Freeform 34"/>
            <p:cNvSpPr>
              <a:spLocks noEditPoints="1"/>
            </p:cNvSpPr>
            <p:nvPr userDrawn="1"/>
          </p:nvSpPr>
          <p:spPr bwMode="auto">
            <a:xfrm>
              <a:off x="3153" y="3608"/>
              <a:ext cx="56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6" name="Freeform 35"/>
            <p:cNvSpPr>
              <a:spLocks/>
            </p:cNvSpPr>
            <p:nvPr userDrawn="1"/>
          </p:nvSpPr>
          <p:spPr bwMode="auto">
            <a:xfrm>
              <a:off x="2928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7" name="Freeform 36"/>
            <p:cNvSpPr>
              <a:spLocks/>
            </p:cNvSpPr>
            <p:nvPr userDrawn="1"/>
          </p:nvSpPr>
          <p:spPr bwMode="auto">
            <a:xfrm>
              <a:off x="3037" y="3608"/>
              <a:ext cx="57" cy="57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8" name="Freeform 37"/>
            <p:cNvSpPr>
              <a:spLocks/>
            </p:cNvSpPr>
            <p:nvPr userDrawn="1"/>
          </p:nvSpPr>
          <p:spPr bwMode="auto">
            <a:xfrm>
              <a:off x="2692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9" name="Freeform 38"/>
            <p:cNvSpPr>
              <a:spLocks noEditPoints="1"/>
            </p:cNvSpPr>
            <p:nvPr userDrawn="1"/>
          </p:nvSpPr>
          <p:spPr bwMode="auto">
            <a:xfrm>
              <a:off x="3405" y="3629"/>
              <a:ext cx="12" cy="14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70" name="Freeform 39"/>
            <p:cNvSpPr>
              <a:spLocks noEditPoints="1"/>
            </p:cNvSpPr>
            <p:nvPr userDrawn="1"/>
          </p:nvSpPr>
          <p:spPr bwMode="auto">
            <a:xfrm>
              <a:off x="3382" y="3608"/>
              <a:ext cx="59" cy="57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71" name="Oval 40"/>
            <p:cNvSpPr>
              <a:spLocks noChangeArrowheads="1"/>
            </p:cNvSpPr>
            <p:nvPr userDrawn="1"/>
          </p:nvSpPr>
          <p:spPr bwMode="auto">
            <a:xfrm>
              <a:off x="3408" y="3634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72" name="Oval 41"/>
            <p:cNvSpPr>
              <a:spLocks noChangeArrowheads="1"/>
            </p:cNvSpPr>
            <p:nvPr userDrawn="1"/>
          </p:nvSpPr>
          <p:spPr bwMode="auto">
            <a:xfrm>
              <a:off x="3753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73" name="Oval 42"/>
            <p:cNvSpPr>
              <a:spLocks noChangeArrowheads="1"/>
            </p:cNvSpPr>
            <p:nvPr userDrawn="1"/>
          </p:nvSpPr>
          <p:spPr bwMode="auto">
            <a:xfrm>
              <a:off x="3753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74" name="Freeform 43"/>
            <p:cNvSpPr>
              <a:spLocks noEditPoints="1"/>
            </p:cNvSpPr>
            <p:nvPr userDrawn="1"/>
          </p:nvSpPr>
          <p:spPr bwMode="auto">
            <a:xfrm>
              <a:off x="3727" y="3608"/>
              <a:ext cx="59" cy="57"/>
            </a:xfrm>
            <a:custGeom>
              <a:avLst/>
              <a:gdLst>
                <a:gd name="T0" fmla="*/ 12 w 25"/>
                <a:gd name="T1" fmla="*/ 0 h 24"/>
                <a:gd name="T2" fmla="*/ 0 w 25"/>
                <a:gd name="T3" fmla="*/ 12 h 24"/>
                <a:gd name="T4" fmla="*/ 12 w 25"/>
                <a:gd name="T5" fmla="*/ 24 h 24"/>
                <a:gd name="T6" fmla="*/ 25 w 25"/>
                <a:gd name="T7" fmla="*/ 12 h 24"/>
                <a:gd name="T8" fmla="*/ 12 w 25"/>
                <a:gd name="T9" fmla="*/ 0 h 24"/>
                <a:gd name="T10" fmla="*/ 12 w 25"/>
                <a:gd name="T11" fmla="*/ 19 h 24"/>
                <a:gd name="T12" fmla="*/ 5 w 25"/>
                <a:gd name="T13" fmla="*/ 12 h 24"/>
                <a:gd name="T14" fmla="*/ 12 w 25"/>
                <a:gd name="T15" fmla="*/ 5 h 24"/>
                <a:gd name="T16" fmla="*/ 19 w 25"/>
                <a:gd name="T17" fmla="*/ 12 h 24"/>
                <a:gd name="T18" fmla="*/ 12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75" name="Freeform 44"/>
            <p:cNvSpPr>
              <a:spLocks/>
            </p:cNvSpPr>
            <p:nvPr userDrawn="1"/>
          </p:nvSpPr>
          <p:spPr bwMode="auto">
            <a:xfrm>
              <a:off x="3505" y="3608"/>
              <a:ext cx="42" cy="57"/>
            </a:xfrm>
            <a:custGeom>
              <a:avLst/>
              <a:gdLst>
                <a:gd name="T0" fmla="*/ 0 w 42"/>
                <a:gd name="T1" fmla="*/ 24 h 57"/>
                <a:gd name="T2" fmla="*/ 0 w 42"/>
                <a:gd name="T3" fmla="*/ 33 h 57"/>
                <a:gd name="T4" fmla="*/ 42 w 42"/>
                <a:gd name="T5" fmla="*/ 57 h 57"/>
                <a:gd name="T6" fmla="*/ 42 w 42"/>
                <a:gd name="T7" fmla="*/ 42 h 57"/>
                <a:gd name="T8" fmla="*/ 14 w 42"/>
                <a:gd name="T9" fmla="*/ 28 h 57"/>
                <a:gd name="T10" fmla="*/ 42 w 42"/>
                <a:gd name="T11" fmla="*/ 14 h 57"/>
                <a:gd name="T12" fmla="*/ 42 w 42"/>
                <a:gd name="T13" fmla="*/ 0 h 57"/>
                <a:gd name="T14" fmla="*/ 0 w 42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57">
                  <a:moveTo>
                    <a:pt x="0" y="24"/>
                  </a:moveTo>
                  <a:lnTo>
                    <a:pt x="0" y="33"/>
                  </a:lnTo>
                  <a:lnTo>
                    <a:pt x="42" y="57"/>
                  </a:lnTo>
                  <a:lnTo>
                    <a:pt x="42" y="42"/>
                  </a:lnTo>
                  <a:lnTo>
                    <a:pt x="14" y="28"/>
                  </a:lnTo>
                  <a:lnTo>
                    <a:pt x="42" y="14"/>
                  </a:lnTo>
                  <a:lnTo>
                    <a:pt x="42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76" name="Freeform 45"/>
            <p:cNvSpPr>
              <a:spLocks/>
            </p:cNvSpPr>
            <p:nvPr userDrawn="1"/>
          </p:nvSpPr>
          <p:spPr bwMode="auto">
            <a:xfrm>
              <a:off x="3613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77" name="Freeform 46"/>
            <p:cNvSpPr>
              <a:spLocks/>
            </p:cNvSpPr>
            <p:nvPr userDrawn="1"/>
          </p:nvSpPr>
          <p:spPr bwMode="auto">
            <a:xfrm>
              <a:off x="3268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78" name="Freeform 47"/>
            <p:cNvSpPr>
              <a:spLocks noEditPoints="1"/>
            </p:cNvSpPr>
            <p:nvPr userDrawn="1"/>
          </p:nvSpPr>
          <p:spPr bwMode="auto">
            <a:xfrm>
              <a:off x="3979" y="3629"/>
              <a:ext cx="15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79" name="Freeform 48"/>
            <p:cNvSpPr>
              <a:spLocks noEditPoints="1"/>
            </p:cNvSpPr>
            <p:nvPr userDrawn="1"/>
          </p:nvSpPr>
          <p:spPr bwMode="auto">
            <a:xfrm>
              <a:off x="3958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80" name="Oval 49"/>
            <p:cNvSpPr>
              <a:spLocks noChangeArrowheads="1"/>
            </p:cNvSpPr>
            <p:nvPr userDrawn="1"/>
          </p:nvSpPr>
          <p:spPr bwMode="auto">
            <a:xfrm>
              <a:off x="3984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81" name="Oval 50"/>
            <p:cNvSpPr>
              <a:spLocks noChangeArrowheads="1"/>
            </p:cNvSpPr>
            <p:nvPr userDrawn="1"/>
          </p:nvSpPr>
          <p:spPr bwMode="auto">
            <a:xfrm>
              <a:off x="4327" y="3598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82" name="Oval 51"/>
            <p:cNvSpPr>
              <a:spLocks noChangeArrowheads="1"/>
            </p:cNvSpPr>
            <p:nvPr userDrawn="1"/>
          </p:nvSpPr>
          <p:spPr bwMode="auto">
            <a:xfrm>
              <a:off x="4327" y="3622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83" name="Freeform 52"/>
            <p:cNvSpPr>
              <a:spLocks noEditPoints="1"/>
            </p:cNvSpPr>
            <p:nvPr userDrawn="1"/>
          </p:nvSpPr>
          <p:spPr bwMode="auto">
            <a:xfrm>
              <a:off x="4303" y="3608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84" name="Freeform 53"/>
            <p:cNvSpPr>
              <a:spLocks/>
            </p:cNvSpPr>
            <p:nvPr userDrawn="1"/>
          </p:nvSpPr>
          <p:spPr bwMode="auto">
            <a:xfrm>
              <a:off x="4079" y="3608"/>
              <a:ext cx="44" cy="57"/>
            </a:xfrm>
            <a:custGeom>
              <a:avLst/>
              <a:gdLst>
                <a:gd name="T0" fmla="*/ 0 w 44"/>
                <a:gd name="T1" fmla="*/ 24 h 57"/>
                <a:gd name="T2" fmla="*/ 0 w 44"/>
                <a:gd name="T3" fmla="*/ 33 h 57"/>
                <a:gd name="T4" fmla="*/ 44 w 44"/>
                <a:gd name="T5" fmla="*/ 57 h 57"/>
                <a:gd name="T6" fmla="*/ 44 w 44"/>
                <a:gd name="T7" fmla="*/ 42 h 57"/>
                <a:gd name="T8" fmla="*/ 14 w 44"/>
                <a:gd name="T9" fmla="*/ 28 h 57"/>
                <a:gd name="T10" fmla="*/ 44 w 44"/>
                <a:gd name="T11" fmla="*/ 14 h 57"/>
                <a:gd name="T12" fmla="*/ 44 w 44"/>
                <a:gd name="T13" fmla="*/ 0 h 57"/>
                <a:gd name="T14" fmla="*/ 0 w 44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57">
                  <a:moveTo>
                    <a:pt x="0" y="24"/>
                  </a:moveTo>
                  <a:lnTo>
                    <a:pt x="0" y="33"/>
                  </a:lnTo>
                  <a:lnTo>
                    <a:pt x="44" y="57"/>
                  </a:lnTo>
                  <a:lnTo>
                    <a:pt x="44" y="42"/>
                  </a:lnTo>
                  <a:lnTo>
                    <a:pt x="14" y="28"/>
                  </a:lnTo>
                  <a:lnTo>
                    <a:pt x="44" y="14"/>
                  </a:lnTo>
                  <a:lnTo>
                    <a:pt x="44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85" name="Freeform 54"/>
            <p:cNvSpPr>
              <a:spLocks/>
            </p:cNvSpPr>
            <p:nvPr userDrawn="1"/>
          </p:nvSpPr>
          <p:spPr bwMode="auto">
            <a:xfrm>
              <a:off x="4187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86" name="Freeform 55"/>
            <p:cNvSpPr>
              <a:spLocks/>
            </p:cNvSpPr>
            <p:nvPr userDrawn="1"/>
          </p:nvSpPr>
          <p:spPr bwMode="auto">
            <a:xfrm>
              <a:off x="3842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</p:grpSp>
      <p:pic>
        <p:nvPicPr>
          <p:cNvPr id="187" name="Image 186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46737" y="6354005"/>
            <a:ext cx="898529" cy="508805"/>
          </a:xfrm>
          <a:prstGeom prst="rect">
            <a:avLst/>
          </a:prstGeom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093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 noChangeArrowheads="1"/>
          </p:cNvSpPr>
          <p:nvPr>
            <p:ph type="title"/>
          </p:nvPr>
        </p:nvSpPr>
        <p:spPr bwMode="black">
          <a:xfrm>
            <a:off x="670988" y="242384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99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sous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70988" y="242384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67896" y="638497"/>
            <a:ext cx="10854181" cy="3239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68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2200" dirty="0">
                <a:solidFill>
                  <a:srgbClr val="00A9C5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spcBef>
                <a:spcPts val="0"/>
              </a:spcBef>
              <a:buFont typeface="Arial"/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102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813"/>
            <a:ext cx="12192000" cy="6867947"/>
          </a:xfrm>
          <a:prstGeom prst="rect">
            <a:avLst/>
          </a:prstGeom>
          <a:solidFill>
            <a:srgbClr val="139BB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" name="Triangle isocèle 4"/>
          <p:cNvSpPr/>
          <p:nvPr userDrawn="1"/>
        </p:nvSpPr>
        <p:spPr>
          <a:xfrm>
            <a:off x="-72220" y="3429961"/>
            <a:ext cx="12336447" cy="3473664"/>
          </a:xfrm>
          <a:prstGeom prst="triangle">
            <a:avLst/>
          </a:prstGeom>
          <a:solidFill>
            <a:srgbClr val="62C8D9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6" name="Triangle isocèle 5"/>
          <p:cNvSpPr/>
          <p:nvPr userDrawn="1"/>
        </p:nvSpPr>
        <p:spPr>
          <a:xfrm rot="10800000">
            <a:off x="-72220" y="-32058"/>
            <a:ext cx="12336447" cy="3473664"/>
          </a:xfrm>
          <a:prstGeom prst="triangle">
            <a:avLst/>
          </a:prstGeom>
          <a:solidFill>
            <a:srgbClr val="62C8D9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 userDrawn="1"/>
        </p:nvSpPr>
        <p:spPr bwMode="auto">
          <a:xfrm>
            <a:off x="427668" y="243004"/>
            <a:ext cx="11336669" cy="637199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8" name="Espace réservé du texte 10"/>
          <p:cNvSpPr>
            <a:spLocks noGrp="1"/>
          </p:cNvSpPr>
          <p:nvPr>
            <p:ph type="body" sz="quarter" idx="10"/>
          </p:nvPr>
        </p:nvSpPr>
        <p:spPr bwMode="black">
          <a:xfrm>
            <a:off x="679083" y="1512888"/>
            <a:ext cx="5584628" cy="4802900"/>
          </a:xfrm>
        </p:spPr>
        <p:txBody>
          <a:bodyPr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9" name="Trapèze 8"/>
          <p:cNvSpPr/>
          <p:nvPr userDrawn="1"/>
        </p:nvSpPr>
        <p:spPr bwMode="auto">
          <a:xfrm rot="2700000">
            <a:off x="10618932" y="99340"/>
            <a:ext cx="2169082" cy="785500"/>
          </a:xfrm>
          <a:prstGeom prst="trapezoid">
            <a:avLst>
              <a:gd name="adj" fmla="val 99903"/>
            </a:avLst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1" hasCustomPrompt="1"/>
          </p:nvPr>
        </p:nvSpPr>
        <p:spPr>
          <a:xfrm rot="2700000">
            <a:off x="10942088" y="82414"/>
            <a:ext cx="1377041" cy="673625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compléter</a:t>
            </a:r>
            <a:endParaRPr lang="fr-FR" dirty="0"/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2"/>
          </p:nvPr>
        </p:nvSpPr>
        <p:spPr bwMode="black">
          <a:xfrm>
            <a:off x="679084" y="548683"/>
            <a:ext cx="9875373" cy="323999"/>
          </a:xfrm>
        </p:spPr>
        <p:txBody>
          <a:bodyPr tIns="0" bIns="0" anchor="ctr" anchorCtr="0">
            <a:noAutofit/>
          </a:bodyPr>
          <a:lstStyle>
            <a:lvl1pPr marL="0" indent="0">
              <a:buFont typeface="Arial"/>
              <a:buNone/>
              <a:defRPr sz="2200" b="1" cap="all">
                <a:solidFill>
                  <a:schemeClr val="tx2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623394" y="6626827"/>
            <a:ext cx="60233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900" b="0" cap="all" spc="0" dirty="0" smtClean="0">
                <a:solidFill>
                  <a:schemeClr val="bg1"/>
                </a:solidFill>
                <a:latin typeface="Helvetica"/>
                <a:cs typeface="Helvetica"/>
              </a:rPr>
              <a:t>OCTO TECHNOLOGY </a:t>
            </a:r>
            <a:r>
              <a:rPr lang="en-US" sz="900" b="0" cap="all" spc="0" baseline="0" dirty="0" smtClean="0">
                <a:solidFill>
                  <a:schemeClr val="bg1"/>
                </a:solidFill>
                <a:latin typeface="Helvetica"/>
                <a:cs typeface="Helvetica"/>
              </a:rPr>
              <a:t>&gt; there is a better way </a:t>
            </a:r>
            <a:endParaRPr lang="en-US" sz="900" b="0" cap="all" spc="0" dirty="0" smtClean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grpSp>
        <p:nvGrpSpPr>
          <p:cNvPr id="66" name="Group 5"/>
          <p:cNvGrpSpPr>
            <a:grpSpLocks/>
          </p:cNvGrpSpPr>
          <p:nvPr userDrawn="1"/>
        </p:nvGrpSpPr>
        <p:grpSpPr bwMode="auto">
          <a:xfrm>
            <a:off x="5960201" y="6678505"/>
            <a:ext cx="5568615" cy="112088"/>
            <a:chOff x="1080" y="3598"/>
            <a:chExt cx="3280" cy="67"/>
          </a:xfrm>
          <a:solidFill>
            <a:schemeClr val="bg1"/>
          </a:solidFill>
        </p:grpSpPr>
        <p:sp>
          <p:nvSpPr>
            <p:cNvPr id="67" name="Oval 6"/>
            <p:cNvSpPr>
              <a:spLocks noChangeArrowheads="1"/>
            </p:cNvSpPr>
            <p:nvPr userDrawn="1"/>
          </p:nvSpPr>
          <p:spPr bwMode="auto">
            <a:xfrm>
              <a:off x="1452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8" name="Oval 7"/>
            <p:cNvSpPr>
              <a:spLocks noChangeArrowheads="1"/>
            </p:cNvSpPr>
            <p:nvPr userDrawn="1"/>
          </p:nvSpPr>
          <p:spPr bwMode="auto">
            <a:xfrm>
              <a:off x="1452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9" name="Freeform 8"/>
            <p:cNvSpPr>
              <a:spLocks noEditPoints="1"/>
            </p:cNvSpPr>
            <p:nvPr userDrawn="1"/>
          </p:nvSpPr>
          <p:spPr bwMode="auto">
            <a:xfrm>
              <a:off x="1426" y="3608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0" name="Freeform 9"/>
            <p:cNvSpPr>
              <a:spLocks/>
            </p:cNvSpPr>
            <p:nvPr userDrawn="1"/>
          </p:nvSpPr>
          <p:spPr bwMode="auto">
            <a:xfrm>
              <a:off x="1204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1" name="Freeform 10"/>
            <p:cNvSpPr>
              <a:spLocks/>
            </p:cNvSpPr>
            <p:nvPr userDrawn="1"/>
          </p:nvSpPr>
          <p:spPr bwMode="auto">
            <a:xfrm>
              <a:off x="1312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2" name="Freeform 11"/>
            <p:cNvSpPr>
              <a:spLocks noEditPoints="1"/>
            </p:cNvSpPr>
            <p:nvPr userDrawn="1"/>
          </p:nvSpPr>
          <p:spPr bwMode="auto">
            <a:xfrm>
              <a:off x="1679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3" name="Freeform 12"/>
            <p:cNvSpPr>
              <a:spLocks noEditPoints="1"/>
            </p:cNvSpPr>
            <p:nvPr userDrawn="1"/>
          </p:nvSpPr>
          <p:spPr bwMode="auto">
            <a:xfrm>
              <a:off x="1657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4" name="Oval 13"/>
            <p:cNvSpPr>
              <a:spLocks noChangeArrowheads="1"/>
            </p:cNvSpPr>
            <p:nvPr userDrawn="1"/>
          </p:nvSpPr>
          <p:spPr bwMode="auto">
            <a:xfrm>
              <a:off x="1683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5" name="Oval 14"/>
            <p:cNvSpPr>
              <a:spLocks noChangeArrowheads="1"/>
            </p:cNvSpPr>
            <p:nvPr userDrawn="1"/>
          </p:nvSpPr>
          <p:spPr bwMode="auto">
            <a:xfrm>
              <a:off x="2026" y="3598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6" name="Oval 15"/>
            <p:cNvSpPr>
              <a:spLocks noChangeArrowheads="1"/>
            </p:cNvSpPr>
            <p:nvPr userDrawn="1"/>
          </p:nvSpPr>
          <p:spPr bwMode="auto">
            <a:xfrm>
              <a:off x="2026" y="3622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7" name="Freeform 16"/>
            <p:cNvSpPr>
              <a:spLocks noEditPoints="1"/>
            </p:cNvSpPr>
            <p:nvPr userDrawn="1"/>
          </p:nvSpPr>
          <p:spPr bwMode="auto">
            <a:xfrm>
              <a:off x="2002" y="3608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8" name="Freeform 17"/>
            <p:cNvSpPr>
              <a:spLocks/>
            </p:cNvSpPr>
            <p:nvPr userDrawn="1"/>
          </p:nvSpPr>
          <p:spPr bwMode="auto">
            <a:xfrm>
              <a:off x="1778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9" name="Freeform 18"/>
            <p:cNvSpPr>
              <a:spLocks/>
            </p:cNvSpPr>
            <p:nvPr userDrawn="1"/>
          </p:nvSpPr>
          <p:spPr bwMode="auto">
            <a:xfrm>
              <a:off x="1886" y="3608"/>
              <a:ext cx="60" cy="57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0" name="Freeform 19"/>
            <p:cNvSpPr>
              <a:spLocks/>
            </p:cNvSpPr>
            <p:nvPr userDrawn="1"/>
          </p:nvSpPr>
          <p:spPr bwMode="auto">
            <a:xfrm>
              <a:off x="1542" y="3608"/>
              <a:ext cx="59" cy="57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1" name="Freeform 20"/>
            <p:cNvSpPr>
              <a:spLocks noEditPoints="1"/>
            </p:cNvSpPr>
            <p:nvPr userDrawn="1"/>
          </p:nvSpPr>
          <p:spPr bwMode="auto">
            <a:xfrm>
              <a:off x="2255" y="3629"/>
              <a:ext cx="12" cy="14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2" name="Freeform 21"/>
            <p:cNvSpPr>
              <a:spLocks noEditPoints="1"/>
            </p:cNvSpPr>
            <p:nvPr userDrawn="1"/>
          </p:nvSpPr>
          <p:spPr bwMode="auto">
            <a:xfrm>
              <a:off x="2231" y="3608"/>
              <a:ext cx="59" cy="57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3" name="Oval 22"/>
            <p:cNvSpPr>
              <a:spLocks noChangeArrowheads="1"/>
            </p:cNvSpPr>
            <p:nvPr userDrawn="1"/>
          </p:nvSpPr>
          <p:spPr bwMode="auto">
            <a:xfrm>
              <a:off x="2257" y="3634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4" name="Oval 23"/>
            <p:cNvSpPr>
              <a:spLocks noChangeArrowheads="1"/>
            </p:cNvSpPr>
            <p:nvPr userDrawn="1"/>
          </p:nvSpPr>
          <p:spPr bwMode="auto">
            <a:xfrm>
              <a:off x="2602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5" name="Oval 24"/>
            <p:cNvSpPr>
              <a:spLocks noChangeArrowheads="1"/>
            </p:cNvSpPr>
            <p:nvPr userDrawn="1"/>
          </p:nvSpPr>
          <p:spPr bwMode="auto">
            <a:xfrm>
              <a:off x="2602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6" name="Freeform 25"/>
            <p:cNvSpPr>
              <a:spLocks noEditPoints="1"/>
            </p:cNvSpPr>
            <p:nvPr userDrawn="1"/>
          </p:nvSpPr>
          <p:spPr bwMode="auto">
            <a:xfrm>
              <a:off x="2576" y="3608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7" name="Freeform 26"/>
            <p:cNvSpPr>
              <a:spLocks/>
            </p:cNvSpPr>
            <p:nvPr userDrawn="1"/>
          </p:nvSpPr>
          <p:spPr bwMode="auto">
            <a:xfrm>
              <a:off x="2354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8" name="Freeform 27"/>
            <p:cNvSpPr>
              <a:spLocks/>
            </p:cNvSpPr>
            <p:nvPr userDrawn="1"/>
          </p:nvSpPr>
          <p:spPr bwMode="auto">
            <a:xfrm>
              <a:off x="2463" y="3608"/>
              <a:ext cx="57" cy="57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9" name="Freeform 28"/>
            <p:cNvSpPr>
              <a:spLocks/>
            </p:cNvSpPr>
            <p:nvPr userDrawn="1"/>
          </p:nvSpPr>
          <p:spPr bwMode="auto">
            <a:xfrm>
              <a:off x="2118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0" name="Freeform 29"/>
            <p:cNvSpPr>
              <a:spLocks noEditPoints="1"/>
            </p:cNvSpPr>
            <p:nvPr userDrawn="1"/>
          </p:nvSpPr>
          <p:spPr bwMode="auto">
            <a:xfrm>
              <a:off x="2829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1" name="Freeform 30"/>
            <p:cNvSpPr>
              <a:spLocks noEditPoints="1"/>
            </p:cNvSpPr>
            <p:nvPr userDrawn="1"/>
          </p:nvSpPr>
          <p:spPr bwMode="auto">
            <a:xfrm>
              <a:off x="2808" y="3608"/>
              <a:ext cx="56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2" name="Oval 31"/>
            <p:cNvSpPr>
              <a:spLocks noChangeArrowheads="1"/>
            </p:cNvSpPr>
            <p:nvPr userDrawn="1"/>
          </p:nvSpPr>
          <p:spPr bwMode="auto">
            <a:xfrm>
              <a:off x="2834" y="3634"/>
              <a:ext cx="4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3" name="Oval 32"/>
            <p:cNvSpPr>
              <a:spLocks noChangeArrowheads="1"/>
            </p:cNvSpPr>
            <p:nvPr userDrawn="1"/>
          </p:nvSpPr>
          <p:spPr bwMode="auto">
            <a:xfrm>
              <a:off x="3176" y="3598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4" name="Oval 33"/>
            <p:cNvSpPr>
              <a:spLocks noChangeArrowheads="1"/>
            </p:cNvSpPr>
            <p:nvPr userDrawn="1"/>
          </p:nvSpPr>
          <p:spPr bwMode="auto">
            <a:xfrm>
              <a:off x="3176" y="3622"/>
              <a:ext cx="10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5" name="Freeform 34"/>
            <p:cNvSpPr>
              <a:spLocks noEditPoints="1"/>
            </p:cNvSpPr>
            <p:nvPr userDrawn="1"/>
          </p:nvSpPr>
          <p:spPr bwMode="auto">
            <a:xfrm>
              <a:off x="3153" y="3608"/>
              <a:ext cx="56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6" name="Freeform 35"/>
            <p:cNvSpPr>
              <a:spLocks/>
            </p:cNvSpPr>
            <p:nvPr userDrawn="1"/>
          </p:nvSpPr>
          <p:spPr bwMode="auto">
            <a:xfrm>
              <a:off x="2928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7" name="Freeform 36"/>
            <p:cNvSpPr>
              <a:spLocks/>
            </p:cNvSpPr>
            <p:nvPr userDrawn="1"/>
          </p:nvSpPr>
          <p:spPr bwMode="auto">
            <a:xfrm>
              <a:off x="3037" y="3608"/>
              <a:ext cx="57" cy="57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8" name="Freeform 37"/>
            <p:cNvSpPr>
              <a:spLocks/>
            </p:cNvSpPr>
            <p:nvPr userDrawn="1"/>
          </p:nvSpPr>
          <p:spPr bwMode="auto">
            <a:xfrm>
              <a:off x="2692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9" name="Freeform 38"/>
            <p:cNvSpPr>
              <a:spLocks noEditPoints="1"/>
            </p:cNvSpPr>
            <p:nvPr userDrawn="1"/>
          </p:nvSpPr>
          <p:spPr bwMode="auto">
            <a:xfrm>
              <a:off x="3405" y="3629"/>
              <a:ext cx="12" cy="14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0" name="Freeform 39"/>
            <p:cNvSpPr>
              <a:spLocks noEditPoints="1"/>
            </p:cNvSpPr>
            <p:nvPr userDrawn="1"/>
          </p:nvSpPr>
          <p:spPr bwMode="auto">
            <a:xfrm>
              <a:off x="3382" y="3608"/>
              <a:ext cx="59" cy="57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1" name="Oval 40"/>
            <p:cNvSpPr>
              <a:spLocks noChangeArrowheads="1"/>
            </p:cNvSpPr>
            <p:nvPr userDrawn="1"/>
          </p:nvSpPr>
          <p:spPr bwMode="auto">
            <a:xfrm>
              <a:off x="3408" y="3634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2" name="Oval 41"/>
            <p:cNvSpPr>
              <a:spLocks noChangeArrowheads="1"/>
            </p:cNvSpPr>
            <p:nvPr userDrawn="1"/>
          </p:nvSpPr>
          <p:spPr bwMode="auto">
            <a:xfrm>
              <a:off x="3753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3" name="Oval 42"/>
            <p:cNvSpPr>
              <a:spLocks noChangeArrowheads="1"/>
            </p:cNvSpPr>
            <p:nvPr userDrawn="1"/>
          </p:nvSpPr>
          <p:spPr bwMode="auto">
            <a:xfrm>
              <a:off x="3753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4" name="Freeform 43"/>
            <p:cNvSpPr>
              <a:spLocks noEditPoints="1"/>
            </p:cNvSpPr>
            <p:nvPr userDrawn="1"/>
          </p:nvSpPr>
          <p:spPr bwMode="auto">
            <a:xfrm>
              <a:off x="3727" y="3608"/>
              <a:ext cx="59" cy="57"/>
            </a:xfrm>
            <a:custGeom>
              <a:avLst/>
              <a:gdLst>
                <a:gd name="T0" fmla="*/ 12 w 25"/>
                <a:gd name="T1" fmla="*/ 0 h 24"/>
                <a:gd name="T2" fmla="*/ 0 w 25"/>
                <a:gd name="T3" fmla="*/ 12 h 24"/>
                <a:gd name="T4" fmla="*/ 12 w 25"/>
                <a:gd name="T5" fmla="*/ 24 h 24"/>
                <a:gd name="T6" fmla="*/ 25 w 25"/>
                <a:gd name="T7" fmla="*/ 12 h 24"/>
                <a:gd name="T8" fmla="*/ 12 w 25"/>
                <a:gd name="T9" fmla="*/ 0 h 24"/>
                <a:gd name="T10" fmla="*/ 12 w 25"/>
                <a:gd name="T11" fmla="*/ 19 h 24"/>
                <a:gd name="T12" fmla="*/ 5 w 25"/>
                <a:gd name="T13" fmla="*/ 12 h 24"/>
                <a:gd name="T14" fmla="*/ 12 w 25"/>
                <a:gd name="T15" fmla="*/ 5 h 24"/>
                <a:gd name="T16" fmla="*/ 19 w 25"/>
                <a:gd name="T17" fmla="*/ 12 h 24"/>
                <a:gd name="T18" fmla="*/ 12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5" name="Freeform 44"/>
            <p:cNvSpPr>
              <a:spLocks/>
            </p:cNvSpPr>
            <p:nvPr userDrawn="1"/>
          </p:nvSpPr>
          <p:spPr bwMode="auto">
            <a:xfrm>
              <a:off x="3505" y="3608"/>
              <a:ext cx="42" cy="57"/>
            </a:xfrm>
            <a:custGeom>
              <a:avLst/>
              <a:gdLst>
                <a:gd name="T0" fmla="*/ 0 w 42"/>
                <a:gd name="T1" fmla="*/ 24 h 57"/>
                <a:gd name="T2" fmla="*/ 0 w 42"/>
                <a:gd name="T3" fmla="*/ 33 h 57"/>
                <a:gd name="T4" fmla="*/ 42 w 42"/>
                <a:gd name="T5" fmla="*/ 57 h 57"/>
                <a:gd name="T6" fmla="*/ 42 w 42"/>
                <a:gd name="T7" fmla="*/ 42 h 57"/>
                <a:gd name="T8" fmla="*/ 14 w 42"/>
                <a:gd name="T9" fmla="*/ 28 h 57"/>
                <a:gd name="T10" fmla="*/ 42 w 42"/>
                <a:gd name="T11" fmla="*/ 14 h 57"/>
                <a:gd name="T12" fmla="*/ 42 w 42"/>
                <a:gd name="T13" fmla="*/ 0 h 57"/>
                <a:gd name="T14" fmla="*/ 0 w 42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57">
                  <a:moveTo>
                    <a:pt x="0" y="24"/>
                  </a:moveTo>
                  <a:lnTo>
                    <a:pt x="0" y="33"/>
                  </a:lnTo>
                  <a:lnTo>
                    <a:pt x="42" y="57"/>
                  </a:lnTo>
                  <a:lnTo>
                    <a:pt x="42" y="42"/>
                  </a:lnTo>
                  <a:lnTo>
                    <a:pt x="14" y="28"/>
                  </a:lnTo>
                  <a:lnTo>
                    <a:pt x="42" y="14"/>
                  </a:lnTo>
                  <a:lnTo>
                    <a:pt x="42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6" name="Freeform 45"/>
            <p:cNvSpPr>
              <a:spLocks/>
            </p:cNvSpPr>
            <p:nvPr userDrawn="1"/>
          </p:nvSpPr>
          <p:spPr bwMode="auto">
            <a:xfrm>
              <a:off x="3613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7" name="Freeform 46"/>
            <p:cNvSpPr>
              <a:spLocks/>
            </p:cNvSpPr>
            <p:nvPr userDrawn="1"/>
          </p:nvSpPr>
          <p:spPr bwMode="auto">
            <a:xfrm>
              <a:off x="3268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8" name="Freeform 47"/>
            <p:cNvSpPr>
              <a:spLocks noEditPoints="1"/>
            </p:cNvSpPr>
            <p:nvPr userDrawn="1"/>
          </p:nvSpPr>
          <p:spPr bwMode="auto">
            <a:xfrm>
              <a:off x="3979" y="3629"/>
              <a:ext cx="15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9" name="Freeform 48"/>
            <p:cNvSpPr>
              <a:spLocks noEditPoints="1"/>
            </p:cNvSpPr>
            <p:nvPr userDrawn="1"/>
          </p:nvSpPr>
          <p:spPr bwMode="auto">
            <a:xfrm>
              <a:off x="3958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0" name="Oval 49"/>
            <p:cNvSpPr>
              <a:spLocks noChangeArrowheads="1"/>
            </p:cNvSpPr>
            <p:nvPr userDrawn="1"/>
          </p:nvSpPr>
          <p:spPr bwMode="auto">
            <a:xfrm>
              <a:off x="3984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1" name="Oval 50"/>
            <p:cNvSpPr>
              <a:spLocks noChangeArrowheads="1"/>
            </p:cNvSpPr>
            <p:nvPr userDrawn="1"/>
          </p:nvSpPr>
          <p:spPr bwMode="auto">
            <a:xfrm>
              <a:off x="4327" y="3598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2" name="Oval 51"/>
            <p:cNvSpPr>
              <a:spLocks noChangeArrowheads="1"/>
            </p:cNvSpPr>
            <p:nvPr userDrawn="1"/>
          </p:nvSpPr>
          <p:spPr bwMode="auto">
            <a:xfrm>
              <a:off x="4327" y="3622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3" name="Freeform 52"/>
            <p:cNvSpPr>
              <a:spLocks noEditPoints="1"/>
            </p:cNvSpPr>
            <p:nvPr userDrawn="1"/>
          </p:nvSpPr>
          <p:spPr bwMode="auto">
            <a:xfrm>
              <a:off x="4303" y="3608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4" name="Freeform 53"/>
            <p:cNvSpPr>
              <a:spLocks/>
            </p:cNvSpPr>
            <p:nvPr userDrawn="1"/>
          </p:nvSpPr>
          <p:spPr bwMode="auto">
            <a:xfrm>
              <a:off x="4079" y="3608"/>
              <a:ext cx="44" cy="57"/>
            </a:xfrm>
            <a:custGeom>
              <a:avLst/>
              <a:gdLst>
                <a:gd name="T0" fmla="*/ 0 w 44"/>
                <a:gd name="T1" fmla="*/ 24 h 57"/>
                <a:gd name="T2" fmla="*/ 0 w 44"/>
                <a:gd name="T3" fmla="*/ 33 h 57"/>
                <a:gd name="T4" fmla="*/ 44 w 44"/>
                <a:gd name="T5" fmla="*/ 57 h 57"/>
                <a:gd name="T6" fmla="*/ 44 w 44"/>
                <a:gd name="T7" fmla="*/ 42 h 57"/>
                <a:gd name="T8" fmla="*/ 14 w 44"/>
                <a:gd name="T9" fmla="*/ 28 h 57"/>
                <a:gd name="T10" fmla="*/ 44 w 44"/>
                <a:gd name="T11" fmla="*/ 14 h 57"/>
                <a:gd name="T12" fmla="*/ 44 w 44"/>
                <a:gd name="T13" fmla="*/ 0 h 57"/>
                <a:gd name="T14" fmla="*/ 0 w 44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57">
                  <a:moveTo>
                    <a:pt x="0" y="24"/>
                  </a:moveTo>
                  <a:lnTo>
                    <a:pt x="0" y="33"/>
                  </a:lnTo>
                  <a:lnTo>
                    <a:pt x="44" y="57"/>
                  </a:lnTo>
                  <a:lnTo>
                    <a:pt x="44" y="42"/>
                  </a:lnTo>
                  <a:lnTo>
                    <a:pt x="14" y="28"/>
                  </a:lnTo>
                  <a:lnTo>
                    <a:pt x="44" y="14"/>
                  </a:lnTo>
                  <a:lnTo>
                    <a:pt x="44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5" name="Freeform 54"/>
            <p:cNvSpPr>
              <a:spLocks/>
            </p:cNvSpPr>
            <p:nvPr userDrawn="1"/>
          </p:nvSpPr>
          <p:spPr bwMode="auto">
            <a:xfrm>
              <a:off x="4187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6" name="Freeform 55"/>
            <p:cNvSpPr>
              <a:spLocks/>
            </p:cNvSpPr>
            <p:nvPr userDrawn="1"/>
          </p:nvSpPr>
          <p:spPr bwMode="auto">
            <a:xfrm>
              <a:off x="3842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20" name="Freeform 11"/>
            <p:cNvSpPr>
              <a:spLocks noEditPoints="1"/>
            </p:cNvSpPr>
            <p:nvPr userDrawn="1"/>
          </p:nvSpPr>
          <p:spPr bwMode="auto">
            <a:xfrm>
              <a:off x="1102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21" name="Freeform 12"/>
            <p:cNvSpPr>
              <a:spLocks noEditPoints="1"/>
            </p:cNvSpPr>
            <p:nvPr userDrawn="1"/>
          </p:nvSpPr>
          <p:spPr bwMode="auto">
            <a:xfrm>
              <a:off x="1080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22" name="Oval 13"/>
            <p:cNvSpPr>
              <a:spLocks noChangeArrowheads="1"/>
            </p:cNvSpPr>
            <p:nvPr userDrawn="1"/>
          </p:nvSpPr>
          <p:spPr bwMode="auto">
            <a:xfrm>
              <a:off x="1106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3561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995" y="1519319"/>
            <a:ext cx="906684" cy="504055"/>
          </a:xfrm>
        </p:spPr>
        <p:txBody>
          <a:bodyPr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70995" y="2338778"/>
            <a:ext cx="906684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70995" y="3158237"/>
            <a:ext cx="906684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70995" y="3977696"/>
            <a:ext cx="906684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0995" y="4797155"/>
            <a:ext cx="906684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913823" y="1519319"/>
            <a:ext cx="906684" cy="504055"/>
          </a:xfrm>
        </p:spPr>
        <p:txBody>
          <a:bodyPr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913823" y="2338778"/>
            <a:ext cx="906684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913823" y="3158237"/>
            <a:ext cx="906684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913823" y="3977696"/>
            <a:ext cx="906684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5913823" y="4797155"/>
            <a:ext cx="906684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14" name="Text Placeholder 53"/>
          <p:cNvSpPr>
            <a:spLocks noGrp="1"/>
          </p:cNvSpPr>
          <p:nvPr>
            <p:ph type="body" sz="quarter" idx="21" hasCustomPrompt="1"/>
          </p:nvPr>
        </p:nvSpPr>
        <p:spPr>
          <a:xfrm>
            <a:off x="1591408" y="1778244"/>
            <a:ext cx="2772216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15" name="Text Placeholder 53"/>
          <p:cNvSpPr>
            <a:spLocks noGrp="1"/>
          </p:cNvSpPr>
          <p:nvPr>
            <p:ph type="body" sz="quarter" idx="22" hasCustomPrompt="1"/>
          </p:nvPr>
        </p:nvSpPr>
        <p:spPr>
          <a:xfrm>
            <a:off x="1591408" y="2597703"/>
            <a:ext cx="2772216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16" name="Text Placeholder 53"/>
          <p:cNvSpPr>
            <a:spLocks noGrp="1"/>
          </p:cNvSpPr>
          <p:nvPr>
            <p:ph type="body" sz="quarter" idx="23" hasCustomPrompt="1"/>
          </p:nvPr>
        </p:nvSpPr>
        <p:spPr>
          <a:xfrm>
            <a:off x="1591408" y="3417162"/>
            <a:ext cx="2772216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17" name="Text Placeholder 53"/>
          <p:cNvSpPr>
            <a:spLocks noGrp="1"/>
          </p:cNvSpPr>
          <p:nvPr>
            <p:ph type="body" sz="quarter" idx="24" hasCustomPrompt="1"/>
          </p:nvPr>
        </p:nvSpPr>
        <p:spPr>
          <a:xfrm>
            <a:off x="1591408" y="4236621"/>
            <a:ext cx="2772216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18" name="Text Placeholder 53"/>
          <p:cNvSpPr>
            <a:spLocks noGrp="1"/>
          </p:cNvSpPr>
          <p:nvPr>
            <p:ph type="body" sz="quarter" idx="25" hasCustomPrompt="1"/>
          </p:nvPr>
        </p:nvSpPr>
        <p:spPr>
          <a:xfrm>
            <a:off x="1591408" y="5056080"/>
            <a:ext cx="2772216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19" name="Text Placeholder 53"/>
          <p:cNvSpPr>
            <a:spLocks noGrp="1"/>
          </p:cNvSpPr>
          <p:nvPr>
            <p:ph type="body" sz="quarter" idx="26" hasCustomPrompt="1"/>
          </p:nvPr>
        </p:nvSpPr>
        <p:spPr>
          <a:xfrm>
            <a:off x="6826779" y="1778244"/>
            <a:ext cx="2772216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20" name="Text Placeholder 53"/>
          <p:cNvSpPr>
            <a:spLocks noGrp="1"/>
          </p:cNvSpPr>
          <p:nvPr>
            <p:ph type="body" sz="quarter" idx="27" hasCustomPrompt="1"/>
          </p:nvPr>
        </p:nvSpPr>
        <p:spPr>
          <a:xfrm>
            <a:off x="6826779" y="2597703"/>
            <a:ext cx="2772216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21" name="Text Placeholder 53"/>
          <p:cNvSpPr>
            <a:spLocks noGrp="1"/>
          </p:cNvSpPr>
          <p:nvPr>
            <p:ph type="body" sz="quarter" idx="28" hasCustomPrompt="1"/>
          </p:nvPr>
        </p:nvSpPr>
        <p:spPr>
          <a:xfrm>
            <a:off x="6826779" y="3417162"/>
            <a:ext cx="2772216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22" name="Text Placeholder 53"/>
          <p:cNvSpPr>
            <a:spLocks noGrp="1"/>
          </p:cNvSpPr>
          <p:nvPr>
            <p:ph type="body" sz="quarter" idx="29" hasCustomPrompt="1"/>
          </p:nvPr>
        </p:nvSpPr>
        <p:spPr>
          <a:xfrm>
            <a:off x="6826779" y="4236621"/>
            <a:ext cx="2772216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23" name="Text Placeholder 53"/>
          <p:cNvSpPr>
            <a:spLocks noGrp="1"/>
          </p:cNvSpPr>
          <p:nvPr>
            <p:ph type="body" sz="quarter" idx="30" hasCustomPrompt="1"/>
          </p:nvPr>
        </p:nvSpPr>
        <p:spPr>
          <a:xfrm>
            <a:off x="6826779" y="5056080"/>
            <a:ext cx="2772216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24" name="1_page"/>
          <p:cNvSpPr>
            <a:spLocks noGrp="1"/>
          </p:cNvSpPr>
          <p:nvPr>
            <p:ph type="body" sz="quarter" idx="31" hasCustomPrompt="1"/>
          </p:nvPr>
        </p:nvSpPr>
        <p:spPr>
          <a:xfrm>
            <a:off x="4295966" y="1847088"/>
            <a:ext cx="465647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25" name="2_page"/>
          <p:cNvSpPr>
            <a:spLocks noGrp="1"/>
          </p:cNvSpPr>
          <p:nvPr>
            <p:ph type="body" sz="quarter" idx="32" hasCustomPrompt="1"/>
          </p:nvPr>
        </p:nvSpPr>
        <p:spPr>
          <a:xfrm>
            <a:off x="4295966" y="2684335"/>
            <a:ext cx="465647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26" name="3_page"/>
          <p:cNvSpPr>
            <a:spLocks noGrp="1"/>
          </p:cNvSpPr>
          <p:nvPr>
            <p:ph type="body" sz="quarter" idx="33" hasCustomPrompt="1"/>
          </p:nvPr>
        </p:nvSpPr>
        <p:spPr>
          <a:xfrm>
            <a:off x="4295966" y="3484863"/>
            <a:ext cx="465647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27" name="4_page"/>
          <p:cNvSpPr>
            <a:spLocks noGrp="1"/>
          </p:cNvSpPr>
          <p:nvPr>
            <p:ph type="body" sz="quarter" idx="34" hasCustomPrompt="1"/>
          </p:nvPr>
        </p:nvSpPr>
        <p:spPr>
          <a:xfrm>
            <a:off x="4295966" y="4322110"/>
            <a:ext cx="465647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28" name="5_page"/>
          <p:cNvSpPr>
            <a:spLocks noGrp="1"/>
          </p:cNvSpPr>
          <p:nvPr>
            <p:ph type="body" sz="quarter" idx="35" hasCustomPrompt="1"/>
          </p:nvPr>
        </p:nvSpPr>
        <p:spPr>
          <a:xfrm>
            <a:off x="4295966" y="5123012"/>
            <a:ext cx="465647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29" name="6_page"/>
          <p:cNvSpPr>
            <a:spLocks noGrp="1"/>
          </p:cNvSpPr>
          <p:nvPr>
            <p:ph type="body" sz="quarter" idx="36" hasCustomPrompt="1"/>
          </p:nvPr>
        </p:nvSpPr>
        <p:spPr>
          <a:xfrm>
            <a:off x="9538403" y="1847088"/>
            <a:ext cx="465647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30" name="7_page"/>
          <p:cNvSpPr>
            <a:spLocks noGrp="1"/>
          </p:cNvSpPr>
          <p:nvPr>
            <p:ph type="body" sz="quarter" idx="37" hasCustomPrompt="1"/>
          </p:nvPr>
        </p:nvSpPr>
        <p:spPr>
          <a:xfrm>
            <a:off x="9538403" y="2684335"/>
            <a:ext cx="465647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31" name="8_page"/>
          <p:cNvSpPr>
            <a:spLocks noGrp="1"/>
          </p:cNvSpPr>
          <p:nvPr>
            <p:ph type="body" sz="quarter" idx="38" hasCustomPrompt="1"/>
          </p:nvPr>
        </p:nvSpPr>
        <p:spPr>
          <a:xfrm>
            <a:off x="9538403" y="3484863"/>
            <a:ext cx="465647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32" name="9_page"/>
          <p:cNvSpPr>
            <a:spLocks noGrp="1"/>
          </p:cNvSpPr>
          <p:nvPr>
            <p:ph type="body" sz="quarter" idx="39" hasCustomPrompt="1"/>
          </p:nvPr>
        </p:nvSpPr>
        <p:spPr>
          <a:xfrm>
            <a:off x="9538403" y="4322110"/>
            <a:ext cx="465647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33" name="10_page"/>
          <p:cNvSpPr>
            <a:spLocks noGrp="1"/>
          </p:cNvSpPr>
          <p:nvPr>
            <p:ph type="body" sz="quarter" idx="40" hasCustomPrompt="1"/>
          </p:nvPr>
        </p:nvSpPr>
        <p:spPr>
          <a:xfrm>
            <a:off x="9538403" y="5123012"/>
            <a:ext cx="465647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34" name="Espace réservé du pied de page 1"/>
          <p:cNvSpPr>
            <a:spLocks noGrp="1"/>
          </p:cNvSpPr>
          <p:nvPr>
            <p:ph type="ftr" sz="quarter" idx="41"/>
          </p:nvPr>
        </p:nvSpPr>
        <p:spPr>
          <a:xfrm>
            <a:off x="623392" y="6494125"/>
            <a:ext cx="5023344" cy="219600"/>
          </a:xfrm>
        </p:spPr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35" name="TextBox 4"/>
          <p:cNvSpPr txBox="1"/>
          <p:nvPr userDrawn="1"/>
        </p:nvSpPr>
        <p:spPr>
          <a:xfrm>
            <a:off x="670986" y="242384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1" hangingPunct="1">
              <a:lnSpc>
                <a:spcPct val="80000"/>
              </a:lnSpc>
              <a:defRPr sz="2200" b="1" i="0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  <a:lvl2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2pPr>
            <a:lvl3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3pPr>
            <a:lvl4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4pPr>
            <a:lvl5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pPr lvl="0"/>
            <a:r>
              <a:rPr lang="fr-FR" noProof="0" dirty="0" smtClean="0"/>
              <a:t>Table des matières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42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095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670988" y="1512888"/>
            <a:ext cx="10850033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>
              <a:buFont typeface="+mj-lt"/>
              <a:buAutoNum type="arabicPeriod"/>
              <a:tabLst>
                <a:tab pos="10587038" algn="r"/>
              </a:tabLst>
              <a:defRPr/>
            </a:lvl1pPr>
            <a:lvl2pPr marL="606425" indent="-342900">
              <a:buFont typeface="+mj-lt"/>
              <a:buAutoNum type="arabicPeriod"/>
              <a:tabLst>
                <a:tab pos="10587038" algn="r"/>
              </a:tabLst>
              <a:defRPr/>
            </a:lvl2pPr>
            <a:lvl3pPr marL="881062" indent="-342900">
              <a:buFont typeface="+mj-lt"/>
              <a:buAutoNum type="arabicPeriod"/>
              <a:tabLst>
                <a:tab pos="10587038" algn="r"/>
              </a:tabLst>
              <a:defRPr/>
            </a:lvl3pPr>
            <a:lvl4pPr marL="1146175" indent="-342900">
              <a:buFont typeface="+mj-lt"/>
              <a:buAutoNum type="arabicPeriod"/>
              <a:tabLst>
                <a:tab pos="10587038" algn="r"/>
              </a:tabLst>
              <a:defRPr/>
            </a:lvl4pPr>
            <a:lvl5pPr marL="1419225" indent="-342900">
              <a:buFont typeface="+mj-lt"/>
              <a:buAutoNum type="arabicPeriod"/>
              <a:tabLst>
                <a:tab pos="10587038" algn="r"/>
              </a:tabLst>
              <a:defRPr/>
            </a:lvl5pPr>
          </a:lstStyle>
          <a:p>
            <a:pPr lvl="0"/>
            <a:r>
              <a:rPr lang="fr-FR" dirty="0" smtClean="0"/>
              <a:t>Cliquez pour modifier les styles du texte du masque	000</a:t>
            </a:r>
          </a:p>
        </p:txBody>
      </p:sp>
      <p:sp>
        <p:nvSpPr>
          <p:cNvPr id="4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6494125"/>
            <a:ext cx="5023344" cy="219600"/>
          </a:xfrm>
        </p:spPr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670986" y="242384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1" hangingPunct="1">
              <a:lnSpc>
                <a:spcPct val="80000"/>
              </a:lnSpc>
              <a:defRPr sz="2200" b="1" i="0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  <a:lvl2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2pPr>
            <a:lvl3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3pPr>
            <a:lvl4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4pPr>
            <a:lvl5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pPr lvl="0"/>
            <a:r>
              <a:rPr lang="es-ES_tradnl" dirty="0" smtClean="0"/>
              <a:t>AGENDA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25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hapit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7"/>
            <a:ext cx="12192000" cy="6867947"/>
          </a:xfrm>
          <a:prstGeom prst="rect">
            <a:avLst/>
          </a:prstGeom>
          <a:solidFill>
            <a:srgbClr val="6DC3C3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407776"/>
            <a:ext cx="7488832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TITRE PARTIE 1</a:t>
            </a:r>
            <a:endParaRPr lang="en-GB" dirty="0"/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4867147" y="-1810"/>
            <a:ext cx="2457709" cy="1333500"/>
          </a:xfrm>
          <a:prstGeom prst="triangle">
            <a:avLst/>
          </a:prstGeom>
          <a:solidFill>
            <a:srgbClr val="6DC3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2" name="Triangle isocèle 11"/>
          <p:cNvSpPr/>
          <p:nvPr userDrawn="1"/>
        </p:nvSpPr>
        <p:spPr>
          <a:xfrm>
            <a:off x="4867147" y="5534447"/>
            <a:ext cx="2457709" cy="1333500"/>
          </a:xfrm>
          <a:prstGeom prst="triangle">
            <a:avLst/>
          </a:prstGeom>
          <a:solidFill>
            <a:srgbClr val="6DC3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4" name="Freeform 10"/>
          <p:cNvSpPr>
            <a:spLocks/>
          </p:cNvSpPr>
          <p:nvPr userDrawn="1"/>
        </p:nvSpPr>
        <p:spPr bwMode="auto">
          <a:xfrm>
            <a:off x="3733813" y="3128648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3586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hap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0E2356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407776"/>
            <a:ext cx="7488832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TITRE PARTIE 2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7" y="-1810"/>
            <a:ext cx="2457709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7" y="5534447"/>
            <a:ext cx="2457709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3" y="3128648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0973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hapit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00AFCB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407776"/>
            <a:ext cx="7488832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TITRE PARTIE 3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7" y="-1810"/>
            <a:ext cx="2457709" cy="1333500"/>
          </a:xfrm>
          <a:prstGeom prst="triangle">
            <a:avLst/>
          </a:prstGeom>
          <a:solidFill>
            <a:srgbClr val="00AF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7" y="5534447"/>
            <a:ext cx="2457709" cy="1333500"/>
          </a:xfrm>
          <a:prstGeom prst="triangle">
            <a:avLst/>
          </a:prstGeom>
          <a:solidFill>
            <a:srgbClr val="00AF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3" y="3128648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0593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re, contenu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 bwMode="black">
          <a:xfrm>
            <a:off x="6864088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672002" y="242384"/>
            <a:ext cx="5520009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pic>
        <p:nvPicPr>
          <p:cNvPr id="6" name="Image 5" descr="OCTO_cmjn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12192" y="6451862"/>
            <a:ext cx="967619" cy="4109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flipV="1">
            <a:off x="1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"/>
              <a:cs typeface="Helvetica"/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670988" y="1241428"/>
            <a:ext cx="5522381" cy="5070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2pPr>
              <a:tabLst/>
              <a:defRPr/>
            </a:lvl2pPr>
          </a:lstStyle>
          <a:p>
            <a:pPr lvl="0"/>
            <a:r>
              <a:rPr lang="fr-FR" dirty="0" smtClean="0"/>
              <a:t>Cliquez pour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9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494124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1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pic>
        <p:nvPicPr>
          <p:cNvPr id="13" name="Image 12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46737" y="6354005"/>
            <a:ext cx="898529" cy="508805"/>
          </a:xfrm>
          <a:prstGeom prst="rect">
            <a:avLst/>
          </a:prstGeom>
        </p:spPr>
      </p:pic>
      <p:sp>
        <p:nvSpPr>
          <p:cNvPr id="14" name="ZoneTexte 13"/>
          <p:cNvSpPr txBox="1"/>
          <p:nvPr userDrawn="1"/>
        </p:nvSpPr>
        <p:spPr>
          <a:xfrm>
            <a:off x="11860830" y="6490584"/>
            <a:ext cx="3257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fld id="{6B5DA0BA-9C78-F549-B39A-B48760D11921}" type="slidenum">
              <a:rPr lang="en-US" sz="900" smtClean="0">
                <a:solidFill>
                  <a:schemeClr val="bg1"/>
                </a:solidFill>
                <a:latin typeface="Helvetica"/>
                <a:cs typeface="Helvetica"/>
              </a:rPr>
              <a:pPr marL="0" indent="0" algn="ctr">
                <a:buNone/>
              </a:pPr>
              <a:t>‹#›</a:t>
            </a:fld>
            <a:endParaRPr lang="en-US" sz="900" dirty="0" err="1" smtClean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38981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hapitr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407776"/>
            <a:ext cx="7488832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TITRE PARTIE 4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7" y="-1810"/>
            <a:ext cx="2457709" cy="1333500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7" y="5534447"/>
            <a:ext cx="2457709" cy="1333500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3" y="3128648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6705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hapitr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E83943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407776"/>
            <a:ext cx="7488832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TITRE PARTIE 5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7" y="-1810"/>
            <a:ext cx="2457709" cy="1333500"/>
          </a:xfrm>
          <a:prstGeom prst="triangle">
            <a:avLst/>
          </a:prstGeom>
          <a:solidFill>
            <a:srgbClr val="E839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7" y="5534447"/>
            <a:ext cx="2457709" cy="1333500"/>
          </a:xfrm>
          <a:prstGeom prst="triangle">
            <a:avLst/>
          </a:prstGeom>
          <a:solidFill>
            <a:srgbClr val="E839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3" y="3128648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1375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hapitr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71B84E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407776"/>
            <a:ext cx="7488832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TITRE PARTIE 6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7" y="-1810"/>
            <a:ext cx="2457709" cy="1333500"/>
          </a:xfrm>
          <a:prstGeom prst="triangle">
            <a:avLst/>
          </a:prstGeom>
          <a:solidFill>
            <a:srgbClr val="71B8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7" y="5534447"/>
            <a:ext cx="2457709" cy="1333500"/>
          </a:xfrm>
          <a:prstGeom prst="triangle">
            <a:avLst/>
          </a:prstGeom>
          <a:solidFill>
            <a:srgbClr val="71B8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3" y="3128648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4855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, contenu et photo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5999989" y="1241425"/>
            <a:ext cx="5523144" cy="5067894"/>
          </a:xfrm>
        </p:spPr>
        <p:txBody>
          <a:bodyPr/>
          <a:lstStyle>
            <a:lvl3pPr>
              <a:tabLst/>
              <a:defRPr/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5999989" y="242384"/>
            <a:ext cx="5523144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pic>
        <p:nvPicPr>
          <p:cNvPr id="5" name="Image 4" descr="OCTO_cmjn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12192" y="6451862"/>
            <a:ext cx="967619" cy="4109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flipV="1">
            <a:off x="5334265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"/>
              <a:cs typeface="Helvetica"/>
            </a:endParaRPr>
          </a:p>
        </p:txBody>
      </p:sp>
      <p:sp>
        <p:nvSpPr>
          <p:cNvPr id="12" name="Espace réservé du pied de page 3"/>
          <p:cNvSpPr>
            <a:spLocks noGrp="1"/>
          </p:cNvSpPr>
          <p:nvPr>
            <p:ph type="ftr" sz="quarter" idx="16"/>
          </p:nvPr>
        </p:nvSpPr>
        <p:spPr>
          <a:xfrm>
            <a:off x="6657336" y="6494124"/>
            <a:ext cx="4890560" cy="219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9" name="Triangle isocèle 8"/>
          <p:cNvSpPr/>
          <p:nvPr/>
        </p:nvSpPr>
        <p:spPr bwMode="auto">
          <a:xfrm rot="16200000">
            <a:off x="11699962" y="6365962"/>
            <a:ext cx="503996" cy="480080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0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1716213" y="6483324"/>
            <a:ext cx="475787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3" name="Triangle isocèle 12"/>
          <p:cNvSpPr/>
          <p:nvPr userDrawn="1"/>
        </p:nvSpPr>
        <p:spPr bwMode="auto">
          <a:xfrm rot="16200000">
            <a:off x="11725322" y="6391320"/>
            <a:ext cx="503997" cy="429363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5334265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pic>
        <p:nvPicPr>
          <p:cNvPr id="15" name="Image 14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46737" y="6354005"/>
            <a:ext cx="898529" cy="50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23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, sous titre, contenu et photo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 bwMode="white">
          <a:xfrm>
            <a:off x="6864088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672001" y="242384"/>
            <a:ext cx="5520011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pic>
        <p:nvPicPr>
          <p:cNvPr id="8" name="Image 7" descr="OCTO_cmjn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12192" y="6451862"/>
            <a:ext cx="967619" cy="41094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 flipV="1">
            <a:off x="1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"/>
              <a:cs typeface="Helvetica"/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670988" y="1241428"/>
            <a:ext cx="5522381" cy="5070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dirty="0" smtClean="0"/>
              <a:t>Cliquez pour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675135" y="608016"/>
            <a:ext cx="5516879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18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494124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1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pic>
        <p:nvPicPr>
          <p:cNvPr id="15" name="Image 14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46737" y="6354005"/>
            <a:ext cx="898529" cy="508805"/>
          </a:xfrm>
          <a:prstGeom prst="rect">
            <a:avLst/>
          </a:prstGeom>
        </p:spPr>
      </p:pic>
      <p:sp>
        <p:nvSpPr>
          <p:cNvPr id="16" name="ZoneTexte 15"/>
          <p:cNvSpPr txBox="1"/>
          <p:nvPr userDrawn="1"/>
        </p:nvSpPr>
        <p:spPr>
          <a:xfrm>
            <a:off x="11860830" y="6490584"/>
            <a:ext cx="3257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fld id="{6B5DA0BA-9C78-F549-B39A-B48760D11921}" type="slidenum">
              <a:rPr lang="en-US" sz="900" smtClean="0">
                <a:solidFill>
                  <a:schemeClr val="bg1"/>
                </a:solidFill>
                <a:latin typeface="Helvetica"/>
                <a:cs typeface="Helvetica"/>
              </a:rPr>
              <a:pPr marL="0" indent="0" algn="ctr">
                <a:buNone/>
              </a:pPr>
              <a:t>‹#›</a:t>
            </a:fld>
            <a:endParaRPr lang="en-US" sz="900" dirty="0" err="1" smtClean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74084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re, sous-titre, contenu et photo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5999989" y="1241425"/>
            <a:ext cx="5523144" cy="5067894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5999989" y="242384"/>
            <a:ext cx="5523144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pic>
        <p:nvPicPr>
          <p:cNvPr id="5" name="Image 4" descr="OCTO_cmjn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12192" y="6451862"/>
            <a:ext cx="967619" cy="4109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flipV="1">
            <a:off x="5334265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"/>
              <a:cs typeface="Helvetica"/>
            </a:endParaRP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999991" y="608016"/>
            <a:ext cx="5516879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18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657337" y="6494124"/>
            <a:ext cx="4856055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9" name="Triangle isocèle 8"/>
          <p:cNvSpPr/>
          <p:nvPr/>
        </p:nvSpPr>
        <p:spPr bwMode="auto">
          <a:xfrm rot="16200000">
            <a:off x="11699962" y="6365962"/>
            <a:ext cx="503996" cy="480080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0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1716213" y="6483324"/>
            <a:ext cx="475787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4" name="Triangle isocèle 13"/>
          <p:cNvSpPr/>
          <p:nvPr userDrawn="1"/>
        </p:nvSpPr>
        <p:spPr bwMode="auto">
          <a:xfrm rot="16200000">
            <a:off x="11725322" y="6391320"/>
            <a:ext cx="503997" cy="429363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5334265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pic>
        <p:nvPicPr>
          <p:cNvPr id="18" name="Image 17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46737" y="6354005"/>
            <a:ext cx="898529" cy="50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924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70986" y="242384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1025528"/>
            <a:ext cx="12192000" cy="5294313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494124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9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1716213" y="6483324"/>
            <a:ext cx="475787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316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sous titr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1025528"/>
            <a:ext cx="12192000" cy="5294313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70986" y="242384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75133" y="608016"/>
            <a:ext cx="10848000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18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494124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9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1716213" y="6483324"/>
            <a:ext cx="475787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928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theme" Target="../theme/theme1.xml"/><Relationship Id="rId4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70986" y="1241428"/>
            <a:ext cx="10850033" cy="5070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8" name="Triangle isocèle 7"/>
          <p:cNvSpPr/>
          <p:nvPr/>
        </p:nvSpPr>
        <p:spPr bwMode="auto">
          <a:xfrm rot="16200000">
            <a:off x="11699962" y="6365962"/>
            <a:ext cx="503996" cy="480080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grpSp>
        <p:nvGrpSpPr>
          <p:cNvPr id="12" name="Group 15"/>
          <p:cNvGrpSpPr>
            <a:grpSpLocks noChangeAspect="1"/>
          </p:cNvGrpSpPr>
          <p:nvPr/>
        </p:nvGrpSpPr>
        <p:grpSpPr bwMode="auto">
          <a:xfrm>
            <a:off x="6921501" y="6550322"/>
            <a:ext cx="4592923" cy="83790"/>
            <a:chOff x="3081" y="3647"/>
            <a:chExt cx="2705" cy="67"/>
          </a:xfrm>
          <a:solidFill>
            <a:schemeClr val="bg1">
              <a:lumMod val="65000"/>
            </a:schemeClr>
          </a:solidFill>
        </p:grpSpPr>
        <p:sp>
          <p:nvSpPr>
            <p:cNvPr id="15" name="Freeform 16"/>
            <p:cNvSpPr>
              <a:spLocks noEditPoints="1"/>
            </p:cNvSpPr>
            <p:nvPr userDrawn="1"/>
          </p:nvSpPr>
          <p:spPr bwMode="auto">
            <a:xfrm>
              <a:off x="3105" y="3678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6" y="5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17"/>
            <p:cNvSpPr>
              <a:spLocks noEditPoints="1"/>
            </p:cNvSpPr>
            <p:nvPr userDrawn="1"/>
          </p:nvSpPr>
          <p:spPr bwMode="auto">
            <a:xfrm>
              <a:off x="3081" y="3657"/>
              <a:ext cx="59" cy="57"/>
            </a:xfrm>
            <a:custGeom>
              <a:avLst/>
              <a:gdLst>
                <a:gd name="T0" fmla="*/ 20 w 25"/>
                <a:gd name="T1" fmla="*/ 12 h 24"/>
                <a:gd name="T2" fmla="*/ 13 w 25"/>
                <a:gd name="T3" fmla="*/ 19 h 24"/>
                <a:gd name="T4" fmla="*/ 6 w 25"/>
                <a:gd name="T5" fmla="*/ 12 h 24"/>
                <a:gd name="T6" fmla="*/ 13 w 25"/>
                <a:gd name="T7" fmla="*/ 5 h 24"/>
                <a:gd name="T8" fmla="*/ 20 w 25"/>
                <a:gd name="T9" fmla="*/ 12 h 24"/>
                <a:gd name="T10" fmla="*/ 13 w 25"/>
                <a:gd name="T11" fmla="*/ 0 h 24"/>
                <a:gd name="T12" fmla="*/ 0 w 25"/>
                <a:gd name="T13" fmla="*/ 12 h 24"/>
                <a:gd name="T14" fmla="*/ 13 w 25"/>
                <a:gd name="T15" fmla="*/ 24 h 24"/>
                <a:gd name="T16" fmla="*/ 25 w 25"/>
                <a:gd name="T17" fmla="*/ 12 h 24"/>
                <a:gd name="T18" fmla="*/ 13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7" y="19"/>
                    <a:pt x="13" y="19"/>
                  </a:cubicBez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lose/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Oval 18"/>
            <p:cNvSpPr>
              <a:spLocks noChangeArrowheads="1"/>
            </p:cNvSpPr>
            <p:nvPr userDrawn="1"/>
          </p:nvSpPr>
          <p:spPr bwMode="auto">
            <a:xfrm>
              <a:off x="3107" y="3683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9"/>
            <p:cNvSpPr>
              <a:spLocks noChangeArrowheads="1"/>
            </p:cNvSpPr>
            <p:nvPr userDrawn="1"/>
          </p:nvSpPr>
          <p:spPr bwMode="auto">
            <a:xfrm>
              <a:off x="3452" y="3647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Oval 20"/>
            <p:cNvSpPr>
              <a:spLocks noChangeArrowheads="1"/>
            </p:cNvSpPr>
            <p:nvPr userDrawn="1"/>
          </p:nvSpPr>
          <p:spPr bwMode="auto">
            <a:xfrm>
              <a:off x="3452" y="3671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1"/>
            <p:cNvSpPr>
              <a:spLocks noEditPoints="1"/>
            </p:cNvSpPr>
            <p:nvPr userDrawn="1"/>
          </p:nvSpPr>
          <p:spPr bwMode="auto">
            <a:xfrm>
              <a:off x="3426" y="3657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3204" y="3657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3312" y="3657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24"/>
            <p:cNvSpPr>
              <a:spLocks noEditPoints="1"/>
            </p:cNvSpPr>
            <p:nvPr userDrawn="1"/>
          </p:nvSpPr>
          <p:spPr bwMode="auto">
            <a:xfrm>
              <a:off x="3679" y="3678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25"/>
            <p:cNvSpPr>
              <a:spLocks noEditPoints="1"/>
            </p:cNvSpPr>
            <p:nvPr userDrawn="1"/>
          </p:nvSpPr>
          <p:spPr bwMode="auto">
            <a:xfrm>
              <a:off x="3657" y="3657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Oval 26"/>
            <p:cNvSpPr>
              <a:spLocks noChangeArrowheads="1"/>
            </p:cNvSpPr>
            <p:nvPr userDrawn="1"/>
          </p:nvSpPr>
          <p:spPr bwMode="auto">
            <a:xfrm>
              <a:off x="3683" y="3683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Oval 27"/>
            <p:cNvSpPr>
              <a:spLocks noChangeArrowheads="1"/>
            </p:cNvSpPr>
            <p:nvPr userDrawn="1"/>
          </p:nvSpPr>
          <p:spPr bwMode="auto">
            <a:xfrm>
              <a:off x="4026" y="3647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Oval 28"/>
            <p:cNvSpPr>
              <a:spLocks noChangeArrowheads="1"/>
            </p:cNvSpPr>
            <p:nvPr userDrawn="1"/>
          </p:nvSpPr>
          <p:spPr bwMode="auto">
            <a:xfrm>
              <a:off x="4026" y="3671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9"/>
            <p:cNvSpPr>
              <a:spLocks noEditPoints="1"/>
            </p:cNvSpPr>
            <p:nvPr userDrawn="1"/>
          </p:nvSpPr>
          <p:spPr bwMode="auto">
            <a:xfrm>
              <a:off x="4002" y="3657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3778" y="3657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4" name="Freeform 31"/>
            <p:cNvSpPr>
              <a:spLocks/>
            </p:cNvSpPr>
            <p:nvPr userDrawn="1"/>
          </p:nvSpPr>
          <p:spPr bwMode="auto">
            <a:xfrm>
              <a:off x="3886" y="3657"/>
              <a:ext cx="60" cy="57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5" name="Freeform 32"/>
            <p:cNvSpPr>
              <a:spLocks/>
            </p:cNvSpPr>
            <p:nvPr userDrawn="1"/>
          </p:nvSpPr>
          <p:spPr bwMode="auto">
            <a:xfrm>
              <a:off x="3542" y="3657"/>
              <a:ext cx="59" cy="57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9" name="Freeform 33"/>
            <p:cNvSpPr>
              <a:spLocks noEditPoints="1"/>
            </p:cNvSpPr>
            <p:nvPr userDrawn="1"/>
          </p:nvSpPr>
          <p:spPr bwMode="auto">
            <a:xfrm>
              <a:off x="4255" y="3678"/>
              <a:ext cx="12" cy="14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0" name="Freeform 34"/>
            <p:cNvSpPr>
              <a:spLocks noEditPoints="1"/>
            </p:cNvSpPr>
            <p:nvPr userDrawn="1"/>
          </p:nvSpPr>
          <p:spPr bwMode="auto">
            <a:xfrm>
              <a:off x="4231" y="3657"/>
              <a:ext cx="59" cy="57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2" name="Oval 35"/>
            <p:cNvSpPr>
              <a:spLocks noChangeArrowheads="1"/>
            </p:cNvSpPr>
            <p:nvPr userDrawn="1"/>
          </p:nvSpPr>
          <p:spPr bwMode="auto">
            <a:xfrm>
              <a:off x="4257" y="3683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3" name="Oval 36"/>
            <p:cNvSpPr>
              <a:spLocks noChangeArrowheads="1"/>
            </p:cNvSpPr>
            <p:nvPr userDrawn="1"/>
          </p:nvSpPr>
          <p:spPr bwMode="auto">
            <a:xfrm>
              <a:off x="4602" y="3647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4" name="Oval 37"/>
            <p:cNvSpPr>
              <a:spLocks noChangeArrowheads="1"/>
            </p:cNvSpPr>
            <p:nvPr userDrawn="1"/>
          </p:nvSpPr>
          <p:spPr bwMode="auto">
            <a:xfrm>
              <a:off x="4602" y="3671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5" name="Freeform 38"/>
            <p:cNvSpPr>
              <a:spLocks noEditPoints="1"/>
            </p:cNvSpPr>
            <p:nvPr userDrawn="1"/>
          </p:nvSpPr>
          <p:spPr bwMode="auto">
            <a:xfrm>
              <a:off x="4576" y="3657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7" name="Freeform 39"/>
            <p:cNvSpPr>
              <a:spLocks/>
            </p:cNvSpPr>
            <p:nvPr userDrawn="1"/>
          </p:nvSpPr>
          <p:spPr bwMode="auto">
            <a:xfrm>
              <a:off x="4354" y="3657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8" name="Freeform 40"/>
            <p:cNvSpPr>
              <a:spLocks/>
            </p:cNvSpPr>
            <p:nvPr userDrawn="1"/>
          </p:nvSpPr>
          <p:spPr bwMode="auto">
            <a:xfrm>
              <a:off x="4463" y="3657"/>
              <a:ext cx="56" cy="57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9" name="Freeform 41"/>
            <p:cNvSpPr>
              <a:spLocks/>
            </p:cNvSpPr>
            <p:nvPr userDrawn="1"/>
          </p:nvSpPr>
          <p:spPr bwMode="auto">
            <a:xfrm>
              <a:off x="4118" y="3657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0" name="Freeform 42"/>
            <p:cNvSpPr>
              <a:spLocks noEditPoints="1"/>
            </p:cNvSpPr>
            <p:nvPr userDrawn="1"/>
          </p:nvSpPr>
          <p:spPr bwMode="auto">
            <a:xfrm>
              <a:off x="4829" y="3678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1" name="Freeform 43"/>
            <p:cNvSpPr>
              <a:spLocks noEditPoints="1"/>
            </p:cNvSpPr>
            <p:nvPr userDrawn="1"/>
          </p:nvSpPr>
          <p:spPr bwMode="auto">
            <a:xfrm>
              <a:off x="4808" y="3657"/>
              <a:ext cx="56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2" name="Oval 44"/>
            <p:cNvSpPr>
              <a:spLocks noChangeArrowheads="1"/>
            </p:cNvSpPr>
            <p:nvPr userDrawn="1"/>
          </p:nvSpPr>
          <p:spPr bwMode="auto">
            <a:xfrm>
              <a:off x="4834" y="3683"/>
              <a:ext cx="4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3" name="Oval 45"/>
            <p:cNvSpPr>
              <a:spLocks noChangeArrowheads="1"/>
            </p:cNvSpPr>
            <p:nvPr userDrawn="1"/>
          </p:nvSpPr>
          <p:spPr bwMode="auto">
            <a:xfrm>
              <a:off x="5176" y="3647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4" name="Oval 46"/>
            <p:cNvSpPr>
              <a:spLocks noChangeArrowheads="1"/>
            </p:cNvSpPr>
            <p:nvPr userDrawn="1"/>
          </p:nvSpPr>
          <p:spPr bwMode="auto">
            <a:xfrm>
              <a:off x="5176" y="3671"/>
              <a:ext cx="10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5" name="Freeform 47"/>
            <p:cNvSpPr>
              <a:spLocks noEditPoints="1"/>
            </p:cNvSpPr>
            <p:nvPr userDrawn="1"/>
          </p:nvSpPr>
          <p:spPr bwMode="auto">
            <a:xfrm>
              <a:off x="5153" y="3657"/>
              <a:ext cx="56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6" name="Freeform 48"/>
            <p:cNvSpPr>
              <a:spLocks/>
            </p:cNvSpPr>
            <p:nvPr userDrawn="1"/>
          </p:nvSpPr>
          <p:spPr bwMode="auto">
            <a:xfrm>
              <a:off x="4928" y="3657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7" name="Freeform 49"/>
            <p:cNvSpPr>
              <a:spLocks/>
            </p:cNvSpPr>
            <p:nvPr userDrawn="1"/>
          </p:nvSpPr>
          <p:spPr bwMode="auto">
            <a:xfrm>
              <a:off x="5037" y="3657"/>
              <a:ext cx="56" cy="57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8" name="Freeform 50"/>
            <p:cNvSpPr>
              <a:spLocks/>
            </p:cNvSpPr>
            <p:nvPr userDrawn="1"/>
          </p:nvSpPr>
          <p:spPr bwMode="auto">
            <a:xfrm>
              <a:off x="4692" y="3657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9" name="Freeform 51"/>
            <p:cNvSpPr>
              <a:spLocks noEditPoints="1"/>
            </p:cNvSpPr>
            <p:nvPr userDrawn="1"/>
          </p:nvSpPr>
          <p:spPr bwMode="auto">
            <a:xfrm>
              <a:off x="5405" y="3678"/>
              <a:ext cx="12" cy="14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0" name="Freeform 52"/>
            <p:cNvSpPr>
              <a:spLocks noEditPoints="1"/>
            </p:cNvSpPr>
            <p:nvPr userDrawn="1"/>
          </p:nvSpPr>
          <p:spPr bwMode="auto">
            <a:xfrm>
              <a:off x="5382" y="3657"/>
              <a:ext cx="59" cy="57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1" name="Oval 53"/>
            <p:cNvSpPr>
              <a:spLocks noChangeArrowheads="1"/>
            </p:cNvSpPr>
            <p:nvPr userDrawn="1"/>
          </p:nvSpPr>
          <p:spPr bwMode="auto">
            <a:xfrm>
              <a:off x="5408" y="3683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2" name="Oval 54"/>
            <p:cNvSpPr>
              <a:spLocks noChangeArrowheads="1"/>
            </p:cNvSpPr>
            <p:nvPr userDrawn="1"/>
          </p:nvSpPr>
          <p:spPr bwMode="auto">
            <a:xfrm>
              <a:off x="5752" y="3647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3" name="Oval 55"/>
            <p:cNvSpPr>
              <a:spLocks noChangeArrowheads="1"/>
            </p:cNvSpPr>
            <p:nvPr userDrawn="1"/>
          </p:nvSpPr>
          <p:spPr bwMode="auto">
            <a:xfrm>
              <a:off x="5752" y="3671"/>
              <a:ext cx="8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4" name="Freeform 56"/>
            <p:cNvSpPr>
              <a:spLocks noEditPoints="1"/>
            </p:cNvSpPr>
            <p:nvPr userDrawn="1"/>
          </p:nvSpPr>
          <p:spPr bwMode="auto">
            <a:xfrm>
              <a:off x="5726" y="3657"/>
              <a:ext cx="60" cy="57"/>
            </a:xfrm>
            <a:custGeom>
              <a:avLst/>
              <a:gdLst>
                <a:gd name="T0" fmla="*/ 12 w 25"/>
                <a:gd name="T1" fmla="*/ 0 h 24"/>
                <a:gd name="T2" fmla="*/ 0 w 25"/>
                <a:gd name="T3" fmla="*/ 12 h 24"/>
                <a:gd name="T4" fmla="*/ 12 w 25"/>
                <a:gd name="T5" fmla="*/ 24 h 24"/>
                <a:gd name="T6" fmla="*/ 25 w 25"/>
                <a:gd name="T7" fmla="*/ 12 h 24"/>
                <a:gd name="T8" fmla="*/ 12 w 25"/>
                <a:gd name="T9" fmla="*/ 0 h 24"/>
                <a:gd name="T10" fmla="*/ 12 w 25"/>
                <a:gd name="T11" fmla="*/ 19 h 24"/>
                <a:gd name="T12" fmla="*/ 5 w 25"/>
                <a:gd name="T13" fmla="*/ 12 h 24"/>
                <a:gd name="T14" fmla="*/ 12 w 25"/>
                <a:gd name="T15" fmla="*/ 5 h 24"/>
                <a:gd name="T16" fmla="*/ 19 w 25"/>
                <a:gd name="T17" fmla="*/ 12 h 24"/>
                <a:gd name="T18" fmla="*/ 12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5" name="Freeform 57"/>
            <p:cNvSpPr>
              <a:spLocks/>
            </p:cNvSpPr>
            <p:nvPr userDrawn="1"/>
          </p:nvSpPr>
          <p:spPr bwMode="auto">
            <a:xfrm>
              <a:off x="5504" y="3657"/>
              <a:ext cx="43" cy="57"/>
            </a:xfrm>
            <a:custGeom>
              <a:avLst/>
              <a:gdLst>
                <a:gd name="T0" fmla="*/ 0 w 43"/>
                <a:gd name="T1" fmla="*/ 24 h 57"/>
                <a:gd name="T2" fmla="*/ 0 w 43"/>
                <a:gd name="T3" fmla="*/ 33 h 57"/>
                <a:gd name="T4" fmla="*/ 43 w 43"/>
                <a:gd name="T5" fmla="*/ 57 h 57"/>
                <a:gd name="T6" fmla="*/ 43 w 43"/>
                <a:gd name="T7" fmla="*/ 42 h 57"/>
                <a:gd name="T8" fmla="*/ 15 w 43"/>
                <a:gd name="T9" fmla="*/ 28 h 57"/>
                <a:gd name="T10" fmla="*/ 43 w 43"/>
                <a:gd name="T11" fmla="*/ 14 h 57"/>
                <a:gd name="T12" fmla="*/ 43 w 43"/>
                <a:gd name="T13" fmla="*/ 0 h 57"/>
                <a:gd name="T14" fmla="*/ 0 w 43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57">
                  <a:moveTo>
                    <a:pt x="0" y="24"/>
                  </a:moveTo>
                  <a:lnTo>
                    <a:pt x="0" y="33"/>
                  </a:lnTo>
                  <a:lnTo>
                    <a:pt x="43" y="57"/>
                  </a:lnTo>
                  <a:lnTo>
                    <a:pt x="43" y="42"/>
                  </a:lnTo>
                  <a:lnTo>
                    <a:pt x="15" y="28"/>
                  </a:lnTo>
                  <a:lnTo>
                    <a:pt x="43" y="14"/>
                  </a:lnTo>
                  <a:lnTo>
                    <a:pt x="43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6" name="Freeform 58"/>
            <p:cNvSpPr>
              <a:spLocks/>
            </p:cNvSpPr>
            <p:nvPr userDrawn="1"/>
          </p:nvSpPr>
          <p:spPr bwMode="auto">
            <a:xfrm>
              <a:off x="5613" y="3657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7" name="Freeform 59"/>
            <p:cNvSpPr>
              <a:spLocks/>
            </p:cNvSpPr>
            <p:nvPr userDrawn="1"/>
          </p:nvSpPr>
          <p:spPr bwMode="auto">
            <a:xfrm>
              <a:off x="5268" y="3657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pic>
        <p:nvPicPr>
          <p:cNvPr id="14" name="Image 13" descr="OCTO_cmjn.eps"/>
          <p:cNvPicPr>
            <a:picLocks noChangeAspect="1"/>
          </p:cNvPicPr>
          <p:nvPr/>
        </p:nvPicPr>
        <p:blipFill rotWithShape="1"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12192" y="6451862"/>
            <a:ext cx="967619" cy="410946"/>
          </a:xfrm>
          <a:prstGeom prst="rect">
            <a:avLst/>
          </a:prstGeom>
        </p:spPr>
      </p:pic>
      <p:sp>
        <p:nvSpPr>
          <p:cNvPr id="54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670986" y="242384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fr-FR" dirty="0" smtClean="0"/>
              <a:t>Cliquez pour ajouter un titre</a:t>
            </a:r>
          </a:p>
        </p:txBody>
      </p:sp>
      <p:sp>
        <p:nvSpPr>
          <p:cNvPr id="55" name="Rectangle 54"/>
          <p:cNvSpPr/>
          <p:nvPr/>
        </p:nvSpPr>
        <p:spPr>
          <a:xfrm flipV="1">
            <a:off x="1" y="368402"/>
            <a:ext cx="351195" cy="72000"/>
          </a:xfrm>
          <a:prstGeom prst="rect">
            <a:avLst/>
          </a:prstGeom>
          <a:solidFill>
            <a:srgbClr val="00AFCB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"/>
              <a:cs typeface="Helvetica"/>
            </a:endParaRPr>
          </a:p>
        </p:txBody>
      </p:sp>
      <p:sp>
        <p:nvSpPr>
          <p:cNvPr id="56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1716213" y="6483324"/>
            <a:ext cx="475787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5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494124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952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  <p:sldLayoutId id="2147483935" r:id="rId17"/>
    <p:sldLayoutId id="2147483936" r:id="rId18"/>
    <p:sldLayoutId id="2147483937" r:id="rId19"/>
    <p:sldLayoutId id="2147483938" r:id="rId20"/>
    <p:sldLayoutId id="2147483939" r:id="rId21"/>
    <p:sldLayoutId id="2147483865" r:id="rId22"/>
    <p:sldLayoutId id="2147483818" r:id="rId23"/>
    <p:sldLayoutId id="2147483804" r:id="rId24"/>
    <p:sldLayoutId id="2147483878" r:id="rId25"/>
    <p:sldLayoutId id="2147483855" r:id="rId26"/>
    <p:sldLayoutId id="2147483880" r:id="rId27"/>
    <p:sldLayoutId id="2147483881" r:id="rId28"/>
    <p:sldLayoutId id="2147483810" r:id="rId29"/>
    <p:sldLayoutId id="2147483805" r:id="rId30"/>
    <p:sldLayoutId id="2147483807" r:id="rId31"/>
    <p:sldLayoutId id="2147483809" r:id="rId32"/>
    <p:sldLayoutId id="2147483808" r:id="rId33"/>
    <p:sldLayoutId id="2147483817" r:id="rId34"/>
    <p:sldLayoutId id="2147483888" r:id="rId35"/>
    <p:sldLayoutId id="2147483889" r:id="rId36"/>
    <p:sldLayoutId id="2147483890" r:id="rId37"/>
    <p:sldLayoutId id="2147483891" r:id="rId38"/>
    <p:sldLayoutId id="2147483892" r:id="rId39"/>
    <p:sldLayoutId id="2147483893" r:id="rId40"/>
    <p:sldLayoutId id="2147483894" r:id="rId41"/>
    <p:sldLayoutId id="2147483895" r:id="rId42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800" b="1" i="0" cap="all" baseline="0">
          <a:solidFill>
            <a:schemeClr val="tx2"/>
          </a:solidFill>
          <a:latin typeface="+mj-lt"/>
          <a:ea typeface="ＭＳ Ｐゴシック" pitchFamily="-104" charset="-128"/>
          <a:cs typeface="Helvetic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9pPr>
    </p:titleStyle>
    <p:bodyStyle>
      <a:lvl1pPr marL="273050" indent="-273050" algn="l" rtl="0" eaLnBrk="1" fontAlgn="base" hangingPunct="1">
        <a:lnSpc>
          <a:spcPct val="100000"/>
        </a:lnSpc>
        <a:spcBef>
          <a:spcPts val="384"/>
        </a:spcBef>
        <a:spcAft>
          <a:spcPts val="0"/>
        </a:spcAft>
        <a:buClr>
          <a:srgbClr val="00A9C5"/>
        </a:buClr>
        <a:buSzPct val="80000"/>
        <a:buFont typeface="Wingdings" charset="2"/>
        <a:buChar char=""/>
        <a:tabLst/>
        <a:defRPr sz="1600" b="0" i="0" cap="none">
          <a:solidFill>
            <a:schemeClr val="tx1"/>
          </a:solidFill>
          <a:latin typeface="+mj-lt"/>
          <a:ea typeface="ＭＳ Ｐゴシック" pitchFamily="-104" charset="-128"/>
          <a:cs typeface="Helvetica"/>
        </a:defRPr>
      </a:lvl1pPr>
      <a:lvl2pPr marL="538163" indent="-274638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&gt;"/>
        <a:tabLst/>
        <a:defRPr sz="1600" b="0" i="0" cap="none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2pPr>
      <a:lvl3pPr marL="803275" indent="-265113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+"/>
        <a:tabLst/>
        <a:defRPr sz="1600" b="0" i="0" cap="none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3pPr>
      <a:lvl4pPr marL="1076325" indent="-273050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◦"/>
        <a:tabLst/>
        <a:defRPr sz="1600" b="0" i="0" cap="none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4pPr>
      <a:lvl5pPr marL="1341438" indent="-265113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-"/>
        <a:tabLst/>
        <a:defRPr sz="1600" b="0" i="0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er 38"/>
          <p:cNvGrpSpPr/>
          <p:nvPr/>
        </p:nvGrpSpPr>
        <p:grpSpPr>
          <a:xfrm>
            <a:off x="1741775" y="1305838"/>
            <a:ext cx="1323677" cy="1829189"/>
            <a:chOff x="1712221" y="1305838"/>
            <a:chExt cx="1323677" cy="1829189"/>
          </a:xfrm>
        </p:grpSpPr>
        <p:sp>
          <p:nvSpPr>
            <p:cNvPr id="13" name="Rectangle à coins arrondis 12"/>
            <p:cNvSpPr/>
            <p:nvPr/>
          </p:nvSpPr>
          <p:spPr>
            <a:xfrm>
              <a:off x="1712221" y="1305838"/>
              <a:ext cx="1323677" cy="535940"/>
            </a:xfrm>
            <a:prstGeom prst="roundRect">
              <a:avLst/>
            </a:prstGeom>
            <a:solidFill>
              <a:schemeClr val="bg2"/>
            </a:solidFill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smtClean="0">
                  <a:solidFill>
                    <a:schemeClr val="bg1"/>
                  </a:solidFill>
                  <a:latin typeface="+mj-lt"/>
                </a:rPr>
                <a:t>Person</a:t>
              </a:r>
            </a:p>
          </p:txBody>
        </p:sp>
        <p:sp>
          <p:nvSpPr>
            <p:cNvPr id="14" name="Rectangle à coins arrondis 13"/>
            <p:cNvSpPr/>
            <p:nvPr/>
          </p:nvSpPr>
          <p:spPr>
            <a:xfrm>
              <a:off x="1712221" y="1841778"/>
              <a:ext cx="1323677" cy="43108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txBody>
            <a:bodyPr rtlCol="0" anchor="ctr">
              <a:noAutofit/>
            </a:bodyPr>
            <a:lstStyle/>
            <a:p>
              <a:pPr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smtClean="0">
                  <a:solidFill>
                    <a:schemeClr val="bg1"/>
                  </a:solidFill>
                  <a:latin typeface="+mj-lt"/>
                </a:rPr>
                <a:t>id</a:t>
              </a:r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712221" y="2272861"/>
              <a:ext cx="1323677" cy="43108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txBody>
            <a:bodyPr rtlCol="0" anchor="ctr">
              <a:noAutofit/>
            </a:bodyPr>
            <a:lstStyle/>
            <a:p>
              <a:pPr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err="1" smtClean="0">
                  <a:solidFill>
                    <a:schemeClr val="bg1"/>
                  </a:solidFill>
                  <a:latin typeface="+mj-lt"/>
                </a:rPr>
                <a:t>name</a:t>
              </a:r>
              <a:endParaRPr lang="fr-FR" sz="1800" b="1" kern="0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Rectangle à coins arrondis 15"/>
            <p:cNvSpPr/>
            <p:nvPr/>
          </p:nvSpPr>
          <p:spPr>
            <a:xfrm>
              <a:off x="1712221" y="2703944"/>
              <a:ext cx="1323677" cy="43108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txBody>
            <a:bodyPr rtlCol="0" anchor="ctr">
              <a:noAutofit/>
            </a:bodyPr>
            <a:lstStyle/>
            <a:p>
              <a:pPr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err="1" smtClean="0">
                  <a:solidFill>
                    <a:schemeClr val="bg1"/>
                  </a:solidFill>
                  <a:latin typeface="+mj-lt"/>
                </a:rPr>
                <a:t>address</a:t>
              </a:r>
              <a:endParaRPr lang="fr-FR" sz="1800" b="1" kern="0" dirty="0" smtClean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41" name="Grouper 40"/>
          <p:cNvGrpSpPr/>
          <p:nvPr/>
        </p:nvGrpSpPr>
        <p:grpSpPr>
          <a:xfrm>
            <a:off x="3650860" y="1351261"/>
            <a:ext cx="3305387" cy="1829189"/>
            <a:chOff x="5509732" y="1305838"/>
            <a:chExt cx="3305387" cy="1829189"/>
          </a:xfrm>
        </p:grpSpPr>
        <p:grpSp>
          <p:nvGrpSpPr>
            <p:cNvPr id="36" name="Grouper 35"/>
            <p:cNvGrpSpPr/>
            <p:nvPr/>
          </p:nvGrpSpPr>
          <p:grpSpPr>
            <a:xfrm>
              <a:off x="5509732" y="1305838"/>
              <a:ext cx="1323677" cy="1398106"/>
              <a:chOff x="5509732" y="722355"/>
              <a:chExt cx="1323677" cy="1398106"/>
            </a:xfrm>
          </p:grpSpPr>
          <p:sp>
            <p:nvSpPr>
              <p:cNvPr id="9" name="Rectangle à coins arrondis 8"/>
              <p:cNvSpPr/>
              <p:nvPr/>
            </p:nvSpPr>
            <p:spPr>
              <a:xfrm>
                <a:off x="5509732" y="722355"/>
                <a:ext cx="1323677" cy="535940"/>
              </a:xfrm>
              <a:prstGeom prst="roundRect">
                <a:avLst/>
              </a:prstGeom>
              <a:solidFill>
                <a:schemeClr val="bg2"/>
              </a:solidFill>
            </p:spPr>
            <p:txBody>
              <a:bodyPr rtlCol="0" anchor="ctr">
                <a:noAutofit/>
              </a:bodyPr>
              <a:lstStyle/>
              <a:p>
                <a:pPr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Person</a:t>
                </a:r>
              </a:p>
            </p:txBody>
          </p:sp>
          <p:sp>
            <p:nvSpPr>
              <p:cNvPr id="10" name="Rectangle à coins arrondis 9"/>
              <p:cNvSpPr/>
              <p:nvPr/>
            </p:nvSpPr>
            <p:spPr>
              <a:xfrm>
                <a:off x="5509732" y="1258295"/>
                <a:ext cx="1323677" cy="431083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id</a:t>
                </a:r>
              </a:p>
            </p:txBody>
          </p:sp>
          <p:sp>
            <p:nvSpPr>
              <p:cNvPr id="11" name="Rectangle à coins arrondis 10"/>
              <p:cNvSpPr/>
              <p:nvPr/>
            </p:nvSpPr>
            <p:spPr>
              <a:xfrm>
                <a:off x="5509732" y="1689378"/>
                <a:ext cx="1323677" cy="431083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err="1" smtClean="0">
                    <a:solidFill>
                      <a:schemeClr val="bg1"/>
                    </a:solidFill>
                    <a:latin typeface="+mj-lt"/>
                  </a:rPr>
                  <a:t>name</a:t>
                </a:r>
                <a:endParaRPr lang="fr-FR" sz="1800" b="1" kern="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37" name="Grouper 36"/>
            <p:cNvGrpSpPr/>
            <p:nvPr/>
          </p:nvGrpSpPr>
          <p:grpSpPr>
            <a:xfrm>
              <a:off x="7491442" y="1305838"/>
              <a:ext cx="1323677" cy="1829189"/>
              <a:chOff x="7491442" y="722355"/>
              <a:chExt cx="1323677" cy="1829189"/>
            </a:xfrm>
          </p:grpSpPr>
          <p:sp>
            <p:nvSpPr>
              <p:cNvPr id="17" name="Rectangle à coins arrondis 16"/>
              <p:cNvSpPr/>
              <p:nvPr/>
            </p:nvSpPr>
            <p:spPr>
              <a:xfrm>
                <a:off x="7491442" y="722355"/>
                <a:ext cx="1323677" cy="535940"/>
              </a:xfrm>
              <a:prstGeom prst="roundRect">
                <a:avLst/>
              </a:prstGeom>
              <a:solidFill>
                <a:schemeClr val="bg2"/>
              </a:solidFill>
            </p:spPr>
            <p:txBody>
              <a:bodyPr rtlCol="0" anchor="ctr">
                <a:noAutofit/>
              </a:bodyPr>
              <a:lstStyle/>
              <a:p>
                <a:pPr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err="1" smtClean="0">
                    <a:solidFill>
                      <a:schemeClr val="bg1"/>
                    </a:solidFill>
                    <a:latin typeface="+mj-lt"/>
                  </a:rPr>
                  <a:t>Address</a:t>
                </a:r>
                <a:endParaRPr lang="fr-FR" sz="1800" b="1" kern="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8" name="Rectangle à coins arrondis 17"/>
              <p:cNvSpPr/>
              <p:nvPr/>
            </p:nvSpPr>
            <p:spPr>
              <a:xfrm>
                <a:off x="7491442" y="1258295"/>
                <a:ext cx="1323677" cy="431083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id</a:t>
                </a:r>
              </a:p>
            </p:txBody>
          </p:sp>
          <p:sp>
            <p:nvSpPr>
              <p:cNvPr id="19" name="Rectangle à coins arrondis 18"/>
              <p:cNvSpPr/>
              <p:nvPr/>
            </p:nvSpPr>
            <p:spPr>
              <a:xfrm>
                <a:off x="7491442" y="1689378"/>
                <a:ext cx="1323677" cy="431083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err="1" smtClean="0">
                    <a:solidFill>
                      <a:schemeClr val="bg1"/>
                    </a:solidFill>
                    <a:latin typeface="+mj-lt"/>
                  </a:rPr>
                  <a:t>id_person</a:t>
                </a:r>
                <a:endParaRPr lang="fr-FR" sz="1800" b="1" kern="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0" name="Rectangle à coins arrondis 19"/>
              <p:cNvSpPr/>
              <p:nvPr/>
            </p:nvSpPr>
            <p:spPr>
              <a:xfrm>
                <a:off x="7491442" y="2120461"/>
                <a:ext cx="1323677" cy="431083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err="1" smtClean="0">
                    <a:solidFill>
                      <a:schemeClr val="bg1"/>
                    </a:solidFill>
                    <a:latin typeface="+mj-lt"/>
                  </a:rPr>
                  <a:t>address</a:t>
                </a:r>
                <a:endParaRPr lang="fr-FR" sz="1800" b="1" kern="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cxnSp>
        <p:nvCxnSpPr>
          <p:cNvPr id="34" name="Connecteur droit avec flèche 33"/>
          <p:cNvCxnSpPr>
            <a:stCxn id="19" idx="1"/>
            <a:endCxn id="10" idx="3"/>
          </p:cNvCxnSpPr>
          <p:nvPr/>
        </p:nvCxnSpPr>
        <p:spPr bwMode="auto">
          <a:xfrm flipH="1" flipV="1">
            <a:off x="4974537" y="2102743"/>
            <a:ext cx="658033" cy="43108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Rectangle à coins arrondis 37"/>
          <p:cNvSpPr/>
          <p:nvPr/>
        </p:nvSpPr>
        <p:spPr>
          <a:xfrm>
            <a:off x="1665613" y="769898"/>
            <a:ext cx="1476000" cy="2592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t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smtClean="0">
                <a:solidFill>
                  <a:schemeClr val="accent2"/>
                </a:solidFill>
                <a:latin typeface="+mj-lt"/>
              </a:rPr>
              <a:t>/v1</a:t>
            </a:r>
          </a:p>
        </p:txBody>
      </p:sp>
      <p:sp>
        <p:nvSpPr>
          <p:cNvPr id="40" name="Rectangle à coins arrondis 39"/>
          <p:cNvSpPr/>
          <p:nvPr/>
        </p:nvSpPr>
        <p:spPr>
          <a:xfrm>
            <a:off x="3575554" y="769898"/>
            <a:ext cx="3455999" cy="25855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t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smtClean="0">
                <a:solidFill>
                  <a:schemeClr val="accent2"/>
                </a:solidFill>
                <a:latin typeface="+mj-lt"/>
              </a:rPr>
              <a:t>/v2</a:t>
            </a:r>
          </a:p>
        </p:txBody>
      </p:sp>
    </p:spTree>
    <p:extLst>
      <p:ext uri="{BB962C8B-B14F-4D97-AF65-F5344CB8AC3E}">
        <p14:creationId xmlns:p14="http://schemas.microsoft.com/office/powerpoint/2010/main" val="3340970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er 38"/>
          <p:cNvGrpSpPr/>
          <p:nvPr/>
        </p:nvGrpSpPr>
        <p:grpSpPr>
          <a:xfrm>
            <a:off x="1741775" y="1305838"/>
            <a:ext cx="1323677" cy="1829189"/>
            <a:chOff x="1712221" y="1305838"/>
            <a:chExt cx="1323677" cy="1829189"/>
          </a:xfrm>
        </p:grpSpPr>
        <p:sp>
          <p:nvSpPr>
            <p:cNvPr id="13" name="Rectangle à coins arrondis 12"/>
            <p:cNvSpPr/>
            <p:nvPr/>
          </p:nvSpPr>
          <p:spPr>
            <a:xfrm>
              <a:off x="1712221" y="1305838"/>
              <a:ext cx="1323677" cy="535940"/>
            </a:xfrm>
            <a:prstGeom prst="roundRect">
              <a:avLst/>
            </a:prstGeom>
            <a:solidFill>
              <a:schemeClr val="bg2"/>
            </a:solidFill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smtClean="0">
                  <a:solidFill>
                    <a:schemeClr val="bg1"/>
                  </a:solidFill>
                  <a:latin typeface="+mj-lt"/>
                </a:rPr>
                <a:t>Person</a:t>
              </a:r>
            </a:p>
          </p:txBody>
        </p:sp>
        <p:sp>
          <p:nvSpPr>
            <p:cNvPr id="14" name="Rectangle à coins arrondis 13"/>
            <p:cNvSpPr/>
            <p:nvPr/>
          </p:nvSpPr>
          <p:spPr>
            <a:xfrm>
              <a:off x="1712221" y="1841778"/>
              <a:ext cx="1323677" cy="43108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txBody>
            <a:bodyPr rtlCol="0" anchor="ctr">
              <a:noAutofit/>
            </a:bodyPr>
            <a:lstStyle/>
            <a:p>
              <a:pPr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smtClean="0">
                  <a:solidFill>
                    <a:schemeClr val="bg1"/>
                  </a:solidFill>
                  <a:latin typeface="+mj-lt"/>
                </a:rPr>
                <a:t>id</a:t>
              </a:r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712221" y="2272861"/>
              <a:ext cx="1323677" cy="43108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txBody>
            <a:bodyPr rtlCol="0" anchor="ctr">
              <a:noAutofit/>
            </a:bodyPr>
            <a:lstStyle/>
            <a:p>
              <a:pPr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err="1" smtClean="0">
                  <a:solidFill>
                    <a:schemeClr val="bg1"/>
                  </a:solidFill>
                  <a:latin typeface="+mj-lt"/>
                </a:rPr>
                <a:t>name</a:t>
              </a:r>
              <a:endParaRPr lang="fr-FR" sz="1800" b="1" kern="0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Rectangle à coins arrondis 15"/>
            <p:cNvSpPr/>
            <p:nvPr/>
          </p:nvSpPr>
          <p:spPr>
            <a:xfrm>
              <a:off x="1712221" y="2703944"/>
              <a:ext cx="1323677" cy="43108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txBody>
            <a:bodyPr rtlCol="0" anchor="ctr">
              <a:noAutofit/>
            </a:bodyPr>
            <a:lstStyle/>
            <a:p>
              <a:pPr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err="1" smtClean="0">
                  <a:solidFill>
                    <a:schemeClr val="bg1"/>
                  </a:solidFill>
                  <a:latin typeface="+mj-lt"/>
                </a:rPr>
                <a:t>address</a:t>
              </a:r>
              <a:endParaRPr lang="fr-FR" sz="1800" b="1" kern="0" dirty="0" smtClean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9" name="Rectangle à coins arrondis 8"/>
          <p:cNvSpPr/>
          <p:nvPr/>
        </p:nvSpPr>
        <p:spPr>
          <a:xfrm>
            <a:off x="3650860" y="1351261"/>
            <a:ext cx="1323677" cy="535940"/>
          </a:xfrm>
          <a:prstGeom prst="roundRect">
            <a:avLst/>
          </a:prstGeom>
          <a:solidFill>
            <a:schemeClr val="bg2"/>
          </a:solidFill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smtClean="0">
                <a:solidFill>
                  <a:schemeClr val="bg1"/>
                </a:solidFill>
                <a:latin typeface="+mj-lt"/>
              </a:rPr>
              <a:t>Person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3650860" y="1887201"/>
            <a:ext cx="1323677" cy="431083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rtlCol="0" anchor="ctr">
            <a:noAutofit/>
          </a:bodyPr>
          <a:lstStyle/>
          <a:p>
            <a:pPr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smtClean="0">
                <a:solidFill>
                  <a:schemeClr val="bg1"/>
                </a:solidFill>
                <a:latin typeface="+mj-lt"/>
              </a:rPr>
              <a:t>id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3650860" y="2318284"/>
            <a:ext cx="1323677" cy="431083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rtlCol="0" anchor="ctr">
            <a:noAutofit/>
          </a:bodyPr>
          <a:lstStyle/>
          <a:p>
            <a:pPr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err="1" smtClean="0">
                <a:solidFill>
                  <a:schemeClr val="bg1"/>
                </a:solidFill>
                <a:latin typeface="+mj-lt"/>
              </a:rPr>
              <a:t>name</a:t>
            </a:r>
            <a:endParaRPr lang="fr-FR" sz="1800" b="1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5632570" y="1351261"/>
            <a:ext cx="1323677" cy="535940"/>
          </a:xfrm>
          <a:prstGeom prst="roundRect">
            <a:avLst/>
          </a:prstGeom>
          <a:solidFill>
            <a:schemeClr val="bg2"/>
          </a:solidFill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err="1" smtClean="0">
                <a:solidFill>
                  <a:schemeClr val="bg1"/>
                </a:solidFill>
                <a:latin typeface="+mj-lt"/>
              </a:rPr>
              <a:t>Address</a:t>
            </a:r>
            <a:endParaRPr lang="fr-FR" sz="1800" b="1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5632570" y="1887201"/>
            <a:ext cx="1323677" cy="431083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rtlCol="0" anchor="ctr">
            <a:noAutofit/>
          </a:bodyPr>
          <a:lstStyle/>
          <a:p>
            <a:pPr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smtClean="0">
                <a:solidFill>
                  <a:schemeClr val="bg1"/>
                </a:solidFill>
                <a:latin typeface="+mj-lt"/>
              </a:rPr>
              <a:t>id</a:t>
            </a:r>
          </a:p>
        </p:txBody>
      </p:sp>
      <p:sp>
        <p:nvSpPr>
          <p:cNvPr id="19" name="Rectangle à coins arrondis 18"/>
          <p:cNvSpPr/>
          <p:nvPr/>
        </p:nvSpPr>
        <p:spPr>
          <a:xfrm>
            <a:off x="5632570" y="2318284"/>
            <a:ext cx="1323677" cy="431083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rtlCol="0" anchor="ctr">
            <a:noAutofit/>
          </a:bodyPr>
          <a:lstStyle/>
          <a:p>
            <a:pPr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err="1" smtClean="0">
                <a:solidFill>
                  <a:schemeClr val="bg1"/>
                </a:solidFill>
                <a:latin typeface="+mj-lt"/>
              </a:rPr>
              <a:t>id_person</a:t>
            </a:r>
            <a:endParaRPr lang="fr-FR" sz="1800" b="1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5632570" y="2749367"/>
            <a:ext cx="1323677" cy="431083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rtlCol="0" anchor="ctr">
            <a:noAutofit/>
          </a:bodyPr>
          <a:lstStyle/>
          <a:p>
            <a:pPr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err="1" smtClean="0">
                <a:solidFill>
                  <a:schemeClr val="bg1"/>
                </a:solidFill>
                <a:latin typeface="+mj-lt"/>
              </a:rPr>
              <a:t>address</a:t>
            </a:r>
            <a:endParaRPr lang="fr-FR" sz="1800" b="1" kern="0" dirty="0" smtClean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4" name="Connecteur droit avec flèche 33"/>
          <p:cNvCxnSpPr>
            <a:stCxn id="19" idx="1"/>
            <a:endCxn id="10" idx="3"/>
          </p:cNvCxnSpPr>
          <p:nvPr/>
        </p:nvCxnSpPr>
        <p:spPr bwMode="auto">
          <a:xfrm flipH="1" flipV="1">
            <a:off x="4974537" y="2102743"/>
            <a:ext cx="658033" cy="43108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Rectangle à coins arrondis 37"/>
          <p:cNvSpPr/>
          <p:nvPr/>
        </p:nvSpPr>
        <p:spPr>
          <a:xfrm>
            <a:off x="1665613" y="769898"/>
            <a:ext cx="1476000" cy="2592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t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smtClean="0">
                <a:solidFill>
                  <a:schemeClr val="accent2"/>
                </a:solidFill>
                <a:latin typeface="+mj-lt"/>
              </a:rPr>
              <a:t>Étape 1</a:t>
            </a:r>
          </a:p>
        </p:txBody>
      </p:sp>
      <p:sp>
        <p:nvSpPr>
          <p:cNvPr id="40" name="Rectangle à coins arrondis 39"/>
          <p:cNvSpPr/>
          <p:nvPr/>
        </p:nvSpPr>
        <p:spPr>
          <a:xfrm>
            <a:off x="3576875" y="769898"/>
            <a:ext cx="3455999" cy="2592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t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>
                <a:solidFill>
                  <a:schemeClr val="accent2"/>
                </a:solidFill>
                <a:latin typeface="+mj-lt"/>
              </a:rPr>
              <a:t>Étape </a:t>
            </a:r>
            <a:r>
              <a:rPr lang="fr-FR" sz="1800" b="1" kern="0" dirty="0" smtClean="0">
                <a:solidFill>
                  <a:schemeClr val="accent2"/>
                </a:solidFill>
                <a:latin typeface="+mj-lt"/>
              </a:rPr>
              <a:t>2</a:t>
            </a:r>
          </a:p>
        </p:txBody>
      </p:sp>
      <p:sp>
        <p:nvSpPr>
          <p:cNvPr id="21" name="Rectangle à coins arrondis 20"/>
          <p:cNvSpPr/>
          <p:nvPr/>
        </p:nvSpPr>
        <p:spPr>
          <a:xfrm>
            <a:off x="7468135" y="769898"/>
            <a:ext cx="3455999" cy="2592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t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>
                <a:solidFill>
                  <a:schemeClr val="accent2"/>
                </a:solidFill>
                <a:latin typeface="+mj-lt"/>
              </a:rPr>
              <a:t>Étape </a:t>
            </a:r>
            <a:r>
              <a:rPr lang="fr-FR" sz="1800" b="1" kern="0" dirty="0" smtClean="0">
                <a:solidFill>
                  <a:schemeClr val="accent2"/>
                </a:solidFill>
                <a:latin typeface="+mj-lt"/>
              </a:rPr>
              <a:t>3</a:t>
            </a:r>
          </a:p>
        </p:txBody>
      </p:sp>
      <p:grpSp>
        <p:nvGrpSpPr>
          <p:cNvPr id="22" name="Grouper 21"/>
          <p:cNvGrpSpPr/>
          <p:nvPr/>
        </p:nvGrpSpPr>
        <p:grpSpPr>
          <a:xfrm>
            <a:off x="7536160" y="1351261"/>
            <a:ext cx="3305387" cy="1829189"/>
            <a:chOff x="5509732" y="1305838"/>
            <a:chExt cx="3305387" cy="1829189"/>
          </a:xfrm>
        </p:grpSpPr>
        <p:grpSp>
          <p:nvGrpSpPr>
            <p:cNvPr id="23" name="Grouper 22"/>
            <p:cNvGrpSpPr/>
            <p:nvPr/>
          </p:nvGrpSpPr>
          <p:grpSpPr>
            <a:xfrm>
              <a:off x="5509732" y="1305838"/>
              <a:ext cx="1323677" cy="1398106"/>
              <a:chOff x="5509732" y="722355"/>
              <a:chExt cx="1323677" cy="1398106"/>
            </a:xfrm>
          </p:grpSpPr>
          <p:sp>
            <p:nvSpPr>
              <p:cNvPr id="29" name="Rectangle à coins arrondis 28"/>
              <p:cNvSpPr/>
              <p:nvPr/>
            </p:nvSpPr>
            <p:spPr>
              <a:xfrm>
                <a:off x="5509732" y="722355"/>
                <a:ext cx="1323677" cy="535940"/>
              </a:xfrm>
              <a:prstGeom prst="roundRect">
                <a:avLst/>
              </a:prstGeom>
              <a:solidFill>
                <a:schemeClr val="bg2"/>
              </a:solidFill>
            </p:spPr>
            <p:txBody>
              <a:bodyPr rtlCol="0" anchor="ctr">
                <a:noAutofit/>
              </a:bodyPr>
              <a:lstStyle/>
              <a:p>
                <a:pPr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Person</a:t>
                </a:r>
              </a:p>
            </p:txBody>
          </p:sp>
          <p:sp>
            <p:nvSpPr>
              <p:cNvPr id="30" name="Rectangle à coins arrondis 29"/>
              <p:cNvSpPr/>
              <p:nvPr/>
            </p:nvSpPr>
            <p:spPr>
              <a:xfrm>
                <a:off x="5509732" y="1258295"/>
                <a:ext cx="1323677" cy="431083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id</a:t>
                </a:r>
              </a:p>
            </p:txBody>
          </p:sp>
          <p:sp>
            <p:nvSpPr>
              <p:cNvPr id="31" name="Rectangle à coins arrondis 30"/>
              <p:cNvSpPr/>
              <p:nvPr/>
            </p:nvSpPr>
            <p:spPr>
              <a:xfrm>
                <a:off x="5509732" y="1689378"/>
                <a:ext cx="1323677" cy="431083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err="1" smtClean="0">
                    <a:solidFill>
                      <a:schemeClr val="bg1"/>
                    </a:solidFill>
                    <a:latin typeface="+mj-lt"/>
                  </a:rPr>
                  <a:t>name</a:t>
                </a:r>
                <a:endParaRPr lang="fr-FR" sz="1800" b="1" kern="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24" name="Grouper 23"/>
            <p:cNvGrpSpPr/>
            <p:nvPr/>
          </p:nvGrpSpPr>
          <p:grpSpPr>
            <a:xfrm>
              <a:off x="7491442" y="1305838"/>
              <a:ext cx="1323677" cy="1829189"/>
              <a:chOff x="7491442" y="722355"/>
              <a:chExt cx="1323677" cy="1829189"/>
            </a:xfrm>
          </p:grpSpPr>
          <p:sp>
            <p:nvSpPr>
              <p:cNvPr id="25" name="Rectangle à coins arrondis 24"/>
              <p:cNvSpPr/>
              <p:nvPr/>
            </p:nvSpPr>
            <p:spPr>
              <a:xfrm>
                <a:off x="7491442" y="722355"/>
                <a:ext cx="1323677" cy="535940"/>
              </a:xfrm>
              <a:prstGeom prst="roundRect">
                <a:avLst/>
              </a:prstGeom>
              <a:solidFill>
                <a:schemeClr val="bg2"/>
              </a:solidFill>
            </p:spPr>
            <p:txBody>
              <a:bodyPr rtlCol="0" anchor="ctr">
                <a:noAutofit/>
              </a:bodyPr>
              <a:lstStyle/>
              <a:p>
                <a:pPr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err="1" smtClean="0">
                    <a:solidFill>
                      <a:schemeClr val="bg1"/>
                    </a:solidFill>
                    <a:latin typeface="+mj-lt"/>
                  </a:rPr>
                  <a:t>Address</a:t>
                </a:r>
                <a:endParaRPr lang="fr-FR" sz="1800" b="1" kern="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6" name="Rectangle à coins arrondis 25"/>
              <p:cNvSpPr/>
              <p:nvPr/>
            </p:nvSpPr>
            <p:spPr>
              <a:xfrm>
                <a:off x="7491442" y="1258295"/>
                <a:ext cx="1323677" cy="431083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id</a:t>
                </a:r>
              </a:p>
            </p:txBody>
          </p:sp>
          <p:sp>
            <p:nvSpPr>
              <p:cNvPr id="27" name="Rectangle à coins arrondis 26"/>
              <p:cNvSpPr/>
              <p:nvPr/>
            </p:nvSpPr>
            <p:spPr>
              <a:xfrm>
                <a:off x="7491442" y="1689378"/>
                <a:ext cx="1323677" cy="431083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err="1" smtClean="0">
                    <a:solidFill>
                      <a:schemeClr val="bg1"/>
                    </a:solidFill>
                    <a:latin typeface="+mj-lt"/>
                  </a:rPr>
                  <a:t>id_person</a:t>
                </a:r>
                <a:endParaRPr lang="fr-FR" sz="1800" b="1" kern="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8" name="Rectangle à coins arrondis 27"/>
              <p:cNvSpPr/>
              <p:nvPr/>
            </p:nvSpPr>
            <p:spPr>
              <a:xfrm>
                <a:off x="7491442" y="2120461"/>
                <a:ext cx="1323677" cy="431083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err="1" smtClean="0">
                    <a:solidFill>
                      <a:schemeClr val="bg1"/>
                    </a:solidFill>
                    <a:latin typeface="+mj-lt"/>
                  </a:rPr>
                  <a:t>address</a:t>
                </a:r>
                <a:endParaRPr lang="fr-FR" sz="1800" b="1" kern="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cxnSp>
        <p:nvCxnSpPr>
          <p:cNvPr id="32" name="Connecteur droit avec flèche 31"/>
          <p:cNvCxnSpPr>
            <a:stCxn id="27" idx="1"/>
            <a:endCxn id="30" idx="3"/>
          </p:cNvCxnSpPr>
          <p:nvPr/>
        </p:nvCxnSpPr>
        <p:spPr bwMode="auto">
          <a:xfrm flipH="1" flipV="1">
            <a:off x="8859837" y="2102743"/>
            <a:ext cx="658033" cy="43108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Rectangle à coins arrondis 34"/>
          <p:cNvSpPr/>
          <p:nvPr/>
        </p:nvSpPr>
        <p:spPr>
          <a:xfrm>
            <a:off x="3650860" y="2749367"/>
            <a:ext cx="1323677" cy="431083"/>
          </a:xfrm>
          <a:prstGeom prst="roundRect">
            <a:avLst/>
          </a:prstGeom>
          <a:solidFill>
            <a:schemeClr val="tx2">
              <a:alpha val="60000"/>
            </a:schemeClr>
          </a:solidFill>
          <a:ln>
            <a:solidFill>
              <a:schemeClr val="bg1"/>
            </a:solidFill>
          </a:ln>
        </p:spPr>
        <p:txBody>
          <a:bodyPr rtlCol="0" anchor="ctr">
            <a:noAutofit/>
          </a:bodyPr>
          <a:lstStyle/>
          <a:p>
            <a:pPr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err="1" smtClean="0">
                <a:solidFill>
                  <a:schemeClr val="bg1"/>
                </a:solidFill>
                <a:latin typeface="+mj-lt"/>
              </a:rPr>
              <a:t>address</a:t>
            </a:r>
            <a:endParaRPr lang="fr-FR" sz="1800" b="1" kern="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53491625"/>
      </p:ext>
    </p:extLst>
  </p:cSld>
  <p:clrMapOvr>
    <a:masterClrMapping/>
  </p:clrMapOvr>
</p:sld>
</file>

<file path=ppt/theme/theme1.xml><?xml version="1.0" encoding="utf-8"?>
<a:theme xmlns:a="http://schemas.openxmlformats.org/drawingml/2006/main" name="Octo">
  <a:themeElements>
    <a:clrScheme name="Octo">
      <a:dk1>
        <a:srgbClr val="3F3F3F"/>
      </a:dk1>
      <a:lt1>
        <a:srgbClr val="FFFFFF"/>
      </a:lt1>
      <a:dk2>
        <a:srgbClr val="0E2356"/>
      </a:dk2>
      <a:lt2>
        <a:srgbClr val="00AFCB"/>
      </a:lt2>
      <a:accent1>
        <a:srgbClr val="FAB433"/>
      </a:accent1>
      <a:accent2>
        <a:srgbClr val="E83943"/>
      </a:accent2>
      <a:accent3>
        <a:srgbClr val="71B84E"/>
      </a:accent3>
      <a:accent4>
        <a:srgbClr val="6DC3C3"/>
      </a:accent4>
      <a:accent5>
        <a:srgbClr val="0E2356"/>
      </a:accent5>
      <a:accent6>
        <a:srgbClr val="00AFCB"/>
      </a:accent6>
      <a:hlink>
        <a:srgbClr val="000000"/>
      </a:hlink>
      <a:folHlink>
        <a:srgbClr val="00AFCB"/>
      </a:folHlink>
    </a:clrScheme>
    <a:fontScheme name="Oc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</a:spPr>
      <a:bodyPr rtlCol="0" anchor="ctr">
        <a:noAutofit/>
      </a:bodyPr>
      <a:lstStyle>
        <a:defPPr algn="ctr" eaLnBrk="1" hangingPunct="1">
          <a:spcBef>
            <a:spcPts val="384"/>
          </a:spcBef>
          <a:spcAft>
            <a:spcPts val="0"/>
          </a:spcAft>
          <a:buClr>
            <a:srgbClr val="00A9C5"/>
          </a:buClr>
          <a:buSzPct val="80000"/>
          <a:defRPr sz="1600" kern="0" dirty="0" smtClean="0">
            <a:solidFill>
              <a:schemeClr val="bg1"/>
            </a:solidFill>
            <a:latin typeface="+mj-lt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 anchor="ctr">
        <a:noAutofit/>
      </a:bodyPr>
      <a:lstStyle>
        <a:defPPr marL="273050" indent="-273050" eaLnBrk="1" hangingPunct="1">
          <a:spcBef>
            <a:spcPts val="384"/>
          </a:spcBef>
          <a:spcAft>
            <a:spcPts val="0"/>
          </a:spcAft>
          <a:buClr>
            <a:srgbClr val="00A9C5"/>
          </a:buClr>
          <a:buSzPct val="80000"/>
          <a:buFont typeface="Wingdings" charset="2"/>
          <a:buChar char=""/>
          <a:defRPr sz="1600" dirty="0" smtClean="0">
            <a:solidFill>
              <a:srgbClr val="4C4C4C"/>
            </a:solidFill>
            <a:latin typeface="+mj-lt"/>
            <a:cs typeface="Helvetica"/>
          </a:defRPr>
        </a:defPPr>
      </a:lstStyle>
    </a:tx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Octo.thmx</Template>
  <TotalTime>716</TotalTime>
  <Words>40</Words>
  <Application>Microsoft Macintosh PowerPoint</Application>
  <PresentationFormat>Personnalisé</PresentationFormat>
  <Paragraphs>35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Octo</vt:lpstr>
      <vt:lpstr>Présentation PowerPoint</vt:lpstr>
      <vt:lpstr>Présentation PowerPoint</vt:lpstr>
    </vt:vector>
  </TitlesOfParts>
  <Company>Octo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NOTICE D’utilisation pour pc</dc:title>
  <dc:creator>Nicolas Cappello</dc:creator>
  <cp:lastModifiedBy>Julien Kirch</cp:lastModifiedBy>
  <cp:revision>16</cp:revision>
  <dcterms:created xsi:type="dcterms:W3CDTF">2016-03-16T10:59:06Z</dcterms:created>
  <dcterms:modified xsi:type="dcterms:W3CDTF">2017-01-16T09:01:03Z</dcterms:modified>
</cp:coreProperties>
</file>