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0" r:id="rId3"/>
    <p:sldId id="27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43" d="100"/>
          <a:sy n="143" d="100"/>
        </p:scale>
        <p:origin x="-632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71836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673719" y="2585567"/>
            <a:ext cx="115505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822928" y="2330410"/>
            <a:ext cx="183592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673719" y="2585567"/>
            <a:ext cx="28101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400219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3" idx="0"/>
            <a:endCxn id="59" idx="1"/>
          </p:cNvCxnSpPr>
          <p:nvPr/>
        </p:nvCxnSpPr>
        <p:spPr bwMode="auto">
          <a:xfrm flipV="1">
            <a:off x="2977986" y="2330847"/>
            <a:ext cx="680866" cy="6304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5" y="2345547"/>
            <a:ext cx="227331" cy="240020"/>
          </a:xfrm>
          <a:prstGeom prst="rect">
            <a:avLst/>
          </a:prstGeom>
        </p:spPr>
      </p:pic>
      <p:pic>
        <p:nvPicPr>
          <p:cNvPr id="69" name="Image 6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6" y="1963408"/>
            <a:ext cx="287629" cy="37633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80" y="2343594"/>
            <a:ext cx="227331" cy="240020"/>
          </a:xfrm>
          <a:prstGeom prst="rect">
            <a:avLst/>
          </a:prstGeom>
        </p:spPr>
      </p:pic>
      <p:pic>
        <p:nvPicPr>
          <p:cNvPr id="78" name="Image 7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1" y="1961455"/>
            <a:ext cx="287629" cy="37633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04" y="3232584"/>
            <a:ext cx="227331" cy="240020"/>
          </a:xfrm>
          <a:prstGeom prst="rect">
            <a:avLst/>
          </a:prstGeom>
        </p:spPr>
      </p:pic>
      <p:pic>
        <p:nvPicPr>
          <p:cNvPr id="82" name="Image 8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95" y="2850445"/>
            <a:ext cx="287629" cy="37633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6" y="4142131"/>
            <a:ext cx="227331" cy="240020"/>
          </a:xfrm>
          <a:prstGeom prst="rect">
            <a:avLst/>
          </a:prstGeom>
        </p:spPr>
      </p:pic>
      <p:pic>
        <p:nvPicPr>
          <p:cNvPr id="89" name="Image 8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17" y="3759992"/>
            <a:ext cx="287629" cy="376337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9" y="3965560"/>
            <a:ext cx="227331" cy="240020"/>
          </a:xfrm>
          <a:prstGeom prst="rect">
            <a:avLst/>
          </a:prstGeom>
        </p:spPr>
      </p:pic>
      <p:pic>
        <p:nvPicPr>
          <p:cNvPr id="93" name="Image 9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0" y="3583421"/>
            <a:ext cx="287629" cy="376337"/>
          </a:xfrm>
          <a:prstGeom prst="rect">
            <a:avLst/>
          </a:prstGeom>
        </p:spPr>
      </p:pic>
      <p:pic>
        <p:nvPicPr>
          <p:cNvPr id="94" name="Image 9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44" y="2175028"/>
            <a:ext cx="82543" cy="108000"/>
          </a:xfrm>
          <a:prstGeom prst="rect">
            <a:avLst/>
          </a:prstGeom>
        </p:spPr>
      </p:pic>
      <p:pic>
        <p:nvPicPr>
          <p:cNvPr id="96" name="Image 9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25" y="2229792"/>
            <a:ext cx="82543" cy="108000"/>
          </a:xfrm>
          <a:prstGeom prst="rect">
            <a:avLst/>
          </a:prstGeom>
        </p:spPr>
      </p:pic>
      <p:pic>
        <p:nvPicPr>
          <p:cNvPr id="99" name="Image 9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9" y="3703156"/>
            <a:ext cx="82543" cy="108000"/>
          </a:xfrm>
          <a:prstGeom prst="rect">
            <a:avLst/>
          </a:prstGeom>
        </p:spPr>
      </p:pic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9" y="3104924"/>
            <a:ext cx="82543" cy="108000"/>
          </a:xfrm>
          <a:prstGeom prst="rect">
            <a:avLst/>
          </a:prstGeom>
        </p:spPr>
      </p:pic>
      <p:pic>
        <p:nvPicPr>
          <p:cNvPr id="102" name="Image 10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37" y="3393280"/>
            <a:ext cx="82543" cy="108000"/>
          </a:xfrm>
          <a:prstGeom prst="rect">
            <a:avLst/>
          </a:prstGeom>
        </p:spPr>
      </p:pic>
      <p:pic>
        <p:nvPicPr>
          <p:cNvPr id="103" name="Image 10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8" y="2537253"/>
            <a:ext cx="82543" cy="108000"/>
          </a:xfrm>
          <a:prstGeom prst="rect">
            <a:avLst/>
          </a:prstGeom>
        </p:spPr>
      </p:pic>
      <p:pic>
        <p:nvPicPr>
          <p:cNvPr id="104" name="Image 10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02" y="2796445"/>
            <a:ext cx="82543" cy="108000"/>
          </a:xfrm>
          <a:prstGeom prst="rect">
            <a:avLst/>
          </a:prstGeom>
        </p:spPr>
      </p:pic>
      <p:pic>
        <p:nvPicPr>
          <p:cNvPr id="105" name="Image 104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9" y="2961302"/>
            <a:ext cx="82543" cy="108000"/>
          </a:xfrm>
          <a:prstGeom prst="rect">
            <a:avLst/>
          </a:prstGeom>
        </p:spPr>
      </p:pic>
      <p:pic>
        <p:nvPicPr>
          <p:cNvPr id="106" name="Image 10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7" y="3443523"/>
            <a:ext cx="82543" cy="108000"/>
          </a:xfrm>
          <a:prstGeom prst="rect">
            <a:avLst/>
          </a:prstGeom>
        </p:spPr>
      </p:pic>
      <p:pic>
        <p:nvPicPr>
          <p:cNvPr id="107" name="Image 106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8" y="3962606"/>
            <a:ext cx="82543" cy="108000"/>
          </a:xfrm>
          <a:prstGeom prst="rect">
            <a:avLst/>
          </a:prstGeom>
        </p:spPr>
      </p:pic>
      <p:pic>
        <p:nvPicPr>
          <p:cNvPr id="108" name="Image 10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86" y="3582393"/>
            <a:ext cx="82543" cy="108000"/>
          </a:xfrm>
          <a:prstGeom prst="rect">
            <a:avLst/>
          </a:prstGeom>
        </p:spPr>
      </p:pic>
      <p:pic>
        <p:nvPicPr>
          <p:cNvPr id="109" name="Image 10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3760079"/>
            <a:ext cx="82543" cy="108000"/>
          </a:xfrm>
          <a:prstGeom prst="rect">
            <a:avLst/>
          </a:prstGeom>
        </p:spPr>
      </p:pic>
      <p:pic>
        <p:nvPicPr>
          <p:cNvPr id="111" name="Image 110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7" y="3155167"/>
            <a:ext cx="82543" cy="108000"/>
          </a:xfrm>
          <a:prstGeom prst="rect">
            <a:avLst/>
          </a:prstGeom>
        </p:spPr>
      </p:pic>
      <p:pic>
        <p:nvPicPr>
          <p:cNvPr id="116" name="Image 11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99" y="3954809"/>
            <a:ext cx="8254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1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915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60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286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954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6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2825915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2951915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2873060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353286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479286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2999060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353286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71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5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60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2956960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81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81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1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80" y="1518643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7" y="1823148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13" y="3282268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80" y="3586773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26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79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1868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5617081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338681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5956461" y="1836829"/>
            <a:ext cx="580019" cy="42855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344179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722547" y="3511727"/>
            <a:ext cx="722442" cy="8872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endCxn id="160" idx="0"/>
          </p:cNvCxnSpPr>
          <p:nvPr/>
        </p:nvCxnSpPr>
        <p:spPr bwMode="auto">
          <a:xfrm>
            <a:off x="5956461" y="2281014"/>
            <a:ext cx="580019" cy="10012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</p:cNvCxnSpPr>
          <p:nvPr/>
        </p:nvCxnSpPr>
        <p:spPr bwMode="auto">
          <a:xfrm>
            <a:off x="5956461" y="2265388"/>
            <a:ext cx="1341944" cy="8874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18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84</cp:revision>
  <dcterms:created xsi:type="dcterms:W3CDTF">2014-10-18T00:26:10Z</dcterms:created>
  <dcterms:modified xsi:type="dcterms:W3CDTF">2015-09-17T09:10:32Z</dcterms:modified>
</cp:coreProperties>
</file>