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18" r:id="rId1"/>
  </p:sldMasterIdLst>
  <p:notesMasterIdLst>
    <p:notesMasterId r:id="rId5"/>
  </p:notes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783" userDrawn="1">
          <p15:clr>
            <a:srgbClr val="A4A3A4"/>
          </p15:clr>
        </p15:guide>
        <p15:guide id="10" pos="1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  <p:guide orient="horz" pos="210"/>
        <p:guide orient="horz" pos="4089"/>
        <p:guide orient="horz" pos="4092"/>
        <p:guide orient="horz" pos="3981"/>
        <p:guide pos="7259"/>
        <p:guide pos="424"/>
        <p:guide pos="3783"/>
        <p:guide pos="124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79A9-25B1-CB49-91FD-C065AF6D642D}" type="datetimeFigureOut">
              <a:rPr lang="fr-FR" smtClean="0"/>
              <a:t>25/04/2017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8BB0-256E-7442-8529-60B593740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9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2255573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 smtClean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/>
        </p:nvSpPr>
        <p:spPr bwMode="auto">
          <a:xfrm rot="5400000">
            <a:off x="1938840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1"/>
          <a:stretch/>
        </p:blipFill>
        <p:spPr bwMode="black">
          <a:xfrm>
            <a:off x="1851358" y="1052736"/>
            <a:ext cx="3650707" cy="1182216"/>
          </a:xfrm>
          <a:prstGeom prst="rect">
            <a:avLst/>
          </a:prstGeom>
        </p:spPr>
      </p:pic>
      <p:sp>
        <p:nvSpPr>
          <p:cNvPr id="9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963560" y="2520076"/>
            <a:ext cx="9559573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963563" y="3284984"/>
            <a:ext cx="9559572" cy="792088"/>
          </a:xfrm>
        </p:spPr>
        <p:txBody>
          <a:bodyPr anchor="t">
            <a:normAutofit/>
          </a:bodyPr>
          <a:lstStyle>
            <a:lvl1pPr marL="0" indent="0">
              <a:buFont typeface="Arial"/>
              <a:buNone/>
              <a:defRPr sz="18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966384" y="4453817"/>
            <a:ext cx="1728192" cy="576064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 smtClean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" name="Groupe 1"/>
          <p:cNvGrpSpPr/>
          <p:nvPr/>
        </p:nvGrpSpPr>
        <p:grpSpPr>
          <a:xfrm>
            <a:off x="6096509" y="6556418"/>
            <a:ext cx="5547963" cy="83790"/>
            <a:chOff x="4474845" y="6550322"/>
            <a:chExt cx="4160972" cy="83790"/>
          </a:xfrm>
        </p:grpSpPr>
        <p:sp>
          <p:nvSpPr>
            <p:cNvPr id="60" name="Freeform 16"/>
            <p:cNvSpPr>
              <a:spLocks noEditPoints="1"/>
            </p:cNvSpPr>
            <p:nvPr userDrawn="1"/>
          </p:nvSpPr>
          <p:spPr bwMode="auto">
            <a:xfrm>
              <a:off x="522168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Freeform 17"/>
            <p:cNvSpPr>
              <a:spLocks noEditPoints="1"/>
            </p:cNvSpPr>
            <p:nvPr userDrawn="1"/>
          </p:nvSpPr>
          <p:spPr bwMode="auto">
            <a:xfrm>
              <a:off x="519112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Oval 18"/>
            <p:cNvSpPr>
              <a:spLocks noChangeArrowheads="1"/>
            </p:cNvSpPr>
            <p:nvPr userDrawn="1"/>
          </p:nvSpPr>
          <p:spPr bwMode="auto">
            <a:xfrm>
              <a:off x="522423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Oval 19"/>
            <p:cNvSpPr>
              <a:spLocks noChangeArrowheads="1"/>
            </p:cNvSpPr>
            <p:nvPr userDrawn="1"/>
          </p:nvSpPr>
          <p:spPr bwMode="auto">
            <a:xfrm>
              <a:off x="566357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Oval 20"/>
            <p:cNvSpPr>
              <a:spLocks noChangeArrowheads="1"/>
            </p:cNvSpPr>
            <p:nvPr userDrawn="1"/>
          </p:nvSpPr>
          <p:spPr bwMode="auto">
            <a:xfrm>
              <a:off x="566357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21"/>
            <p:cNvSpPr>
              <a:spLocks noEditPoints="1"/>
            </p:cNvSpPr>
            <p:nvPr userDrawn="1"/>
          </p:nvSpPr>
          <p:spPr bwMode="auto">
            <a:xfrm>
              <a:off x="563046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22"/>
            <p:cNvSpPr>
              <a:spLocks/>
            </p:cNvSpPr>
            <p:nvPr userDrawn="1"/>
          </p:nvSpPr>
          <p:spPr bwMode="auto">
            <a:xfrm>
              <a:off x="534776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23"/>
            <p:cNvSpPr>
              <a:spLocks/>
            </p:cNvSpPr>
            <p:nvPr userDrawn="1"/>
          </p:nvSpPr>
          <p:spPr bwMode="auto">
            <a:xfrm>
              <a:off x="548529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24"/>
            <p:cNvSpPr>
              <a:spLocks noEditPoints="1"/>
            </p:cNvSpPr>
            <p:nvPr userDrawn="1"/>
          </p:nvSpPr>
          <p:spPr bwMode="auto">
            <a:xfrm>
              <a:off x="5952650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25"/>
            <p:cNvSpPr>
              <a:spLocks noEditPoints="1"/>
            </p:cNvSpPr>
            <p:nvPr userDrawn="1"/>
          </p:nvSpPr>
          <p:spPr bwMode="auto">
            <a:xfrm>
              <a:off x="5924634" y="6562828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Oval 26"/>
            <p:cNvSpPr>
              <a:spLocks noChangeArrowheads="1"/>
            </p:cNvSpPr>
            <p:nvPr userDrawn="1"/>
          </p:nvSpPr>
          <p:spPr bwMode="auto">
            <a:xfrm>
              <a:off x="5957744" y="6595343"/>
              <a:ext cx="6367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27"/>
            <p:cNvSpPr>
              <a:spLocks noChangeArrowheads="1"/>
            </p:cNvSpPr>
            <p:nvPr userDrawn="1"/>
          </p:nvSpPr>
          <p:spPr bwMode="auto">
            <a:xfrm>
              <a:off x="6394539" y="6550322"/>
              <a:ext cx="11461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28"/>
            <p:cNvSpPr>
              <a:spLocks noChangeArrowheads="1"/>
            </p:cNvSpPr>
            <p:nvPr userDrawn="1"/>
          </p:nvSpPr>
          <p:spPr bwMode="auto">
            <a:xfrm>
              <a:off x="6394539" y="6580336"/>
              <a:ext cx="11461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29"/>
            <p:cNvSpPr>
              <a:spLocks noEditPoints="1"/>
            </p:cNvSpPr>
            <p:nvPr userDrawn="1"/>
          </p:nvSpPr>
          <p:spPr bwMode="auto">
            <a:xfrm>
              <a:off x="6363976" y="6562828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0"/>
            <p:cNvSpPr>
              <a:spLocks/>
            </p:cNvSpPr>
            <p:nvPr userDrawn="1"/>
          </p:nvSpPr>
          <p:spPr bwMode="auto">
            <a:xfrm>
              <a:off x="6078722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1"/>
            <p:cNvSpPr>
              <a:spLocks/>
            </p:cNvSpPr>
            <p:nvPr userDrawn="1"/>
          </p:nvSpPr>
          <p:spPr bwMode="auto">
            <a:xfrm>
              <a:off x="6216255" y="6562828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32"/>
            <p:cNvSpPr>
              <a:spLocks/>
            </p:cNvSpPr>
            <p:nvPr userDrawn="1"/>
          </p:nvSpPr>
          <p:spPr bwMode="auto">
            <a:xfrm>
              <a:off x="577818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33"/>
            <p:cNvSpPr>
              <a:spLocks noEditPoints="1"/>
            </p:cNvSpPr>
            <p:nvPr userDrawn="1"/>
          </p:nvSpPr>
          <p:spPr bwMode="auto">
            <a:xfrm>
              <a:off x="6686160" y="6589091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34"/>
            <p:cNvSpPr>
              <a:spLocks noEditPoints="1"/>
            </p:cNvSpPr>
            <p:nvPr userDrawn="1"/>
          </p:nvSpPr>
          <p:spPr bwMode="auto">
            <a:xfrm>
              <a:off x="6655597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Oval 35"/>
            <p:cNvSpPr>
              <a:spLocks noChangeArrowheads="1"/>
            </p:cNvSpPr>
            <p:nvPr userDrawn="1"/>
          </p:nvSpPr>
          <p:spPr bwMode="auto">
            <a:xfrm>
              <a:off x="6688706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36"/>
            <p:cNvSpPr>
              <a:spLocks noChangeArrowheads="1"/>
            </p:cNvSpPr>
            <p:nvPr userDrawn="1"/>
          </p:nvSpPr>
          <p:spPr bwMode="auto">
            <a:xfrm>
              <a:off x="7128048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37"/>
            <p:cNvSpPr>
              <a:spLocks noChangeArrowheads="1"/>
            </p:cNvSpPr>
            <p:nvPr userDrawn="1"/>
          </p:nvSpPr>
          <p:spPr bwMode="auto">
            <a:xfrm>
              <a:off x="7128048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38"/>
            <p:cNvSpPr>
              <a:spLocks noEditPoints="1"/>
            </p:cNvSpPr>
            <p:nvPr userDrawn="1"/>
          </p:nvSpPr>
          <p:spPr bwMode="auto">
            <a:xfrm>
              <a:off x="7094938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39"/>
            <p:cNvSpPr>
              <a:spLocks/>
            </p:cNvSpPr>
            <p:nvPr userDrawn="1"/>
          </p:nvSpPr>
          <p:spPr bwMode="auto">
            <a:xfrm>
              <a:off x="6812231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0"/>
            <p:cNvSpPr>
              <a:spLocks/>
            </p:cNvSpPr>
            <p:nvPr userDrawn="1"/>
          </p:nvSpPr>
          <p:spPr bwMode="auto">
            <a:xfrm>
              <a:off x="6951038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6511696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42"/>
            <p:cNvSpPr>
              <a:spLocks noEditPoints="1"/>
            </p:cNvSpPr>
            <p:nvPr userDrawn="1"/>
          </p:nvSpPr>
          <p:spPr bwMode="auto">
            <a:xfrm>
              <a:off x="7417122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43"/>
            <p:cNvSpPr>
              <a:spLocks noEditPoints="1"/>
            </p:cNvSpPr>
            <p:nvPr userDrawn="1"/>
          </p:nvSpPr>
          <p:spPr bwMode="auto">
            <a:xfrm>
              <a:off x="7390379" y="6562828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44"/>
            <p:cNvSpPr>
              <a:spLocks noChangeArrowheads="1"/>
            </p:cNvSpPr>
            <p:nvPr userDrawn="1"/>
          </p:nvSpPr>
          <p:spPr bwMode="auto">
            <a:xfrm>
              <a:off x="7423489" y="6595343"/>
              <a:ext cx="509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45"/>
            <p:cNvSpPr>
              <a:spLocks noChangeArrowheads="1"/>
            </p:cNvSpPr>
            <p:nvPr userDrawn="1"/>
          </p:nvSpPr>
          <p:spPr bwMode="auto">
            <a:xfrm>
              <a:off x="7859010" y="6550322"/>
              <a:ext cx="12735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46"/>
            <p:cNvSpPr>
              <a:spLocks noChangeArrowheads="1"/>
            </p:cNvSpPr>
            <p:nvPr userDrawn="1"/>
          </p:nvSpPr>
          <p:spPr bwMode="auto">
            <a:xfrm>
              <a:off x="7859010" y="6580336"/>
              <a:ext cx="12735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47"/>
            <p:cNvSpPr>
              <a:spLocks noEditPoints="1"/>
            </p:cNvSpPr>
            <p:nvPr userDrawn="1"/>
          </p:nvSpPr>
          <p:spPr bwMode="auto">
            <a:xfrm>
              <a:off x="7829721" y="6562828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7543194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7682000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7242659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8150631" y="6589091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52"/>
            <p:cNvSpPr>
              <a:spLocks noEditPoints="1"/>
            </p:cNvSpPr>
            <p:nvPr userDrawn="1"/>
          </p:nvSpPr>
          <p:spPr bwMode="auto">
            <a:xfrm>
              <a:off x="8121342" y="6562828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53"/>
            <p:cNvSpPr>
              <a:spLocks noChangeArrowheads="1"/>
            </p:cNvSpPr>
            <p:nvPr userDrawn="1"/>
          </p:nvSpPr>
          <p:spPr bwMode="auto">
            <a:xfrm>
              <a:off x="8154452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54"/>
            <p:cNvSpPr>
              <a:spLocks noChangeArrowheads="1"/>
            </p:cNvSpPr>
            <p:nvPr userDrawn="1"/>
          </p:nvSpPr>
          <p:spPr bwMode="auto">
            <a:xfrm>
              <a:off x="8592520" y="6550322"/>
              <a:ext cx="10188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Oval 55"/>
            <p:cNvSpPr>
              <a:spLocks noChangeArrowheads="1"/>
            </p:cNvSpPr>
            <p:nvPr userDrawn="1"/>
          </p:nvSpPr>
          <p:spPr bwMode="auto">
            <a:xfrm>
              <a:off x="8592520" y="6580336"/>
              <a:ext cx="10188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8559410" y="6562828"/>
              <a:ext cx="76407" cy="71284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57"/>
            <p:cNvSpPr>
              <a:spLocks/>
            </p:cNvSpPr>
            <p:nvPr userDrawn="1"/>
          </p:nvSpPr>
          <p:spPr bwMode="auto">
            <a:xfrm>
              <a:off x="8276703" y="6562828"/>
              <a:ext cx="54759" cy="71284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58"/>
            <p:cNvSpPr>
              <a:spLocks/>
            </p:cNvSpPr>
            <p:nvPr userDrawn="1"/>
          </p:nvSpPr>
          <p:spPr bwMode="auto">
            <a:xfrm>
              <a:off x="8415510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59"/>
            <p:cNvSpPr>
              <a:spLocks/>
            </p:cNvSpPr>
            <p:nvPr userDrawn="1"/>
          </p:nvSpPr>
          <p:spPr bwMode="auto">
            <a:xfrm>
              <a:off x="7976168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16"/>
            <p:cNvSpPr>
              <a:spLocks noEditPoints="1"/>
            </p:cNvSpPr>
            <p:nvPr userDrawn="1"/>
          </p:nvSpPr>
          <p:spPr bwMode="auto">
            <a:xfrm>
              <a:off x="450540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17"/>
            <p:cNvSpPr>
              <a:spLocks noEditPoints="1"/>
            </p:cNvSpPr>
            <p:nvPr userDrawn="1"/>
          </p:nvSpPr>
          <p:spPr bwMode="auto">
            <a:xfrm>
              <a:off x="447484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Oval 18"/>
            <p:cNvSpPr>
              <a:spLocks noChangeArrowheads="1"/>
            </p:cNvSpPr>
            <p:nvPr userDrawn="1"/>
          </p:nvSpPr>
          <p:spPr bwMode="auto">
            <a:xfrm>
              <a:off x="450795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Oval 19"/>
            <p:cNvSpPr>
              <a:spLocks noChangeArrowheads="1"/>
            </p:cNvSpPr>
            <p:nvPr userDrawn="1"/>
          </p:nvSpPr>
          <p:spPr bwMode="auto">
            <a:xfrm>
              <a:off x="494729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Oval 20"/>
            <p:cNvSpPr>
              <a:spLocks noChangeArrowheads="1"/>
            </p:cNvSpPr>
            <p:nvPr userDrawn="1"/>
          </p:nvSpPr>
          <p:spPr bwMode="auto">
            <a:xfrm>
              <a:off x="494729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491418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22"/>
            <p:cNvSpPr>
              <a:spLocks/>
            </p:cNvSpPr>
            <p:nvPr userDrawn="1"/>
          </p:nvSpPr>
          <p:spPr bwMode="auto">
            <a:xfrm>
              <a:off x="463148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23"/>
            <p:cNvSpPr>
              <a:spLocks/>
            </p:cNvSpPr>
            <p:nvPr userDrawn="1"/>
          </p:nvSpPr>
          <p:spPr bwMode="auto">
            <a:xfrm>
              <a:off x="476901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32"/>
            <p:cNvSpPr>
              <a:spLocks/>
            </p:cNvSpPr>
            <p:nvPr userDrawn="1"/>
          </p:nvSpPr>
          <p:spPr bwMode="auto">
            <a:xfrm>
              <a:off x="506190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1314326" y="6498211"/>
            <a:ext cx="41108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  <p:sp>
        <p:nvSpPr>
          <p:cNvPr id="73" name="Triangle isocèle 72"/>
          <p:cNvSpPr>
            <a:spLocks/>
          </p:cNvSpPr>
          <p:nvPr userDrawn="1"/>
        </p:nvSpPr>
        <p:spPr bwMode="auto">
          <a:xfrm rot="5400000">
            <a:off x="1280376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74" name="Image 73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4"/>
            <a:ext cx="3586219" cy="1558937"/>
          </a:xfrm>
          <a:prstGeom prst="rect">
            <a:avLst/>
          </a:prstGeom>
        </p:spPr>
      </p:pic>
      <p:grpSp>
        <p:nvGrpSpPr>
          <p:cNvPr id="75" name="Groupe 222"/>
          <p:cNvGrpSpPr/>
          <p:nvPr userDrawn="1"/>
        </p:nvGrpSpPr>
        <p:grpSpPr>
          <a:xfrm>
            <a:off x="5638063" y="6521284"/>
            <a:ext cx="5552184" cy="112088"/>
            <a:chOff x="5435409" y="6316384"/>
            <a:chExt cx="5552184" cy="112088"/>
          </a:xfrm>
        </p:grpSpPr>
        <p:sp>
          <p:nvSpPr>
            <p:cNvPr id="76" name="Freeform 11"/>
            <p:cNvSpPr>
              <a:spLocks noEditPoints="1"/>
            </p:cNvSpPr>
            <p:nvPr userDrawn="1"/>
          </p:nvSpPr>
          <p:spPr bwMode="auto">
            <a:xfrm>
              <a:off x="6435927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7" name="Freeform 12"/>
            <p:cNvSpPr>
              <a:spLocks noEditPoints="1"/>
            </p:cNvSpPr>
            <p:nvPr userDrawn="1"/>
          </p:nvSpPr>
          <p:spPr bwMode="auto">
            <a:xfrm>
              <a:off x="6398577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8" name="Oval 13"/>
            <p:cNvSpPr>
              <a:spLocks noChangeArrowheads="1"/>
            </p:cNvSpPr>
            <p:nvPr userDrawn="1"/>
          </p:nvSpPr>
          <p:spPr bwMode="auto">
            <a:xfrm>
              <a:off x="6442718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9" name="Oval 14"/>
            <p:cNvSpPr>
              <a:spLocks noChangeArrowheads="1"/>
            </p:cNvSpPr>
            <p:nvPr userDrawn="1"/>
          </p:nvSpPr>
          <p:spPr bwMode="auto">
            <a:xfrm>
              <a:off x="7025046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0" name="Oval 15"/>
            <p:cNvSpPr>
              <a:spLocks noChangeArrowheads="1"/>
            </p:cNvSpPr>
            <p:nvPr userDrawn="1"/>
          </p:nvSpPr>
          <p:spPr bwMode="auto">
            <a:xfrm>
              <a:off x="7025046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19" name="Freeform 16"/>
            <p:cNvSpPr>
              <a:spLocks noEditPoints="1"/>
            </p:cNvSpPr>
            <p:nvPr userDrawn="1"/>
          </p:nvSpPr>
          <p:spPr bwMode="auto">
            <a:xfrm>
              <a:off x="6984300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0" name="Freeform 17"/>
            <p:cNvSpPr>
              <a:spLocks/>
            </p:cNvSpPr>
            <p:nvPr userDrawn="1"/>
          </p:nvSpPr>
          <p:spPr bwMode="auto">
            <a:xfrm>
              <a:off x="6604005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1" name="Freeform 18"/>
            <p:cNvSpPr>
              <a:spLocks/>
            </p:cNvSpPr>
            <p:nvPr userDrawn="1"/>
          </p:nvSpPr>
          <p:spPr bwMode="auto">
            <a:xfrm>
              <a:off x="6787362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2" name="Freeform 20"/>
            <p:cNvSpPr>
              <a:spLocks noEditPoints="1"/>
            </p:cNvSpPr>
            <p:nvPr userDrawn="1"/>
          </p:nvSpPr>
          <p:spPr bwMode="auto">
            <a:xfrm>
              <a:off x="7413831" y="6368246"/>
              <a:ext cx="20373" cy="23421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3" name="Freeform 21"/>
            <p:cNvSpPr>
              <a:spLocks noEditPoints="1"/>
            </p:cNvSpPr>
            <p:nvPr userDrawn="1"/>
          </p:nvSpPr>
          <p:spPr bwMode="auto">
            <a:xfrm>
              <a:off x="7373085" y="6333114"/>
              <a:ext cx="100167" cy="95358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4" name="Oval 22"/>
            <p:cNvSpPr>
              <a:spLocks noChangeArrowheads="1"/>
            </p:cNvSpPr>
            <p:nvPr userDrawn="1"/>
          </p:nvSpPr>
          <p:spPr bwMode="auto">
            <a:xfrm>
              <a:off x="7417227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5" name="Oval 23"/>
            <p:cNvSpPr>
              <a:spLocks noChangeArrowheads="1"/>
            </p:cNvSpPr>
            <p:nvPr userDrawn="1"/>
          </p:nvSpPr>
          <p:spPr bwMode="auto">
            <a:xfrm>
              <a:off x="8002950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6" name="Oval 24"/>
            <p:cNvSpPr>
              <a:spLocks noChangeArrowheads="1"/>
            </p:cNvSpPr>
            <p:nvPr userDrawn="1"/>
          </p:nvSpPr>
          <p:spPr bwMode="auto">
            <a:xfrm>
              <a:off x="8002950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7" name="Freeform 25"/>
            <p:cNvSpPr>
              <a:spLocks noEditPoints="1"/>
            </p:cNvSpPr>
            <p:nvPr userDrawn="1"/>
          </p:nvSpPr>
          <p:spPr bwMode="auto">
            <a:xfrm>
              <a:off x="7958808" y="6333114"/>
              <a:ext cx="100167" cy="95358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8" name="Freeform 26"/>
            <p:cNvSpPr>
              <a:spLocks/>
            </p:cNvSpPr>
            <p:nvPr userDrawn="1"/>
          </p:nvSpPr>
          <p:spPr bwMode="auto">
            <a:xfrm>
              <a:off x="7581908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9" name="Freeform 27"/>
            <p:cNvSpPr>
              <a:spLocks/>
            </p:cNvSpPr>
            <p:nvPr userDrawn="1"/>
          </p:nvSpPr>
          <p:spPr bwMode="auto">
            <a:xfrm>
              <a:off x="7766963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0" name="Freeform 28"/>
            <p:cNvSpPr>
              <a:spLocks/>
            </p:cNvSpPr>
            <p:nvPr userDrawn="1"/>
          </p:nvSpPr>
          <p:spPr bwMode="auto">
            <a:xfrm>
              <a:off x="718123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1" name="Freeform 29"/>
            <p:cNvSpPr>
              <a:spLocks noEditPoints="1"/>
            </p:cNvSpPr>
            <p:nvPr userDrawn="1"/>
          </p:nvSpPr>
          <p:spPr bwMode="auto">
            <a:xfrm>
              <a:off x="838833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2" name="Freeform 30"/>
            <p:cNvSpPr>
              <a:spLocks noEditPoints="1"/>
            </p:cNvSpPr>
            <p:nvPr userDrawn="1"/>
          </p:nvSpPr>
          <p:spPr bwMode="auto">
            <a:xfrm>
              <a:off x="8352686" y="6333114"/>
              <a:ext cx="95074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3" name="Oval 31"/>
            <p:cNvSpPr>
              <a:spLocks noChangeArrowheads="1"/>
            </p:cNvSpPr>
            <p:nvPr userDrawn="1"/>
          </p:nvSpPr>
          <p:spPr bwMode="auto">
            <a:xfrm>
              <a:off x="8396828" y="6376610"/>
              <a:ext cx="6791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4" name="Oval 32"/>
            <p:cNvSpPr>
              <a:spLocks noChangeArrowheads="1"/>
            </p:cNvSpPr>
            <p:nvPr userDrawn="1"/>
          </p:nvSpPr>
          <p:spPr bwMode="auto">
            <a:xfrm>
              <a:off x="8977458" y="6316384"/>
              <a:ext cx="16977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5" name="Oval 33"/>
            <p:cNvSpPr>
              <a:spLocks noChangeArrowheads="1"/>
            </p:cNvSpPr>
            <p:nvPr userDrawn="1"/>
          </p:nvSpPr>
          <p:spPr bwMode="auto">
            <a:xfrm>
              <a:off x="8977458" y="6356535"/>
              <a:ext cx="16977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6" name="Freeform 34"/>
            <p:cNvSpPr>
              <a:spLocks noEditPoints="1"/>
            </p:cNvSpPr>
            <p:nvPr userDrawn="1"/>
          </p:nvSpPr>
          <p:spPr bwMode="auto">
            <a:xfrm>
              <a:off x="8938410" y="6333114"/>
              <a:ext cx="95074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7" name="Freeform 35"/>
            <p:cNvSpPr>
              <a:spLocks/>
            </p:cNvSpPr>
            <p:nvPr userDrawn="1"/>
          </p:nvSpPr>
          <p:spPr bwMode="auto">
            <a:xfrm>
              <a:off x="8556416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8" name="Freeform 36"/>
            <p:cNvSpPr>
              <a:spLocks/>
            </p:cNvSpPr>
            <p:nvPr userDrawn="1"/>
          </p:nvSpPr>
          <p:spPr bwMode="auto">
            <a:xfrm>
              <a:off x="8741471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9" name="Freeform 37"/>
            <p:cNvSpPr>
              <a:spLocks/>
            </p:cNvSpPr>
            <p:nvPr userDrawn="1"/>
          </p:nvSpPr>
          <p:spPr bwMode="auto">
            <a:xfrm>
              <a:off x="8155747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0" name="Freeform 38"/>
            <p:cNvSpPr>
              <a:spLocks noEditPoints="1"/>
            </p:cNvSpPr>
            <p:nvPr userDrawn="1"/>
          </p:nvSpPr>
          <p:spPr bwMode="auto">
            <a:xfrm>
              <a:off x="9366243" y="6368246"/>
              <a:ext cx="20373" cy="23421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1" name="Freeform 39"/>
            <p:cNvSpPr>
              <a:spLocks noEditPoints="1"/>
            </p:cNvSpPr>
            <p:nvPr userDrawn="1"/>
          </p:nvSpPr>
          <p:spPr bwMode="auto">
            <a:xfrm>
              <a:off x="9327194" y="6333114"/>
              <a:ext cx="100167" cy="95358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2" name="Oval 40"/>
            <p:cNvSpPr>
              <a:spLocks noChangeArrowheads="1"/>
            </p:cNvSpPr>
            <p:nvPr userDrawn="1"/>
          </p:nvSpPr>
          <p:spPr bwMode="auto">
            <a:xfrm>
              <a:off x="9371336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3" name="Oval 41"/>
            <p:cNvSpPr>
              <a:spLocks noChangeArrowheads="1"/>
            </p:cNvSpPr>
            <p:nvPr userDrawn="1"/>
          </p:nvSpPr>
          <p:spPr bwMode="auto">
            <a:xfrm>
              <a:off x="9957059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4" name="Oval 42"/>
            <p:cNvSpPr>
              <a:spLocks noChangeArrowheads="1"/>
            </p:cNvSpPr>
            <p:nvPr userDrawn="1"/>
          </p:nvSpPr>
          <p:spPr bwMode="auto">
            <a:xfrm>
              <a:off x="9957059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5" name="Freeform 43"/>
            <p:cNvSpPr>
              <a:spLocks noEditPoints="1"/>
            </p:cNvSpPr>
            <p:nvPr userDrawn="1"/>
          </p:nvSpPr>
          <p:spPr bwMode="auto">
            <a:xfrm>
              <a:off x="9912918" y="6333114"/>
              <a:ext cx="100167" cy="95358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6" name="Freeform 44"/>
            <p:cNvSpPr>
              <a:spLocks/>
            </p:cNvSpPr>
            <p:nvPr userDrawn="1"/>
          </p:nvSpPr>
          <p:spPr bwMode="auto">
            <a:xfrm>
              <a:off x="9536017" y="6333114"/>
              <a:ext cx="71305" cy="95358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7" name="Freeform 45"/>
            <p:cNvSpPr>
              <a:spLocks/>
            </p:cNvSpPr>
            <p:nvPr userDrawn="1"/>
          </p:nvSpPr>
          <p:spPr bwMode="auto">
            <a:xfrm>
              <a:off x="9719374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8" name="Freeform 46"/>
            <p:cNvSpPr>
              <a:spLocks/>
            </p:cNvSpPr>
            <p:nvPr userDrawn="1"/>
          </p:nvSpPr>
          <p:spPr bwMode="auto">
            <a:xfrm>
              <a:off x="913365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9" name="Freeform 47"/>
            <p:cNvSpPr>
              <a:spLocks noEditPoints="1"/>
            </p:cNvSpPr>
            <p:nvPr userDrawn="1"/>
          </p:nvSpPr>
          <p:spPr bwMode="auto">
            <a:xfrm>
              <a:off x="10340751" y="6368246"/>
              <a:ext cx="25466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0" name="Freeform 48"/>
            <p:cNvSpPr>
              <a:spLocks noEditPoints="1"/>
            </p:cNvSpPr>
            <p:nvPr userDrawn="1"/>
          </p:nvSpPr>
          <p:spPr bwMode="auto">
            <a:xfrm>
              <a:off x="10305098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1" name="Oval 49"/>
            <p:cNvSpPr>
              <a:spLocks noChangeArrowheads="1"/>
            </p:cNvSpPr>
            <p:nvPr userDrawn="1"/>
          </p:nvSpPr>
          <p:spPr bwMode="auto">
            <a:xfrm>
              <a:off x="10349239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2" name="Oval 50"/>
            <p:cNvSpPr>
              <a:spLocks noChangeArrowheads="1"/>
            </p:cNvSpPr>
            <p:nvPr userDrawn="1"/>
          </p:nvSpPr>
          <p:spPr bwMode="auto">
            <a:xfrm>
              <a:off x="10931567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3" name="Oval 51"/>
            <p:cNvSpPr>
              <a:spLocks noChangeArrowheads="1"/>
            </p:cNvSpPr>
            <p:nvPr userDrawn="1"/>
          </p:nvSpPr>
          <p:spPr bwMode="auto">
            <a:xfrm>
              <a:off x="10931567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4" name="Freeform 52"/>
            <p:cNvSpPr>
              <a:spLocks noEditPoints="1"/>
            </p:cNvSpPr>
            <p:nvPr userDrawn="1"/>
          </p:nvSpPr>
          <p:spPr bwMode="auto">
            <a:xfrm>
              <a:off x="10890821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5" name="Freeform 53"/>
            <p:cNvSpPr>
              <a:spLocks/>
            </p:cNvSpPr>
            <p:nvPr userDrawn="1"/>
          </p:nvSpPr>
          <p:spPr bwMode="auto">
            <a:xfrm>
              <a:off x="10510525" y="6333114"/>
              <a:ext cx="74701" cy="95358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6" name="Freeform 54"/>
            <p:cNvSpPr>
              <a:spLocks/>
            </p:cNvSpPr>
            <p:nvPr userDrawn="1"/>
          </p:nvSpPr>
          <p:spPr bwMode="auto">
            <a:xfrm>
              <a:off x="10693882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7" name="Freeform 55"/>
            <p:cNvSpPr>
              <a:spLocks/>
            </p:cNvSpPr>
            <p:nvPr userDrawn="1"/>
          </p:nvSpPr>
          <p:spPr bwMode="auto">
            <a:xfrm>
              <a:off x="1010815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8" name="Freeform 11"/>
            <p:cNvSpPr>
              <a:spLocks noEditPoints="1"/>
            </p:cNvSpPr>
            <p:nvPr userDrawn="1"/>
          </p:nvSpPr>
          <p:spPr bwMode="auto">
            <a:xfrm>
              <a:off x="547275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9" name="Freeform 12"/>
            <p:cNvSpPr>
              <a:spLocks noEditPoints="1"/>
            </p:cNvSpPr>
            <p:nvPr userDrawn="1"/>
          </p:nvSpPr>
          <p:spPr bwMode="auto">
            <a:xfrm>
              <a:off x="5435409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0" name="Oval 13"/>
            <p:cNvSpPr>
              <a:spLocks noChangeArrowheads="1"/>
            </p:cNvSpPr>
            <p:nvPr userDrawn="1"/>
          </p:nvSpPr>
          <p:spPr bwMode="auto">
            <a:xfrm>
              <a:off x="5479550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1" name="Oval 14"/>
            <p:cNvSpPr>
              <a:spLocks noChangeArrowheads="1"/>
            </p:cNvSpPr>
            <p:nvPr userDrawn="1"/>
          </p:nvSpPr>
          <p:spPr bwMode="auto">
            <a:xfrm>
              <a:off x="6061878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2" name="Oval 15"/>
            <p:cNvSpPr>
              <a:spLocks noChangeArrowheads="1"/>
            </p:cNvSpPr>
            <p:nvPr userDrawn="1"/>
          </p:nvSpPr>
          <p:spPr bwMode="auto">
            <a:xfrm>
              <a:off x="6061878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3" name="Freeform 16"/>
            <p:cNvSpPr>
              <a:spLocks noEditPoints="1"/>
            </p:cNvSpPr>
            <p:nvPr userDrawn="1"/>
          </p:nvSpPr>
          <p:spPr bwMode="auto">
            <a:xfrm>
              <a:off x="6021132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4" name="Freeform 17"/>
            <p:cNvSpPr>
              <a:spLocks/>
            </p:cNvSpPr>
            <p:nvPr userDrawn="1"/>
          </p:nvSpPr>
          <p:spPr bwMode="auto">
            <a:xfrm>
              <a:off x="5640837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5" name="Freeform 18"/>
            <p:cNvSpPr>
              <a:spLocks/>
            </p:cNvSpPr>
            <p:nvPr userDrawn="1"/>
          </p:nvSpPr>
          <p:spPr bwMode="auto">
            <a:xfrm>
              <a:off x="5824194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621807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sp>
        <p:nvSpPr>
          <p:cNvPr id="167" name="Rectangle 166"/>
          <p:cNvSpPr/>
          <p:nvPr userDrawn="1"/>
        </p:nvSpPr>
        <p:spPr>
          <a:xfrm>
            <a:off x="1021467" y="6478168"/>
            <a:ext cx="4601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grpSp>
        <p:nvGrpSpPr>
          <p:cNvPr id="100" name="Group 15"/>
          <p:cNvGrpSpPr>
            <a:grpSpLocks noChangeAspect="1"/>
          </p:cNvGrpSpPr>
          <p:nvPr/>
        </p:nvGrpSpPr>
        <p:grpSpPr bwMode="auto">
          <a:xfrm>
            <a:off x="6921501" y="6550322"/>
            <a:ext cx="4592923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01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52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56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grpSp>
        <p:nvGrpSpPr>
          <p:cNvPr id="53" name="Group 5"/>
          <p:cNvGrpSpPr>
            <a:grpSpLocks/>
          </p:cNvGrpSpPr>
          <p:nvPr userDrawn="1"/>
        </p:nvGrpSpPr>
        <p:grpSpPr bwMode="auto">
          <a:xfrm>
            <a:off x="6925408" y="6550322"/>
            <a:ext cx="4589016" cy="112088"/>
            <a:chOff x="1657" y="3598"/>
            <a:chExt cx="2703" cy="67"/>
          </a:xfrm>
          <a:solidFill>
            <a:schemeClr val="bg1">
              <a:lumMod val="65000"/>
            </a:schemeClr>
          </a:solidFill>
        </p:grpSpPr>
        <p:sp>
          <p:nvSpPr>
            <p:cNvPr id="55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8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9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0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1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2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3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4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5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6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7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8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9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0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1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2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3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4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5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6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7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8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9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0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1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2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3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4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5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6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7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8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9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0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1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2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3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4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5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6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7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8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9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pic>
        <p:nvPicPr>
          <p:cNvPr id="145" name="Image 14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117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0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427667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241426"/>
            <a:ext cx="5584628" cy="50743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/>
        </p:nvSpPr>
        <p:spPr bwMode="auto">
          <a:xfrm rot="2700000">
            <a:off x="10737945" y="26475"/>
            <a:ext cx="1785323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4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compléter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4" y="548683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18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23" name="Image 22" descr="Bande_codee_1ligne_blan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-1" r="41845" b="-71000"/>
          <a:stretch/>
        </p:blipFill>
        <p:spPr>
          <a:xfrm>
            <a:off x="5929943" y="6698257"/>
            <a:ext cx="5680156" cy="147969"/>
          </a:xfrm>
          <a:prstGeom prst="rect">
            <a:avLst/>
          </a:prstGeom>
        </p:spPr>
      </p:pic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622671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813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5" name="Triangle isocèle 14"/>
          <p:cNvSpPr/>
          <p:nvPr userDrawn="1"/>
        </p:nvSpPr>
        <p:spPr>
          <a:xfrm>
            <a:off x="-72220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6" name="Triangle isocèle 15"/>
          <p:cNvSpPr/>
          <p:nvPr userDrawn="1"/>
        </p:nvSpPr>
        <p:spPr>
          <a:xfrm rot="10800000">
            <a:off x="-72220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 bwMode="auto">
          <a:xfrm>
            <a:off x="427668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8" name="Trapèze 17"/>
          <p:cNvSpPr/>
          <p:nvPr userDrawn="1"/>
        </p:nvSpPr>
        <p:spPr bwMode="auto">
          <a:xfrm rot="2700000">
            <a:off x="10618932" y="99340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623394" y="6626827"/>
            <a:ext cx="602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900" b="0" cap="all" spc="0" dirty="0" smtClean="0">
                <a:solidFill>
                  <a:schemeClr val="bg1"/>
                </a:solidFill>
                <a:latin typeface="Helvetica"/>
                <a:cs typeface="Helvetica"/>
              </a:rPr>
              <a:t>OCTO TECHNOLOGY </a:t>
            </a:r>
            <a:r>
              <a:rPr lang="en-US" sz="900" b="0" cap="all" spc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&gt; there is a better way </a:t>
            </a:r>
            <a:endParaRPr lang="en-US" sz="900" b="0" cap="all" spc="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5960201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21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0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2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3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5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6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8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9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0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1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2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3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4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5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6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7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8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0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1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2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3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4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5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6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7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8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9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0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1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2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3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4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5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6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7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8627" y="1519320"/>
            <a:ext cx="1208912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8627" y="2338779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627" y="3158238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8627" y="3977697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8627" y="4797156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907449" y="1519320"/>
            <a:ext cx="1208912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07449" y="2338779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07449" y="3158238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07449" y="3977697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07449" y="4797156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845847" y="1778244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845847" y="2597703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845847" y="341716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9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845847" y="4236621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0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845847" y="5056080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1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8124727" y="1778244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2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8124727" y="259770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3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8124727" y="341716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4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8124727" y="4236621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5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8124727" y="5056079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7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5031711" y="1847088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5031711" y="2684335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5031711" y="3484863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5031711" y="4322110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5031711" y="5123012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11317200" y="1847088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11317200" y="2684335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11317200" y="3484863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11317200" y="4322110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11317200" y="5123012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 smtClean="0"/>
              <a:t>Table des matières</a:t>
            </a:r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252538"/>
            <a:ext cx="10850033" cy="505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7962900" algn="r"/>
              </a:tabLst>
              <a:defRPr/>
            </a:lvl1pPr>
            <a:lvl3pPr>
              <a:tabLst/>
              <a:defRPr/>
            </a:lvl3pPr>
          </a:lstStyle>
          <a:p>
            <a:pPr lvl="0"/>
            <a:r>
              <a:rPr lang="fr-FR" dirty="0" smtClean="0"/>
              <a:t>Modifiez les styles du texte du masque	000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6" name="TextBox 1"/>
          <p:cNvSpPr txBox="1"/>
          <p:nvPr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  <p:sp>
        <p:nvSpPr>
          <p:cNvPr id="7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9365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1" y="2492899"/>
            <a:ext cx="2016223" cy="14398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1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5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2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82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3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7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4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2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TITRE PARTIE 5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116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6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65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9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 smtClean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4"/>
            <a:ext cx="3586219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1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1" y="4428418"/>
            <a:ext cx="1774671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 smtClean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23" name="Groupe 222"/>
          <p:cNvGrpSpPr/>
          <p:nvPr userDrawn="1"/>
        </p:nvGrpSpPr>
        <p:grpSpPr>
          <a:xfrm>
            <a:off x="5638063" y="6521284"/>
            <a:ext cx="5552184" cy="112088"/>
            <a:chOff x="5435409" y="6316384"/>
            <a:chExt cx="5552184" cy="112088"/>
          </a:xfrm>
        </p:grpSpPr>
        <p:sp>
          <p:nvSpPr>
            <p:cNvPr id="224" name="Freeform 11"/>
            <p:cNvSpPr>
              <a:spLocks noEditPoints="1"/>
            </p:cNvSpPr>
            <p:nvPr userDrawn="1"/>
          </p:nvSpPr>
          <p:spPr bwMode="auto">
            <a:xfrm>
              <a:off x="6435927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5" name="Freeform 12"/>
            <p:cNvSpPr>
              <a:spLocks noEditPoints="1"/>
            </p:cNvSpPr>
            <p:nvPr userDrawn="1"/>
          </p:nvSpPr>
          <p:spPr bwMode="auto">
            <a:xfrm>
              <a:off x="6398577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6" name="Oval 13"/>
            <p:cNvSpPr>
              <a:spLocks noChangeArrowheads="1"/>
            </p:cNvSpPr>
            <p:nvPr userDrawn="1"/>
          </p:nvSpPr>
          <p:spPr bwMode="auto">
            <a:xfrm>
              <a:off x="6442718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7" name="Oval 14"/>
            <p:cNvSpPr>
              <a:spLocks noChangeArrowheads="1"/>
            </p:cNvSpPr>
            <p:nvPr userDrawn="1"/>
          </p:nvSpPr>
          <p:spPr bwMode="auto">
            <a:xfrm>
              <a:off x="7025046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8" name="Oval 15"/>
            <p:cNvSpPr>
              <a:spLocks noChangeArrowheads="1"/>
            </p:cNvSpPr>
            <p:nvPr userDrawn="1"/>
          </p:nvSpPr>
          <p:spPr bwMode="auto">
            <a:xfrm>
              <a:off x="7025046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9" name="Freeform 16"/>
            <p:cNvSpPr>
              <a:spLocks noEditPoints="1"/>
            </p:cNvSpPr>
            <p:nvPr userDrawn="1"/>
          </p:nvSpPr>
          <p:spPr bwMode="auto">
            <a:xfrm>
              <a:off x="6984300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0" name="Freeform 17"/>
            <p:cNvSpPr>
              <a:spLocks/>
            </p:cNvSpPr>
            <p:nvPr userDrawn="1"/>
          </p:nvSpPr>
          <p:spPr bwMode="auto">
            <a:xfrm>
              <a:off x="6604005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1" name="Freeform 18"/>
            <p:cNvSpPr>
              <a:spLocks/>
            </p:cNvSpPr>
            <p:nvPr userDrawn="1"/>
          </p:nvSpPr>
          <p:spPr bwMode="auto">
            <a:xfrm>
              <a:off x="6787362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2" name="Freeform 20"/>
            <p:cNvSpPr>
              <a:spLocks noEditPoints="1"/>
            </p:cNvSpPr>
            <p:nvPr userDrawn="1"/>
          </p:nvSpPr>
          <p:spPr bwMode="auto">
            <a:xfrm>
              <a:off x="7413831" y="6368246"/>
              <a:ext cx="20373" cy="23421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3" name="Freeform 21"/>
            <p:cNvSpPr>
              <a:spLocks noEditPoints="1"/>
            </p:cNvSpPr>
            <p:nvPr userDrawn="1"/>
          </p:nvSpPr>
          <p:spPr bwMode="auto">
            <a:xfrm>
              <a:off x="7373085" y="6333114"/>
              <a:ext cx="100167" cy="95358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4" name="Oval 22"/>
            <p:cNvSpPr>
              <a:spLocks noChangeArrowheads="1"/>
            </p:cNvSpPr>
            <p:nvPr userDrawn="1"/>
          </p:nvSpPr>
          <p:spPr bwMode="auto">
            <a:xfrm>
              <a:off x="7417227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5" name="Oval 23"/>
            <p:cNvSpPr>
              <a:spLocks noChangeArrowheads="1"/>
            </p:cNvSpPr>
            <p:nvPr userDrawn="1"/>
          </p:nvSpPr>
          <p:spPr bwMode="auto">
            <a:xfrm>
              <a:off x="8002950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6" name="Oval 24"/>
            <p:cNvSpPr>
              <a:spLocks noChangeArrowheads="1"/>
            </p:cNvSpPr>
            <p:nvPr userDrawn="1"/>
          </p:nvSpPr>
          <p:spPr bwMode="auto">
            <a:xfrm>
              <a:off x="8002950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7" name="Freeform 25"/>
            <p:cNvSpPr>
              <a:spLocks noEditPoints="1"/>
            </p:cNvSpPr>
            <p:nvPr userDrawn="1"/>
          </p:nvSpPr>
          <p:spPr bwMode="auto">
            <a:xfrm>
              <a:off x="7958808" y="6333114"/>
              <a:ext cx="100167" cy="95358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8" name="Freeform 26"/>
            <p:cNvSpPr>
              <a:spLocks/>
            </p:cNvSpPr>
            <p:nvPr userDrawn="1"/>
          </p:nvSpPr>
          <p:spPr bwMode="auto">
            <a:xfrm>
              <a:off x="7581908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9" name="Freeform 27"/>
            <p:cNvSpPr>
              <a:spLocks/>
            </p:cNvSpPr>
            <p:nvPr userDrawn="1"/>
          </p:nvSpPr>
          <p:spPr bwMode="auto">
            <a:xfrm>
              <a:off x="7766963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0" name="Freeform 28"/>
            <p:cNvSpPr>
              <a:spLocks/>
            </p:cNvSpPr>
            <p:nvPr userDrawn="1"/>
          </p:nvSpPr>
          <p:spPr bwMode="auto">
            <a:xfrm>
              <a:off x="718123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1" name="Freeform 29"/>
            <p:cNvSpPr>
              <a:spLocks noEditPoints="1"/>
            </p:cNvSpPr>
            <p:nvPr userDrawn="1"/>
          </p:nvSpPr>
          <p:spPr bwMode="auto">
            <a:xfrm>
              <a:off x="838833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2" name="Freeform 30"/>
            <p:cNvSpPr>
              <a:spLocks noEditPoints="1"/>
            </p:cNvSpPr>
            <p:nvPr userDrawn="1"/>
          </p:nvSpPr>
          <p:spPr bwMode="auto">
            <a:xfrm>
              <a:off x="8352686" y="6333114"/>
              <a:ext cx="95074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3" name="Oval 31"/>
            <p:cNvSpPr>
              <a:spLocks noChangeArrowheads="1"/>
            </p:cNvSpPr>
            <p:nvPr userDrawn="1"/>
          </p:nvSpPr>
          <p:spPr bwMode="auto">
            <a:xfrm>
              <a:off x="8396828" y="6376610"/>
              <a:ext cx="6791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4" name="Oval 32"/>
            <p:cNvSpPr>
              <a:spLocks noChangeArrowheads="1"/>
            </p:cNvSpPr>
            <p:nvPr userDrawn="1"/>
          </p:nvSpPr>
          <p:spPr bwMode="auto">
            <a:xfrm>
              <a:off x="8977458" y="6316384"/>
              <a:ext cx="16977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5" name="Oval 33"/>
            <p:cNvSpPr>
              <a:spLocks noChangeArrowheads="1"/>
            </p:cNvSpPr>
            <p:nvPr userDrawn="1"/>
          </p:nvSpPr>
          <p:spPr bwMode="auto">
            <a:xfrm>
              <a:off x="8977458" y="6356535"/>
              <a:ext cx="16977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6" name="Freeform 34"/>
            <p:cNvSpPr>
              <a:spLocks noEditPoints="1"/>
            </p:cNvSpPr>
            <p:nvPr userDrawn="1"/>
          </p:nvSpPr>
          <p:spPr bwMode="auto">
            <a:xfrm>
              <a:off x="8938410" y="6333114"/>
              <a:ext cx="95074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7" name="Freeform 35"/>
            <p:cNvSpPr>
              <a:spLocks/>
            </p:cNvSpPr>
            <p:nvPr userDrawn="1"/>
          </p:nvSpPr>
          <p:spPr bwMode="auto">
            <a:xfrm>
              <a:off x="8556416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8" name="Freeform 36"/>
            <p:cNvSpPr>
              <a:spLocks/>
            </p:cNvSpPr>
            <p:nvPr userDrawn="1"/>
          </p:nvSpPr>
          <p:spPr bwMode="auto">
            <a:xfrm>
              <a:off x="8741471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9" name="Freeform 37"/>
            <p:cNvSpPr>
              <a:spLocks/>
            </p:cNvSpPr>
            <p:nvPr userDrawn="1"/>
          </p:nvSpPr>
          <p:spPr bwMode="auto">
            <a:xfrm>
              <a:off x="8155747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0" name="Freeform 38"/>
            <p:cNvSpPr>
              <a:spLocks noEditPoints="1"/>
            </p:cNvSpPr>
            <p:nvPr userDrawn="1"/>
          </p:nvSpPr>
          <p:spPr bwMode="auto">
            <a:xfrm>
              <a:off x="9366243" y="6368246"/>
              <a:ext cx="20373" cy="23421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1" name="Freeform 39"/>
            <p:cNvSpPr>
              <a:spLocks noEditPoints="1"/>
            </p:cNvSpPr>
            <p:nvPr userDrawn="1"/>
          </p:nvSpPr>
          <p:spPr bwMode="auto">
            <a:xfrm>
              <a:off x="9327194" y="6333114"/>
              <a:ext cx="100167" cy="95358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2" name="Oval 40"/>
            <p:cNvSpPr>
              <a:spLocks noChangeArrowheads="1"/>
            </p:cNvSpPr>
            <p:nvPr userDrawn="1"/>
          </p:nvSpPr>
          <p:spPr bwMode="auto">
            <a:xfrm>
              <a:off x="9371336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3" name="Oval 41"/>
            <p:cNvSpPr>
              <a:spLocks noChangeArrowheads="1"/>
            </p:cNvSpPr>
            <p:nvPr userDrawn="1"/>
          </p:nvSpPr>
          <p:spPr bwMode="auto">
            <a:xfrm>
              <a:off x="9957059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4" name="Oval 42"/>
            <p:cNvSpPr>
              <a:spLocks noChangeArrowheads="1"/>
            </p:cNvSpPr>
            <p:nvPr userDrawn="1"/>
          </p:nvSpPr>
          <p:spPr bwMode="auto">
            <a:xfrm>
              <a:off x="9957059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5" name="Freeform 43"/>
            <p:cNvSpPr>
              <a:spLocks noEditPoints="1"/>
            </p:cNvSpPr>
            <p:nvPr userDrawn="1"/>
          </p:nvSpPr>
          <p:spPr bwMode="auto">
            <a:xfrm>
              <a:off x="9912918" y="6333114"/>
              <a:ext cx="100167" cy="95358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6" name="Freeform 44"/>
            <p:cNvSpPr>
              <a:spLocks/>
            </p:cNvSpPr>
            <p:nvPr userDrawn="1"/>
          </p:nvSpPr>
          <p:spPr bwMode="auto">
            <a:xfrm>
              <a:off x="9536017" y="6333114"/>
              <a:ext cx="71305" cy="95358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7" name="Freeform 45"/>
            <p:cNvSpPr>
              <a:spLocks/>
            </p:cNvSpPr>
            <p:nvPr userDrawn="1"/>
          </p:nvSpPr>
          <p:spPr bwMode="auto">
            <a:xfrm>
              <a:off x="9719374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8" name="Freeform 46"/>
            <p:cNvSpPr>
              <a:spLocks/>
            </p:cNvSpPr>
            <p:nvPr userDrawn="1"/>
          </p:nvSpPr>
          <p:spPr bwMode="auto">
            <a:xfrm>
              <a:off x="913365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9" name="Freeform 47"/>
            <p:cNvSpPr>
              <a:spLocks noEditPoints="1"/>
            </p:cNvSpPr>
            <p:nvPr userDrawn="1"/>
          </p:nvSpPr>
          <p:spPr bwMode="auto">
            <a:xfrm>
              <a:off x="10340751" y="6368246"/>
              <a:ext cx="25466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0" name="Freeform 48"/>
            <p:cNvSpPr>
              <a:spLocks noEditPoints="1"/>
            </p:cNvSpPr>
            <p:nvPr userDrawn="1"/>
          </p:nvSpPr>
          <p:spPr bwMode="auto">
            <a:xfrm>
              <a:off x="10305098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1" name="Oval 49"/>
            <p:cNvSpPr>
              <a:spLocks noChangeArrowheads="1"/>
            </p:cNvSpPr>
            <p:nvPr userDrawn="1"/>
          </p:nvSpPr>
          <p:spPr bwMode="auto">
            <a:xfrm>
              <a:off x="10349239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2" name="Oval 50"/>
            <p:cNvSpPr>
              <a:spLocks noChangeArrowheads="1"/>
            </p:cNvSpPr>
            <p:nvPr userDrawn="1"/>
          </p:nvSpPr>
          <p:spPr bwMode="auto">
            <a:xfrm>
              <a:off x="10931567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3" name="Oval 51"/>
            <p:cNvSpPr>
              <a:spLocks noChangeArrowheads="1"/>
            </p:cNvSpPr>
            <p:nvPr userDrawn="1"/>
          </p:nvSpPr>
          <p:spPr bwMode="auto">
            <a:xfrm>
              <a:off x="10931567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4" name="Freeform 52"/>
            <p:cNvSpPr>
              <a:spLocks noEditPoints="1"/>
            </p:cNvSpPr>
            <p:nvPr userDrawn="1"/>
          </p:nvSpPr>
          <p:spPr bwMode="auto">
            <a:xfrm>
              <a:off x="10890821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5" name="Freeform 53"/>
            <p:cNvSpPr>
              <a:spLocks/>
            </p:cNvSpPr>
            <p:nvPr userDrawn="1"/>
          </p:nvSpPr>
          <p:spPr bwMode="auto">
            <a:xfrm>
              <a:off x="10510525" y="6333114"/>
              <a:ext cx="74701" cy="95358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6" name="Freeform 54"/>
            <p:cNvSpPr>
              <a:spLocks/>
            </p:cNvSpPr>
            <p:nvPr userDrawn="1"/>
          </p:nvSpPr>
          <p:spPr bwMode="auto">
            <a:xfrm>
              <a:off x="10693882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7" name="Freeform 55"/>
            <p:cNvSpPr>
              <a:spLocks/>
            </p:cNvSpPr>
            <p:nvPr userDrawn="1"/>
          </p:nvSpPr>
          <p:spPr bwMode="auto">
            <a:xfrm>
              <a:off x="1010815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8" name="Freeform 11"/>
            <p:cNvSpPr>
              <a:spLocks noEditPoints="1"/>
            </p:cNvSpPr>
            <p:nvPr userDrawn="1"/>
          </p:nvSpPr>
          <p:spPr bwMode="auto">
            <a:xfrm>
              <a:off x="547275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9" name="Freeform 12"/>
            <p:cNvSpPr>
              <a:spLocks noEditPoints="1"/>
            </p:cNvSpPr>
            <p:nvPr userDrawn="1"/>
          </p:nvSpPr>
          <p:spPr bwMode="auto">
            <a:xfrm>
              <a:off x="5435409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0" name="Oval 13"/>
            <p:cNvSpPr>
              <a:spLocks noChangeArrowheads="1"/>
            </p:cNvSpPr>
            <p:nvPr userDrawn="1"/>
          </p:nvSpPr>
          <p:spPr bwMode="auto">
            <a:xfrm>
              <a:off x="5479550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1" name="Oval 14"/>
            <p:cNvSpPr>
              <a:spLocks noChangeArrowheads="1"/>
            </p:cNvSpPr>
            <p:nvPr userDrawn="1"/>
          </p:nvSpPr>
          <p:spPr bwMode="auto">
            <a:xfrm>
              <a:off x="6061878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2" name="Oval 15"/>
            <p:cNvSpPr>
              <a:spLocks noChangeArrowheads="1"/>
            </p:cNvSpPr>
            <p:nvPr userDrawn="1"/>
          </p:nvSpPr>
          <p:spPr bwMode="auto">
            <a:xfrm>
              <a:off x="6061878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3" name="Freeform 16"/>
            <p:cNvSpPr>
              <a:spLocks noEditPoints="1"/>
            </p:cNvSpPr>
            <p:nvPr userDrawn="1"/>
          </p:nvSpPr>
          <p:spPr bwMode="auto">
            <a:xfrm>
              <a:off x="6021132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4" name="Freeform 17"/>
            <p:cNvSpPr>
              <a:spLocks/>
            </p:cNvSpPr>
            <p:nvPr userDrawn="1"/>
          </p:nvSpPr>
          <p:spPr bwMode="auto">
            <a:xfrm>
              <a:off x="5640837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5" name="Freeform 18"/>
            <p:cNvSpPr>
              <a:spLocks/>
            </p:cNvSpPr>
            <p:nvPr userDrawn="1"/>
          </p:nvSpPr>
          <p:spPr bwMode="auto">
            <a:xfrm>
              <a:off x="5824194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6" name="Freeform 28"/>
            <p:cNvSpPr>
              <a:spLocks/>
            </p:cNvSpPr>
            <p:nvPr userDrawn="1"/>
          </p:nvSpPr>
          <p:spPr bwMode="auto">
            <a:xfrm>
              <a:off x="621807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1021467" y="6478168"/>
            <a:ext cx="4601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7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9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4" y="242384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9" name="Image 8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3" name="Espace réservé du pied de page 1"/>
          <p:cNvSpPr>
            <a:spLocks noGrp="1"/>
          </p:cNvSpPr>
          <p:nvPr>
            <p:ph type="ftr" sz="quarter" idx="14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1" y="1512889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1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2" name="Espace réservé du pied de page 1"/>
          <p:cNvSpPr>
            <a:spLocks noGrp="1"/>
          </p:cNvSpPr>
          <p:nvPr>
            <p:ph type="ftr" sz="quarter" idx="14"/>
          </p:nvPr>
        </p:nvSpPr>
        <p:spPr>
          <a:xfrm>
            <a:off x="6657335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9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4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12" name="Image 11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4" y="638497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1" y="1512889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1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2" name="Image 11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1" y="638497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pied de page 1"/>
          <p:cNvSpPr>
            <a:spLocks noGrp="1"/>
          </p:cNvSpPr>
          <p:nvPr>
            <p:ph type="ftr" sz="quarter" idx="15"/>
          </p:nvPr>
        </p:nvSpPr>
        <p:spPr>
          <a:xfrm>
            <a:off x="6657335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9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tabLst/>
              <a:defRPr/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9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7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grpSp>
        <p:nvGrpSpPr>
          <p:cNvPr id="97" name="Group 5"/>
          <p:cNvGrpSpPr>
            <a:grpSpLocks/>
          </p:cNvGrpSpPr>
          <p:nvPr userDrawn="1"/>
        </p:nvGrpSpPr>
        <p:grpSpPr bwMode="auto">
          <a:xfrm>
            <a:off x="6925408" y="6550322"/>
            <a:ext cx="4589016" cy="112088"/>
            <a:chOff x="1657" y="3598"/>
            <a:chExt cx="2703" cy="67"/>
          </a:xfrm>
          <a:solidFill>
            <a:schemeClr val="bg1">
              <a:lumMod val="65000"/>
            </a:schemeClr>
          </a:solidFill>
        </p:grpSpPr>
        <p:sp>
          <p:nvSpPr>
            <p:cNvPr id="98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9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5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6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7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8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9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0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pic>
        <p:nvPicPr>
          <p:cNvPr id="187" name="Image 186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8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6" y="638497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3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0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0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8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40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8" y="82414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compléter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4" y="548683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623394" y="6626827"/>
            <a:ext cx="602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900" b="0" cap="all" spc="0" dirty="0" smtClean="0">
                <a:solidFill>
                  <a:schemeClr val="bg1"/>
                </a:solidFill>
                <a:latin typeface="Helvetica"/>
                <a:cs typeface="Helvetica"/>
              </a:rPr>
              <a:t>OCTO TECHNOLOGY </a:t>
            </a:r>
            <a:r>
              <a:rPr lang="en-US" sz="900" b="0" cap="all" spc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&gt; there is a better way </a:t>
            </a:r>
            <a:endParaRPr lang="en-US" sz="900" b="0" cap="all" spc="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201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5" y="1519319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5" y="2338778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5" y="3158237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5" y="397769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5" y="479715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3" y="1519319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3" y="2338778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3" y="3158237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3" y="397769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3" y="479715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778244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97703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417162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236621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5056080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778244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97703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417162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236621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5056080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847088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684335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484863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322110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5123012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847088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684335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484863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322110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5123012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4" name="Espace réservé du pied de page 1"/>
          <p:cNvSpPr>
            <a:spLocks noGrp="1"/>
          </p:cNvSpPr>
          <p:nvPr>
            <p:ph type="ftr" sz="quarter" idx="41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 smtClean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 smtClean="0"/>
              <a:t>Cliquez pour modifier les styles du texte du masque	000</a:t>
            </a:r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4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6" name="Image 5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241428"/>
            <a:ext cx="5522381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2pPr>
              <a:tabLst/>
              <a:defRPr/>
            </a:lvl2pPr>
          </a:lstStyle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3" name="Image 12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89" y="1241425"/>
            <a:ext cx="5523144" cy="5067894"/>
          </a:xfrm>
        </p:spPr>
        <p:txBody>
          <a:bodyPr/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89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16"/>
          </p:nvPr>
        </p:nvSpPr>
        <p:spPr>
          <a:xfrm>
            <a:off x="6657336" y="6494124"/>
            <a:ext cx="4890560" cy="21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Triangle isocèle 12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5" name="Image 1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4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8" name="Image 7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241428"/>
            <a:ext cx="5522381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5" y="608016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5" name="Image 1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89" y="1241425"/>
            <a:ext cx="5523144" cy="50678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89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1" y="608016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657337" y="6494124"/>
            <a:ext cx="4856055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Triangle isocèle 13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8" name="Image 17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8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8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theme" Target="../theme/theme1.xml"/><Relationship Id="rId4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8" name="Triangle isocèle 7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grpSp>
        <p:nvGrpSpPr>
          <p:cNvPr id="12" name="Group 15"/>
          <p:cNvGrpSpPr>
            <a:grpSpLocks noChangeAspect="1"/>
          </p:cNvGrpSpPr>
          <p:nvPr/>
        </p:nvGrpSpPr>
        <p:grpSpPr bwMode="auto">
          <a:xfrm>
            <a:off x="6921501" y="6550322"/>
            <a:ext cx="4592923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5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6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0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3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6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14" name="Image 13" descr="OCTO_cmjn.eps"/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55" name="Rectangle 54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rgbClr val="00AFCB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5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5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865" r:id="rId22"/>
    <p:sldLayoutId id="2147483818" r:id="rId23"/>
    <p:sldLayoutId id="2147483804" r:id="rId24"/>
    <p:sldLayoutId id="2147483878" r:id="rId25"/>
    <p:sldLayoutId id="2147483855" r:id="rId26"/>
    <p:sldLayoutId id="2147483880" r:id="rId27"/>
    <p:sldLayoutId id="2147483881" r:id="rId28"/>
    <p:sldLayoutId id="2147483810" r:id="rId29"/>
    <p:sldLayoutId id="2147483805" r:id="rId30"/>
    <p:sldLayoutId id="2147483807" r:id="rId31"/>
    <p:sldLayoutId id="2147483809" r:id="rId32"/>
    <p:sldLayoutId id="2147483808" r:id="rId33"/>
    <p:sldLayoutId id="2147483817" r:id="rId34"/>
    <p:sldLayoutId id="2147483888" r:id="rId35"/>
    <p:sldLayoutId id="2147483889" r:id="rId36"/>
    <p:sldLayoutId id="2147483890" r:id="rId37"/>
    <p:sldLayoutId id="2147483891" r:id="rId38"/>
    <p:sldLayoutId id="2147483892" r:id="rId39"/>
    <p:sldLayoutId id="2147483893" r:id="rId40"/>
    <p:sldLayoutId id="2147483894" r:id="rId41"/>
    <p:sldLayoutId id="2147483895" r:id="rId4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8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r 38"/>
          <p:cNvGrpSpPr/>
          <p:nvPr/>
        </p:nvGrpSpPr>
        <p:grpSpPr>
          <a:xfrm>
            <a:off x="1741775" y="1305838"/>
            <a:ext cx="1323677" cy="1829189"/>
            <a:chOff x="1712221" y="1305838"/>
            <a:chExt cx="1323677" cy="1829189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1712221" y="1305838"/>
              <a:ext cx="1323677" cy="53594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Person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712221" y="1841778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id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712221" y="2272861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name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712221" y="2703944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address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1" name="Grouper 40"/>
          <p:cNvGrpSpPr/>
          <p:nvPr/>
        </p:nvGrpSpPr>
        <p:grpSpPr>
          <a:xfrm>
            <a:off x="3650860" y="1351261"/>
            <a:ext cx="3305387" cy="1829189"/>
            <a:chOff x="5509732" y="1305838"/>
            <a:chExt cx="3305387" cy="1829189"/>
          </a:xfrm>
        </p:grpSpPr>
        <p:grpSp>
          <p:nvGrpSpPr>
            <p:cNvPr id="36" name="Grouper 35"/>
            <p:cNvGrpSpPr/>
            <p:nvPr/>
          </p:nvGrpSpPr>
          <p:grpSpPr>
            <a:xfrm>
              <a:off x="5509732" y="1305838"/>
              <a:ext cx="1323677" cy="1398106"/>
              <a:chOff x="5509732" y="722355"/>
              <a:chExt cx="1323677" cy="1398106"/>
            </a:xfrm>
          </p:grpSpPr>
          <p:sp>
            <p:nvSpPr>
              <p:cNvPr id="9" name="Rectangle à coins arrondis 8"/>
              <p:cNvSpPr/>
              <p:nvPr/>
            </p:nvSpPr>
            <p:spPr>
              <a:xfrm>
                <a:off x="550973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Person</a:t>
                </a:r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550973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973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name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37" name="Grouper 36"/>
            <p:cNvGrpSpPr/>
            <p:nvPr/>
          </p:nvGrpSpPr>
          <p:grpSpPr>
            <a:xfrm>
              <a:off x="7491442" y="1305838"/>
              <a:ext cx="1323677" cy="1829189"/>
              <a:chOff x="7491442" y="722355"/>
              <a:chExt cx="1323677" cy="1829189"/>
            </a:xfrm>
          </p:grpSpPr>
          <p:sp>
            <p:nvSpPr>
              <p:cNvPr id="17" name="Rectangle à coins arrondis 16"/>
              <p:cNvSpPr/>
              <p:nvPr/>
            </p:nvSpPr>
            <p:spPr>
              <a:xfrm>
                <a:off x="749144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749144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19" name="Rectangle à coins arrondis 18"/>
              <p:cNvSpPr/>
              <p:nvPr/>
            </p:nvSpPr>
            <p:spPr>
              <a:xfrm>
                <a:off x="749144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id_person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Rectangle à coins arrondis 19"/>
              <p:cNvSpPr/>
              <p:nvPr/>
            </p:nvSpPr>
            <p:spPr>
              <a:xfrm>
                <a:off x="7491442" y="2120461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cxnSp>
        <p:nvCxnSpPr>
          <p:cNvPr id="34" name="Connecteur droit avec flèche 33"/>
          <p:cNvCxnSpPr>
            <a:stCxn id="19" idx="1"/>
            <a:endCxn id="10" idx="3"/>
          </p:cNvCxnSpPr>
          <p:nvPr/>
        </p:nvCxnSpPr>
        <p:spPr bwMode="auto">
          <a:xfrm flipH="1" flipV="1">
            <a:off x="49745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à coins arrondis 37"/>
          <p:cNvSpPr/>
          <p:nvPr/>
        </p:nvSpPr>
        <p:spPr>
          <a:xfrm>
            <a:off x="1665613" y="769898"/>
            <a:ext cx="1476000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/v1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3575554" y="769898"/>
            <a:ext cx="3455999" cy="2585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/v2</a:t>
            </a:r>
          </a:p>
        </p:txBody>
      </p:sp>
    </p:spTree>
    <p:extLst>
      <p:ext uri="{BB962C8B-B14F-4D97-AF65-F5344CB8AC3E}">
        <p14:creationId xmlns:p14="http://schemas.microsoft.com/office/powerpoint/2010/main" val="334097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r 38"/>
          <p:cNvGrpSpPr/>
          <p:nvPr/>
        </p:nvGrpSpPr>
        <p:grpSpPr>
          <a:xfrm>
            <a:off x="1741775" y="1305838"/>
            <a:ext cx="1323677" cy="1829189"/>
            <a:chOff x="1712221" y="1305838"/>
            <a:chExt cx="1323677" cy="1829189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1712221" y="1305838"/>
              <a:ext cx="1323677" cy="53594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Person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712221" y="1841778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id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712221" y="2272861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name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712221" y="2703944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address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9" name="Rectangle à coins arrondis 8"/>
          <p:cNvSpPr/>
          <p:nvPr/>
        </p:nvSpPr>
        <p:spPr>
          <a:xfrm>
            <a:off x="3650860" y="1351261"/>
            <a:ext cx="1323677" cy="53594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Person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3650860" y="1887201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id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650860" y="2318284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name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632570" y="1351261"/>
            <a:ext cx="1323677" cy="53594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5632570" y="1887201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id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5632570" y="2318284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id_person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632570" y="2749367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4" name="Connecteur droit avec flèche 33"/>
          <p:cNvCxnSpPr>
            <a:stCxn id="19" idx="1"/>
            <a:endCxn id="10" idx="3"/>
          </p:cNvCxnSpPr>
          <p:nvPr/>
        </p:nvCxnSpPr>
        <p:spPr bwMode="auto">
          <a:xfrm flipH="1" flipV="1">
            <a:off x="49745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à coins arrondis 37"/>
          <p:cNvSpPr/>
          <p:nvPr/>
        </p:nvSpPr>
        <p:spPr>
          <a:xfrm>
            <a:off x="1665613" y="769898"/>
            <a:ext cx="1476000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Étape 1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3576875" y="769898"/>
            <a:ext cx="3455999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>
                <a:solidFill>
                  <a:schemeClr val="accent2"/>
                </a:solidFill>
                <a:latin typeface="+mj-lt"/>
              </a:rPr>
              <a:t>Étape </a:t>
            </a: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2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7468135" y="769898"/>
            <a:ext cx="3455999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>
                <a:solidFill>
                  <a:schemeClr val="accent2"/>
                </a:solidFill>
                <a:latin typeface="+mj-lt"/>
              </a:rPr>
              <a:t>Étape </a:t>
            </a: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3</a:t>
            </a:r>
          </a:p>
        </p:txBody>
      </p:sp>
      <p:grpSp>
        <p:nvGrpSpPr>
          <p:cNvPr id="22" name="Grouper 21"/>
          <p:cNvGrpSpPr/>
          <p:nvPr/>
        </p:nvGrpSpPr>
        <p:grpSpPr>
          <a:xfrm>
            <a:off x="7536160" y="1351261"/>
            <a:ext cx="3305387" cy="1829189"/>
            <a:chOff x="5509732" y="1305838"/>
            <a:chExt cx="3305387" cy="1829189"/>
          </a:xfrm>
        </p:grpSpPr>
        <p:grpSp>
          <p:nvGrpSpPr>
            <p:cNvPr id="23" name="Grouper 22"/>
            <p:cNvGrpSpPr/>
            <p:nvPr/>
          </p:nvGrpSpPr>
          <p:grpSpPr>
            <a:xfrm>
              <a:off x="5509732" y="1305838"/>
              <a:ext cx="1323677" cy="1398106"/>
              <a:chOff x="5509732" y="722355"/>
              <a:chExt cx="1323677" cy="1398106"/>
            </a:xfrm>
          </p:grpSpPr>
          <p:sp>
            <p:nvSpPr>
              <p:cNvPr id="29" name="Rectangle à coins arrondis 28"/>
              <p:cNvSpPr/>
              <p:nvPr/>
            </p:nvSpPr>
            <p:spPr>
              <a:xfrm>
                <a:off x="550973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Person</a:t>
                </a:r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550973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31" name="Rectangle à coins arrondis 30"/>
              <p:cNvSpPr/>
              <p:nvPr/>
            </p:nvSpPr>
            <p:spPr>
              <a:xfrm>
                <a:off x="550973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name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4" name="Grouper 23"/>
            <p:cNvGrpSpPr/>
            <p:nvPr/>
          </p:nvGrpSpPr>
          <p:grpSpPr>
            <a:xfrm>
              <a:off x="7491442" y="1305838"/>
              <a:ext cx="1323677" cy="1829189"/>
              <a:chOff x="7491442" y="722355"/>
              <a:chExt cx="1323677" cy="1829189"/>
            </a:xfrm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749144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749144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749144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id_person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Rectangle à coins arrondis 27"/>
              <p:cNvSpPr/>
              <p:nvPr/>
            </p:nvSpPr>
            <p:spPr>
              <a:xfrm>
                <a:off x="7491442" y="2120461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cxnSp>
        <p:nvCxnSpPr>
          <p:cNvPr id="32" name="Connecteur droit avec flèche 31"/>
          <p:cNvCxnSpPr>
            <a:stCxn id="27" idx="1"/>
            <a:endCxn id="30" idx="3"/>
          </p:cNvCxnSpPr>
          <p:nvPr/>
        </p:nvCxnSpPr>
        <p:spPr bwMode="auto">
          <a:xfrm flipH="1" flipV="1">
            <a:off x="88598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à coins arrondis 34"/>
          <p:cNvSpPr/>
          <p:nvPr/>
        </p:nvSpPr>
        <p:spPr>
          <a:xfrm>
            <a:off x="3650860" y="2749367"/>
            <a:ext cx="1323677" cy="431083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349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3</a:t>
            </a:fld>
            <a:endParaRPr lang="fr-FR"/>
          </a:p>
        </p:txBody>
      </p:sp>
      <p:grpSp>
        <p:nvGrpSpPr>
          <p:cNvPr id="29" name="Grouper 28"/>
          <p:cNvGrpSpPr/>
          <p:nvPr/>
        </p:nvGrpSpPr>
        <p:grpSpPr>
          <a:xfrm>
            <a:off x="2809040" y="2003458"/>
            <a:ext cx="1512000" cy="972000"/>
            <a:chOff x="2551718" y="1695235"/>
            <a:chExt cx="1512000" cy="972000"/>
          </a:xfrm>
        </p:grpSpPr>
        <p:sp>
          <p:nvSpPr>
            <p:cNvPr id="28" name="Rectangle 27"/>
            <p:cNvSpPr/>
            <p:nvPr/>
          </p:nvSpPr>
          <p:spPr>
            <a:xfrm>
              <a:off x="2551718" y="1695235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6" name="Grouper 15"/>
            <p:cNvGrpSpPr/>
            <p:nvPr/>
          </p:nvGrpSpPr>
          <p:grpSpPr>
            <a:xfrm>
              <a:off x="2587718" y="1735388"/>
              <a:ext cx="1440000" cy="891694"/>
              <a:chOff x="1741774" y="1382083"/>
              <a:chExt cx="1440000" cy="891694"/>
            </a:xfrm>
          </p:grpSpPr>
          <p:sp>
            <p:nvSpPr>
              <p:cNvPr id="17" name="Rectangle à coins arrondis 16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 &amp; /v2</a:t>
                </a:r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v1 &amp; v2</a:t>
                </a:r>
              </a:p>
            </p:txBody>
          </p:sp>
        </p:grpSp>
      </p:grpSp>
      <p:grpSp>
        <p:nvGrpSpPr>
          <p:cNvPr id="25" name="Grouper 24"/>
          <p:cNvGrpSpPr/>
          <p:nvPr/>
        </p:nvGrpSpPr>
        <p:grpSpPr>
          <a:xfrm>
            <a:off x="8868875" y="4294110"/>
            <a:ext cx="2789130" cy="891694"/>
            <a:chOff x="1741774" y="1382083"/>
            <a:chExt cx="1440000" cy="891694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1741774" y="1382083"/>
              <a:ext cx="1440000" cy="43200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Version(s) des services</a:t>
              </a: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1741774" y="1841777"/>
              <a:ext cx="1440000" cy="432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Version(s) du stockage</a:t>
              </a:r>
            </a:p>
          </p:txBody>
        </p:sp>
      </p:grpSp>
      <p:grpSp>
        <p:nvGrpSpPr>
          <p:cNvPr id="57" name="Grouper 56"/>
          <p:cNvGrpSpPr/>
          <p:nvPr/>
        </p:nvGrpSpPr>
        <p:grpSpPr>
          <a:xfrm>
            <a:off x="5657054" y="3265657"/>
            <a:ext cx="1512000" cy="972000"/>
            <a:chOff x="4630806" y="3531555"/>
            <a:chExt cx="1512000" cy="972000"/>
          </a:xfrm>
        </p:grpSpPr>
        <p:grpSp>
          <p:nvGrpSpPr>
            <p:cNvPr id="22" name="Grouper 21"/>
            <p:cNvGrpSpPr/>
            <p:nvPr/>
          </p:nvGrpSpPr>
          <p:grpSpPr>
            <a:xfrm>
              <a:off x="4682751" y="3578409"/>
              <a:ext cx="1440000" cy="891694"/>
              <a:chOff x="1741774" y="1382083"/>
              <a:chExt cx="1440000" cy="891694"/>
            </a:xfrm>
          </p:grpSpPr>
          <p:sp>
            <p:nvSpPr>
              <p:cNvPr id="23" name="Rectangle à coins arrondis 22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</a:t>
                </a:r>
              </a:p>
            </p:txBody>
          </p:sp>
          <p:sp>
            <p:nvSpPr>
              <p:cNvPr id="24" name="Rectangle à coins arrondis 23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v2</a:t>
                </a: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4630806" y="3531555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6" name="Grouper 35"/>
          <p:cNvGrpSpPr/>
          <p:nvPr/>
        </p:nvGrpSpPr>
        <p:grpSpPr>
          <a:xfrm>
            <a:off x="2773040" y="3265657"/>
            <a:ext cx="1512000" cy="972000"/>
            <a:chOff x="2399053" y="3512235"/>
            <a:chExt cx="1512000" cy="972000"/>
          </a:xfrm>
        </p:grpSpPr>
        <p:grpSp>
          <p:nvGrpSpPr>
            <p:cNvPr id="13" name="Grouper 12"/>
            <p:cNvGrpSpPr/>
            <p:nvPr/>
          </p:nvGrpSpPr>
          <p:grpSpPr>
            <a:xfrm>
              <a:off x="2435053" y="3552388"/>
              <a:ext cx="1440000" cy="891694"/>
              <a:chOff x="1741774" y="1382083"/>
              <a:chExt cx="1440000" cy="891694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</a:t>
                </a:r>
              </a:p>
            </p:txBody>
          </p:sp>
          <p:sp>
            <p:nvSpPr>
              <p:cNvPr id="15" name="Rectangle à coins arrondis 14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v1 &amp; v2</a:t>
                </a: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399053" y="3512235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7934894" y="2603735"/>
            <a:ext cx="1512000" cy="972000"/>
            <a:chOff x="6942168" y="2751410"/>
            <a:chExt cx="1512000" cy="972000"/>
          </a:xfrm>
        </p:grpSpPr>
        <p:grpSp>
          <p:nvGrpSpPr>
            <p:cNvPr id="19" name="Grouper 18"/>
            <p:cNvGrpSpPr/>
            <p:nvPr/>
          </p:nvGrpSpPr>
          <p:grpSpPr>
            <a:xfrm>
              <a:off x="6978168" y="2791563"/>
              <a:ext cx="1440000" cy="891694"/>
              <a:chOff x="1741774" y="1382083"/>
              <a:chExt cx="1440000" cy="891694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 &amp; /v2</a:t>
                </a: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v2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6942168" y="2751410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8" name="Grouper 37"/>
          <p:cNvGrpSpPr/>
          <p:nvPr/>
        </p:nvGrpSpPr>
        <p:grpSpPr>
          <a:xfrm>
            <a:off x="10212734" y="2603735"/>
            <a:ext cx="1512000" cy="972000"/>
            <a:chOff x="8815450" y="2741136"/>
            <a:chExt cx="1512000" cy="972000"/>
          </a:xfrm>
        </p:grpSpPr>
        <p:grpSp>
          <p:nvGrpSpPr>
            <p:cNvPr id="10" name="Grouper 9"/>
            <p:cNvGrpSpPr/>
            <p:nvPr/>
          </p:nvGrpSpPr>
          <p:grpSpPr>
            <a:xfrm>
              <a:off x="8851450" y="2781289"/>
              <a:ext cx="1440000" cy="891694"/>
              <a:chOff x="1741774" y="1382083"/>
              <a:chExt cx="1440000" cy="891694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/v2</a:t>
                </a:r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v2</a:t>
                </a: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8815450" y="2741136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5" name="Grouper 34"/>
          <p:cNvGrpSpPr/>
          <p:nvPr/>
        </p:nvGrpSpPr>
        <p:grpSpPr>
          <a:xfrm>
            <a:off x="495200" y="2603735"/>
            <a:ext cx="1512000" cy="972000"/>
            <a:chOff x="495200" y="2468550"/>
            <a:chExt cx="1512000" cy="972000"/>
          </a:xfrm>
        </p:grpSpPr>
        <p:grpSp>
          <p:nvGrpSpPr>
            <p:cNvPr id="9" name="Grouper 8"/>
            <p:cNvGrpSpPr/>
            <p:nvPr/>
          </p:nvGrpSpPr>
          <p:grpSpPr>
            <a:xfrm>
              <a:off x="531200" y="2508703"/>
              <a:ext cx="1440000" cy="891694"/>
              <a:chOff x="1741774" y="1382083"/>
              <a:chExt cx="1440000" cy="891694"/>
            </a:xfrm>
          </p:grpSpPr>
          <p:sp>
            <p:nvSpPr>
              <p:cNvPr id="7" name="Rectangle à coins arrondis 6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</a:t>
                </a: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v1</a:t>
                </a: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495200" y="2468550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0" name="Connecteur droit avec flèche 39"/>
          <p:cNvCxnSpPr>
            <a:stCxn id="34" idx="3"/>
            <a:endCxn id="28" idx="1"/>
          </p:cNvCxnSpPr>
          <p:nvPr/>
        </p:nvCxnSpPr>
        <p:spPr bwMode="auto">
          <a:xfrm flipV="1">
            <a:off x="2007200" y="2489458"/>
            <a:ext cx="801840" cy="60027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Connecteur droit avec flèche 40"/>
          <p:cNvCxnSpPr>
            <a:stCxn id="28" idx="3"/>
            <a:endCxn id="53" idx="1"/>
          </p:cNvCxnSpPr>
          <p:nvPr/>
        </p:nvCxnSpPr>
        <p:spPr bwMode="auto">
          <a:xfrm flipV="1">
            <a:off x="4321040" y="2486947"/>
            <a:ext cx="1336014" cy="251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onnecteur droit avec flèche 43"/>
          <p:cNvCxnSpPr>
            <a:stCxn id="30" idx="3"/>
            <a:endCxn id="31" idx="1"/>
          </p:cNvCxnSpPr>
          <p:nvPr/>
        </p:nvCxnSpPr>
        <p:spPr bwMode="auto">
          <a:xfrm>
            <a:off x="9446894" y="3089735"/>
            <a:ext cx="7658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Connecteur droit avec flèche 46"/>
          <p:cNvCxnSpPr>
            <a:stCxn id="34" idx="3"/>
            <a:endCxn id="33" idx="1"/>
          </p:cNvCxnSpPr>
          <p:nvPr/>
        </p:nvCxnSpPr>
        <p:spPr bwMode="auto">
          <a:xfrm>
            <a:off x="2007200" y="3089735"/>
            <a:ext cx="765840" cy="6619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Connecteur droit avec flèche 49"/>
          <p:cNvCxnSpPr>
            <a:stCxn id="33" idx="3"/>
            <a:endCxn id="32" idx="1"/>
          </p:cNvCxnSpPr>
          <p:nvPr/>
        </p:nvCxnSpPr>
        <p:spPr bwMode="auto">
          <a:xfrm>
            <a:off x="4285040" y="3751657"/>
            <a:ext cx="137201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Connecteur droit avec flèche 53"/>
          <p:cNvCxnSpPr>
            <a:stCxn id="32" idx="3"/>
            <a:endCxn id="30" idx="1"/>
          </p:cNvCxnSpPr>
          <p:nvPr/>
        </p:nvCxnSpPr>
        <p:spPr bwMode="auto">
          <a:xfrm flipV="1">
            <a:off x="7169054" y="3089735"/>
            <a:ext cx="765840" cy="6619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223396" y="3287065"/>
            <a:ext cx="1372014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Migration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des données</a:t>
            </a:r>
            <a:endParaRPr lang="fr-FR" sz="14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810667" y="4240110"/>
            <a:ext cx="2905546" cy="9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74396" y="3184326"/>
            <a:ext cx="4751077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tlCol="0" anchor="b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b="1" dirty="0">
                <a:solidFill>
                  <a:srgbClr val="4C4C4C"/>
                </a:solidFill>
                <a:latin typeface="+mn-lt"/>
                <a:cs typeface="Helvetica"/>
              </a:rPr>
              <a:t>Migration avant l’ouverture de /v2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578815" y="1598995"/>
            <a:ext cx="4746658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b="1" dirty="0">
                <a:solidFill>
                  <a:srgbClr val="4C4C4C"/>
                </a:solidFill>
                <a:latin typeface="+mn-lt"/>
                <a:cs typeface="Helvetica"/>
              </a:rPr>
              <a:t>Migration après l’ouverture de /v2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4839128" y="4407613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indent="-273050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Char char=""/>
            </a:pPr>
            <a:endParaRPr lang="fr-FR" sz="1600" dirty="0" smtClean="0">
              <a:solidFill>
                <a:srgbClr val="4C4C4C"/>
              </a:solidFill>
              <a:latin typeface="+mj-lt"/>
              <a:cs typeface="Helvetica"/>
            </a:endParaRPr>
          </a:p>
        </p:txBody>
      </p:sp>
      <p:grpSp>
        <p:nvGrpSpPr>
          <p:cNvPr id="52" name="Grouper 51"/>
          <p:cNvGrpSpPr/>
          <p:nvPr/>
        </p:nvGrpSpPr>
        <p:grpSpPr>
          <a:xfrm>
            <a:off x="5657054" y="2000947"/>
            <a:ext cx="1512000" cy="972000"/>
            <a:chOff x="2551718" y="1695235"/>
            <a:chExt cx="1512000" cy="972000"/>
          </a:xfrm>
        </p:grpSpPr>
        <p:sp>
          <p:nvSpPr>
            <p:cNvPr id="53" name="Rectangle 52"/>
            <p:cNvSpPr/>
            <p:nvPr/>
          </p:nvSpPr>
          <p:spPr>
            <a:xfrm>
              <a:off x="2551718" y="1695235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55" name="Grouper 54"/>
            <p:cNvGrpSpPr/>
            <p:nvPr/>
          </p:nvGrpSpPr>
          <p:grpSpPr>
            <a:xfrm>
              <a:off x="2587718" y="1735388"/>
              <a:ext cx="1440000" cy="891694"/>
              <a:chOff x="1741774" y="1382083"/>
              <a:chExt cx="1440000" cy="891694"/>
            </a:xfrm>
          </p:grpSpPr>
          <p:sp>
            <p:nvSpPr>
              <p:cNvPr id="56" name="Rectangle à coins arrondis 55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 &amp; /v2</a:t>
                </a:r>
              </a:p>
            </p:txBody>
          </p:sp>
          <p:sp>
            <p:nvSpPr>
              <p:cNvPr id="58" name="Rectangle à coins arrondis 57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v1 &amp; v2</a:t>
                </a:r>
              </a:p>
            </p:txBody>
          </p:sp>
        </p:grpSp>
      </p:grpSp>
      <p:sp>
        <p:nvSpPr>
          <p:cNvPr id="59" name="ZoneTexte 58"/>
          <p:cNvSpPr txBox="1"/>
          <p:nvPr/>
        </p:nvSpPr>
        <p:spPr>
          <a:xfrm>
            <a:off x="4223396" y="2022278"/>
            <a:ext cx="1372014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Migration</a:t>
            </a:r>
          </a:p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400" dirty="0" smtClean="0">
                <a:solidFill>
                  <a:srgbClr val="4C4C4C"/>
                </a:solidFill>
                <a:latin typeface="+mn-lt"/>
                <a:cs typeface="Helvetica"/>
              </a:rPr>
              <a:t>des données</a:t>
            </a:r>
            <a:endParaRPr lang="fr-FR" sz="1400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cxnSp>
        <p:nvCxnSpPr>
          <p:cNvPr id="60" name="Connecteur droit avec flèche 59"/>
          <p:cNvCxnSpPr>
            <a:stCxn id="53" idx="3"/>
            <a:endCxn id="30" idx="1"/>
          </p:cNvCxnSpPr>
          <p:nvPr/>
        </p:nvCxnSpPr>
        <p:spPr bwMode="auto">
          <a:xfrm>
            <a:off x="7169054" y="2486947"/>
            <a:ext cx="765840" cy="6027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4525794"/>
      </p:ext>
    </p:extLst>
  </p:cSld>
  <p:clrMapOvr>
    <a:masterClrMapping/>
  </p:clrMapOvr>
</p:sld>
</file>

<file path=ppt/theme/theme1.xml><?xml version="1.0" encoding="utf-8"?>
<a:theme xmlns:a="http://schemas.openxmlformats.org/drawingml/2006/main" name="Octo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Octo.thmx</Template>
  <TotalTime>741</TotalTime>
  <Words>103</Words>
  <Application>Microsoft Macintosh PowerPoint</Application>
  <PresentationFormat>Grand écran</PresentationFormat>
  <Paragraphs>58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2" baseType="lpstr">
      <vt:lpstr>Adobe Arabic</vt:lpstr>
      <vt:lpstr>Calibri</vt:lpstr>
      <vt:lpstr>Helvetica</vt:lpstr>
      <vt:lpstr>Lucida Grande</vt:lpstr>
      <vt:lpstr>ＭＳ Ｐゴシック</vt:lpstr>
      <vt:lpstr>Times</vt:lpstr>
      <vt:lpstr>Wingdings</vt:lpstr>
      <vt:lpstr>Arial</vt:lpstr>
      <vt:lpstr>Octo</vt:lpstr>
      <vt:lpstr>Présentation PowerPoint</vt:lpstr>
      <vt:lpstr>Présentation PowerPoint</vt:lpstr>
      <vt:lpstr>Présentation PowerPoint</vt:lpstr>
    </vt:vector>
  </TitlesOfParts>
  <Company>Octo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NOTICE D’utilisation pour pc</dc:title>
  <dc:creator>Nicolas Cappello</dc:creator>
  <cp:lastModifiedBy>Julien Kirch</cp:lastModifiedBy>
  <cp:revision>29</cp:revision>
  <dcterms:created xsi:type="dcterms:W3CDTF">2016-03-16T10:59:06Z</dcterms:created>
  <dcterms:modified xsi:type="dcterms:W3CDTF">2017-04-25T07:15:01Z</dcterms:modified>
</cp:coreProperties>
</file>