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1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/>
    <p:restoredTop sz="94721"/>
  </p:normalViewPr>
  <p:slideViewPr>
    <p:cSldViewPr snapToGrid="0" snapToObjects="1">
      <p:cViewPr>
        <p:scale>
          <a:sx n="120" d="100"/>
          <a:sy n="120" d="100"/>
        </p:scale>
        <p:origin x="1256" y="616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79A9-25B1-CB49-91FD-C065AF6D642D}" type="datetimeFigureOut">
              <a:rPr lang="fr-FR" smtClean="0"/>
              <a:t>05/07/2017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8BB0-256E-7442-8529-60B593740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9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8BB0-256E-7442-8529-60B5937405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3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2255573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/>
        </p:nvSpPr>
        <p:spPr bwMode="auto">
          <a:xfrm rot="5400000">
            <a:off x="1938840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1"/>
          <a:stretch/>
        </p:blipFill>
        <p:spPr bwMode="black">
          <a:xfrm>
            <a:off x="1851358" y="1052736"/>
            <a:ext cx="3650707" cy="1182216"/>
          </a:xfrm>
          <a:prstGeom prst="rect">
            <a:avLst/>
          </a:prstGeom>
        </p:spPr>
      </p:pic>
      <p:sp>
        <p:nvSpPr>
          <p:cNvPr id="9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963560" y="2520076"/>
            <a:ext cx="9559573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963563" y="3284984"/>
            <a:ext cx="9559572" cy="792088"/>
          </a:xfrm>
        </p:spPr>
        <p:txBody>
          <a:bodyPr anchor="t">
            <a:normAutofit/>
          </a:bodyPr>
          <a:lstStyle>
            <a:lvl1pPr marL="0" indent="0">
              <a:buFont typeface="Arial"/>
              <a:buNone/>
              <a:defRPr sz="18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966384" y="4453817"/>
            <a:ext cx="1728192" cy="576064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" name="Groupe 1"/>
          <p:cNvGrpSpPr/>
          <p:nvPr/>
        </p:nvGrpSpPr>
        <p:grpSpPr>
          <a:xfrm>
            <a:off x="6096509" y="6556418"/>
            <a:ext cx="5547963" cy="83790"/>
            <a:chOff x="4474845" y="6550322"/>
            <a:chExt cx="4160972" cy="83790"/>
          </a:xfrm>
        </p:grpSpPr>
        <p:sp>
          <p:nvSpPr>
            <p:cNvPr id="60" name="Freeform 16"/>
            <p:cNvSpPr>
              <a:spLocks noEditPoints="1"/>
            </p:cNvSpPr>
            <p:nvPr userDrawn="1"/>
          </p:nvSpPr>
          <p:spPr bwMode="auto">
            <a:xfrm>
              <a:off x="522168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7"/>
            <p:cNvSpPr>
              <a:spLocks noEditPoints="1"/>
            </p:cNvSpPr>
            <p:nvPr userDrawn="1"/>
          </p:nvSpPr>
          <p:spPr bwMode="auto">
            <a:xfrm>
              <a:off x="519112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Oval 18"/>
            <p:cNvSpPr>
              <a:spLocks noChangeArrowheads="1"/>
            </p:cNvSpPr>
            <p:nvPr userDrawn="1"/>
          </p:nvSpPr>
          <p:spPr bwMode="auto">
            <a:xfrm>
              <a:off x="522423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9"/>
            <p:cNvSpPr>
              <a:spLocks noChangeArrowheads="1"/>
            </p:cNvSpPr>
            <p:nvPr userDrawn="1"/>
          </p:nvSpPr>
          <p:spPr bwMode="auto">
            <a:xfrm>
              <a:off x="566357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20"/>
            <p:cNvSpPr>
              <a:spLocks noChangeArrowheads="1"/>
            </p:cNvSpPr>
            <p:nvPr userDrawn="1"/>
          </p:nvSpPr>
          <p:spPr bwMode="auto">
            <a:xfrm>
              <a:off x="566357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563046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534776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548529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24"/>
            <p:cNvSpPr>
              <a:spLocks noEditPoints="1"/>
            </p:cNvSpPr>
            <p:nvPr userDrawn="1"/>
          </p:nvSpPr>
          <p:spPr bwMode="auto">
            <a:xfrm>
              <a:off x="5952650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25"/>
            <p:cNvSpPr>
              <a:spLocks noEditPoints="1"/>
            </p:cNvSpPr>
            <p:nvPr userDrawn="1"/>
          </p:nvSpPr>
          <p:spPr bwMode="auto">
            <a:xfrm>
              <a:off x="5924634" y="6562828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Oval 26"/>
            <p:cNvSpPr>
              <a:spLocks noChangeArrowheads="1"/>
            </p:cNvSpPr>
            <p:nvPr userDrawn="1"/>
          </p:nvSpPr>
          <p:spPr bwMode="auto">
            <a:xfrm>
              <a:off x="5957744" y="6595343"/>
              <a:ext cx="6367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27"/>
            <p:cNvSpPr>
              <a:spLocks noChangeArrowheads="1"/>
            </p:cNvSpPr>
            <p:nvPr userDrawn="1"/>
          </p:nvSpPr>
          <p:spPr bwMode="auto">
            <a:xfrm>
              <a:off x="6394539" y="6550322"/>
              <a:ext cx="11461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28"/>
            <p:cNvSpPr>
              <a:spLocks noChangeArrowheads="1"/>
            </p:cNvSpPr>
            <p:nvPr userDrawn="1"/>
          </p:nvSpPr>
          <p:spPr bwMode="auto">
            <a:xfrm>
              <a:off x="6394539" y="6580336"/>
              <a:ext cx="11461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29"/>
            <p:cNvSpPr>
              <a:spLocks noEditPoints="1"/>
            </p:cNvSpPr>
            <p:nvPr userDrawn="1"/>
          </p:nvSpPr>
          <p:spPr bwMode="auto">
            <a:xfrm>
              <a:off x="6363976" y="6562828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6078722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6216255" y="6562828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577818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33"/>
            <p:cNvSpPr>
              <a:spLocks noEditPoints="1"/>
            </p:cNvSpPr>
            <p:nvPr userDrawn="1"/>
          </p:nvSpPr>
          <p:spPr bwMode="auto">
            <a:xfrm>
              <a:off x="6686160" y="6589091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34"/>
            <p:cNvSpPr>
              <a:spLocks noEditPoints="1"/>
            </p:cNvSpPr>
            <p:nvPr userDrawn="1"/>
          </p:nvSpPr>
          <p:spPr bwMode="auto">
            <a:xfrm>
              <a:off x="6655597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Oval 35"/>
            <p:cNvSpPr>
              <a:spLocks noChangeArrowheads="1"/>
            </p:cNvSpPr>
            <p:nvPr userDrawn="1"/>
          </p:nvSpPr>
          <p:spPr bwMode="auto">
            <a:xfrm>
              <a:off x="6688706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36"/>
            <p:cNvSpPr>
              <a:spLocks noChangeArrowheads="1"/>
            </p:cNvSpPr>
            <p:nvPr userDrawn="1"/>
          </p:nvSpPr>
          <p:spPr bwMode="auto">
            <a:xfrm>
              <a:off x="7128048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37"/>
            <p:cNvSpPr>
              <a:spLocks noChangeArrowheads="1"/>
            </p:cNvSpPr>
            <p:nvPr userDrawn="1"/>
          </p:nvSpPr>
          <p:spPr bwMode="auto">
            <a:xfrm>
              <a:off x="7128048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38"/>
            <p:cNvSpPr>
              <a:spLocks noEditPoints="1"/>
            </p:cNvSpPr>
            <p:nvPr userDrawn="1"/>
          </p:nvSpPr>
          <p:spPr bwMode="auto">
            <a:xfrm>
              <a:off x="7094938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6812231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6951038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6511696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42"/>
            <p:cNvSpPr>
              <a:spLocks noEditPoints="1"/>
            </p:cNvSpPr>
            <p:nvPr userDrawn="1"/>
          </p:nvSpPr>
          <p:spPr bwMode="auto">
            <a:xfrm>
              <a:off x="7417122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43"/>
            <p:cNvSpPr>
              <a:spLocks noEditPoints="1"/>
            </p:cNvSpPr>
            <p:nvPr userDrawn="1"/>
          </p:nvSpPr>
          <p:spPr bwMode="auto">
            <a:xfrm>
              <a:off x="7390379" y="6562828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44"/>
            <p:cNvSpPr>
              <a:spLocks noChangeArrowheads="1"/>
            </p:cNvSpPr>
            <p:nvPr userDrawn="1"/>
          </p:nvSpPr>
          <p:spPr bwMode="auto">
            <a:xfrm>
              <a:off x="7423489" y="6595343"/>
              <a:ext cx="509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45"/>
            <p:cNvSpPr>
              <a:spLocks noChangeArrowheads="1"/>
            </p:cNvSpPr>
            <p:nvPr userDrawn="1"/>
          </p:nvSpPr>
          <p:spPr bwMode="auto">
            <a:xfrm>
              <a:off x="7859010" y="6550322"/>
              <a:ext cx="12735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46"/>
            <p:cNvSpPr>
              <a:spLocks noChangeArrowheads="1"/>
            </p:cNvSpPr>
            <p:nvPr userDrawn="1"/>
          </p:nvSpPr>
          <p:spPr bwMode="auto">
            <a:xfrm>
              <a:off x="7859010" y="6580336"/>
              <a:ext cx="12735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47"/>
            <p:cNvSpPr>
              <a:spLocks noEditPoints="1"/>
            </p:cNvSpPr>
            <p:nvPr userDrawn="1"/>
          </p:nvSpPr>
          <p:spPr bwMode="auto">
            <a:xfrm>
              <a:off x="7829721" y="6562828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7543194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7682000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7242659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8150631" y="6589091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52"/>
            <p:cNvSpPr>
              <a:spLocks noEditPoints="1"/>
            </p:cNvSpPr>
            <p:nvPr userDrawn="1"/>
          </p:nvSpPr>
          <p:spPr bwMode="auto">
            <a:xfrm>
              <a:off x="8121342" y="6562828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53"/>
            <p:cNvSpPr>
              <a:spLocks noChangeArrowheads="1"/>
            </p:cNvSpPr>
            <p:nvPr userDrawn="1"/>
          </p:nvSpPr>
          <p:spPr bwMode="auto">
            <a:xfrm>
              <a:off x="8154452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54"/>
            <p:cNvSpPr>
              <a:spLocks noChangeArrowheads="1"/>
            </p:cNvSpPr>
            <p:nvPr userDrawn="1"/>
          </p:nvSpPr>
          <p:spPr bwMode="auto">
            <a:xfrm>
              <a:off x="8592520" y="6550322"/>
              <a:ext cx="10188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Oval 55"/>
            <p:cNvSpPr>
              <a:spLocks noChangeArrowheads="1"/>
            </p:cNvSpPr>
            <p:nvPr userDrawn="1"/>
          </p:nvSpPr>
          <p:spPr bwMode="auto">
            <a:xfrm>
              <a:off x="8592520" y="6580336"/>
              <a:ext cx="10188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8559410" y="6562828"/>
              <a:ext cx="76407" cy="71284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8276703" y="6562828"/>
              <a:ext cx="54759" cy="71284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8415510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7976168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450540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447484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Oval 18"/>
            <p:cNvSpPr>
              <a:spLocks noChangeArrowheads="1"/>
            </p:cNvSpPr>
            <p:nvPr userDrawn="1"/>
          </p:nvSpPr>
          <p:spPr bwMode="auto">
            <a:xfrm>
              <a:off x="450795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Oval 19"/>
            <p:cNvSpPr>
              <a:spLocks noChangeArrowheads="1"/>
            </p:cNvSpPr>
            <p:nvPr userDrawn="1"/>
          </p:nvSpPr>
          <p:spPr bwMode="auto">
            <a:xfrm>
              <a:off x="494729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Oval 20"/>
            <p:cNvSpPr>
              <a:spLocks noChangeArrowheads="1"/>
            </p:cNvSpPr>
            <p:nvPr userDrawn="1"/>
          </p:nvSpPr>
          <p:spPr bwMode="auto">
            <a:xfrm>
              <a:off x="494729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491418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63148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76901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32"/>
            <p:cNvSpPr>
              <a:spLocks/>
            </p:cNvSpPr>
            <p:nvPr userDrawn="1"/>
          </p:nvSpPr>
          <p:spPr bwMode="auto">
            <a:xfrm>
              <a:off x="506190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314326" y="6498211"/>
            <a:ext cx="41108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  <p:sp>
        <p:nvSpPr>
          <p:cNvPr id="73" name="Triangle isocèle 72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74" name="Image 73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grpSp>
        <p:nvGrpSpPr>
          <p:cNvPr id="75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76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1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167" name="Rectangle 166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grpSp>
        <p:nvGrpSpPr>
          <p:cNvPr id="100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01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2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6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53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55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8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9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0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1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2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3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4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6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7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8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9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0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1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2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3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4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5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6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1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2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3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4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5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6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7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8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9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0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1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2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3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4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5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6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7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8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45" name="Image 14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17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0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427667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241426"/>
            <a:ext cx="5584628" cy="50743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/>
        </p:nvSpPr>
        <p:spPr bwMode="auto">
          <a:xfrm rot="2700000">
            <a:off x="10737945" y="26475"/>
            <a:ext cx="1785323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18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23" name="Image 22" descr="Bande_codee_1ligne_blan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-1" r="41845" b="-71000"/>
          <a:stretch/>
        </p:blipFill>
        <p:spPr>
          <a:xfrm>
            <a:off x="5929943" y="6698257"/>
            <a:ext cx="5680156" cy="147969"/>
          </a:xfrm>
          <a:prstGeom prst="rect">
            <a:avLst/>
          </a:prstGeom>
        </p:spPr>
      </p:pic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622671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Triangle isocèle 1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6" name="Triangle isocèle 1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8" name="Trapèze 17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21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2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5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6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8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9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0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7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8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6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7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8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5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6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7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8627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8627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627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8627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8627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907449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07449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07449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07449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07449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84584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845847" y="2597703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84584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9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84584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0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845847" y="5056080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1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812472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2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8124727" y="259770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3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812472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4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812472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5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8124727" y="5056079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7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5031711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5031711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5031711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5031711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5031711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11317200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11317200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11317200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11317200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11317200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252538"/>
            <a:ext cx="10850033" cy="505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7962900" algn="r"/>
              </a:tabLst>
              <a:defRPr/>
            </a:lvl1pPr>
            <a:lvl3pPr>
              <a:tabLst/>
              <a:defRPr/>
            </a:lvl3pPr>
          </a:lstStyle>
          <a:p>
            <a:pPr lvl="0"/>
            <a:r>
              <a:rPr lang="fr-FR" dirty="0" smtClean="0"/>
              <a:t>Modifiez les styles du texte du masque	000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6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7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9365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1" y="2492899"/>
            <a:ext cx="2016223" cy="14398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1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5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2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3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7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4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TITRE PARTIE 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116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6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65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9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1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1" y="4428418"/>
            <a:ext cx="1774671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23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224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5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6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7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8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4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9" name="Image 8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3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2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4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15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tabLst/>
              <a:defRPr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97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98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87" name="Image 186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8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6" y="638497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8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5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5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5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5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5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3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3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3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3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3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4" name="Espace réservé du pied de page 1"/>
          <p:cNvSpPr>
            <a:spLocks noGrp="1"/>
          </p:cNvSpPr>
          <p:nvPr>
            <p:ph type="ftr" sz="quarter" idx="41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 smtClean="0"/>
              <a:t>Cliquez pour modifier les styles du texte du masque	000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6" name="Image 5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3" name="Image 12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6657336" y="6494124"/>
            <a:ext cx="4890560" cy="21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8" name="Image 7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5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657337" y="6494124"/>
            <a:ext cx="4856055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Triangle isocèle 13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8" name="Image 17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theme" Target="../theme/theme1.xml"/><Relationship Id="rId4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Triangle isocèle 7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grpSp>
        <p:nvGrpSpPr>
          <p:cNvPr id="12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5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6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3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6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4" name="Image 13" descr="OCTO_cmjn.eps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5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865" r:id="rId22"/>
    <p:sldLayoutId id="2147483818" r:id="rId23"/>
    <p:sldLayoutId id="2147483804" r:id="rId24"/>
    <p:sldLayoutId id="2147483878" r:id="rId25"/>
    <p:sldLayoutId id="2147483855" r:id="rId26"/>
    <p:sldLayoutId id="2147483880" r:id="rId27"/>
    <p:sldLayoutId id="2147483881" r:id="rId28"/>
    <p:sldLayoutId id="2147483810" r:id="rId29"/>
    <p:sldLayoutId id="2147483805" r:id="rId30"/>
    <p:sldLayoutId id="2147483807" r:id="rId31"/>
    <p:sldLayoutId id="2147483809" r:id="rId32"/>
    <p:sldLayoutId id="2147483808" r:id="rId33"/>
    <p:sldLayoutId id="2147483817" r:id="rId34"/>
    <p:sldLayoutId id="2147483888" r:id="rId35"/>
    <p:sldLayoutId id="2147483889" r:id="rId36"/>
    <p:sldLayoutId id="2147483890" r:id="rId37"/>
    <p:sldLayoutId id="2147483891" r:id="rId38"/>
    <p:sldLayoutId id="2147483892" r:id="rId39"/>
    <p:sldLayoutId id="2147483893" r:id="rId40"/>
    <p:sldLayoutId id="2147483894" r:id="rId41"/>
    <p:sldLayoutId id="2147483895" r:id="rId4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1" name="Grouper 40"/>
          <p:cNvGrpSpPr/>
          <p:nvPr/>
        </p:nvGrpSpPr>
        <p:grpSpPr>
          <a:xfrm>
            <a:off x="3650860" y="1351261"/>
            <a:ext cx="3305387" cy="1829189"/>
            <a:chOff x="5509732" y="1305838"/>
            <a:chExt cx="3305387" cy="1829189"/>
          </a:xfrm>
        </p:grpSpPr>
        <p:grpSp>
          <p:nvGrpSpPr>
            <p:cNvPr id="36" name="Grouper 35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7" name="Grouper 36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5554" y="769898"/>
            <a:ext cx="3455999" cy="2585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/v2</a:t>
            </a:r>
          </a:p>
        </p:txBody>
      </p:sp>
    </p:spTree>
    <p:extLst>
      <p:ext uri="{BB962C8B-B14F-4D97-AF65-F5344CB8AC3E}">
        <p14:creationId xmlns:p14="http://schemas.microsoft.com/office/powerpoint/2010/main" val="334097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9" name="Rectangle à coins arrondis 8"/>
          <p:cNvSpPr/>
          <p:nvPr/>
        </p:nvSpPr>
        <p:spPr>
          <a:xfrm>
            <a:off x="365086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Person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65086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65086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name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63257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63257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563257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id_person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632570" y="2749367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Étape 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687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2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746813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3</a:t>
            </a:r>
          </a:p>
        </p:txBody>
      </p:sp>
      <p:grpSp>
        <p:nvGrpSpPr>
          <p:cNvPr id="22" name="Grouper 21"/>
          <p:cNvGrpSpPr/>
          <p:nvPr/>
        </p:nvGrpSpPr>
        <p:grpSpPr>
          <a:xfrm>
            <a:off x="7536160" y="1351261"/>
            <a:ext cx="3305387" cy="1829189"/>
            <a:chOff x="5509732" y="1305838"/>
            <a:chExt cx="3305387" cy="1829189"/>
          </a:xfrm>
        </p:grpSpPr>
        <p:grpSp>
          <p:nvGrpSpPr>
            <p:cNvPr id="23" name="Grouper 22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" name="Grouper 23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2" name="Connecteur droit avec flèche 31"/>
          <p:cNvCxnSpPr>
            <a:stCxn id="27" idx="1"/>
            <a:endCxn id="30" idx="3"/>
          </p:cNvCxnSpPr>
          <p:nvPr/>
        </p:nvCxnSpPr>
        <p:spPr bwMode="auto">
          <a:xfrm flipH="1" flipV="1">
            <a:off x="88598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à coins arrondis 34"/>
          <p:cNvSpPr/>
          <p:nvPr/>
        </p:nvSpPr>
        <p:spPr>
          <a:xfrm>
            <a:off x="3650860" y="2749367"/>
            <a:ext cx="1323677" cy="431083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34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142869" y="2003457"/>
            <a:ext cx="1512000" cy="1428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42828" y="3716551"/>
            <a:ext cx="1440000" cy="43200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/v1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6042828" y="4179124"/>
            <a:ext cx="1440000" cy="4320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06869" y="3669696"/>
            <a:ext cx="1512000" cy="1428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09424" y="2603734"/>
            <a:ext cx="1512000" cy="1428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90883" y="2000946"/>
            <a:ext cx="1512000" cy="1428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178869" y="2043611"/>
            <a:ext cx="1440000" cy="43200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/v1 &amp; /v2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178869" y="2502228"/>
            <a:ext cx="1440000" cy="4320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90883" y="3669696"/>
            <a:ext cx="1512000" cy="1428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142869" y="3709850"/>
            <a:ext cx="1440000" cy="43200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/v1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142869" y="4169544"/>
            <a:ext cx="1440000" cy="4320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145424" y="2643888"/>
            <a:ext cx="1440000" cy="43200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/v1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145424" y="3103582"/>
            <a:ext cx="1440000" cy="4320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cxnSp>
        <p:nvCxnSpPr>
          <p:cNvPr id="40" name="Connecteur droit avec flèche 39"/>
          <p:cNvCxnSpPr>
            <a:stCxn id="34" idx="3"/>
            <a:endCxn id="28" idx="1"/>
          </p:cNvCxnSpPr>
          <p:nvPr/>
        </p:nvCxnSpPr>
        <p:spPr bwMode="auto">
          <a:xfrm flipV="1">
            <a:off x="2621424" y="2717842"/>
            <a:ext cx="521445" cy="60027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onnecteur droit avec flèche 40"/>
          <p:cNvCxnSpPr>
            <a:stCxn id="28" idx="3"/>
            <a:endCxn id="53" idx="1"/>
          </p:cNvCxnSpPr>
          <p:nvPr/>
        </p:nvCxnSpPr>
        <p:spPr bwMode="auto">
          <a:xfrm flipV="1">
            <a:off x="4654869" y="2715331"/>
            <a:ext cx="1336014" cy="25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eur droit avec flèche 43"/>
          <p:cNvCxnSpPr>
            <a:stCxn id="30" idx="3"/>
            <a:endCxn id="31" idx="1"/>
          </p:cNvCxnSpPr>
          <p:nvPr/>
        </p:nvCxnSpPr>
        <p:spPr bwMode="auto">
          <a:xfrm>
            <a:off x="9536172" y="3318119"/>
            <a:ext cx="28238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onnecteur droit avec flèche 46"/>
          <p:cNvCxnSpPr>
            <a:stCxn id="34" idx="3"/>
            <a:endCxn id="33" idx="1"/>
          </p:cNvCxnSpPr>
          <p:nvPr/>
        </p:nvCxnSpPr>
        <p:spPr bwMode="auto">
          <a:xfrm>
            <a:off x="2621424" y="3318119"/>
            <a:ext cx="485445" cy="10659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necteur droit avec flèche 49"/>
          <p:cNvCxnSpPr>
            <a:stCxn id="33" idx="3"/>
            <a:endCxn id="32" idx="1"/>
          </p:cNvCxnSpPr>
          <p:nvPr/>
        </p:nvCxnSpPr>
        <p:spPr bwMode="auto">
          <a:xfrm>
            <a:off x="4618869" y="4384081"/>
            <a:ext cx="137201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Connecteur droit avec flèche 53"/>
          <p:cNvCxnSpPr>
            <a:stCxn id="32" idx="3"/>
            <a:endCxn id="30" idx="1"/>
          </p:cNvCxnSpPr>
          <p:nvPr/>
        </p:nvCxnSpPr>
        <p:spPr bwMode="auto">
          <a:xfrm flipV="1">
            <a:off x="7502883" y="3318119"/>
            <a:ext cx="521289" cy="10659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557225" y="3680831"/>
            <a:ext cx="1372014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Migration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des données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8225" y="3588366"/>
            <a:ext cx="4751077" cy="189803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rtlCol="0" anchor="b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b="1" dirty="0">
                <a:solidFill>
                  <a:srgbClr val="4C4C4C"/>
                </a:solidFill>
                <a:latin typeface="+mn-lt"/>
                <a:cs typeface="Helvetica"/>
              </a:rPr>
              <a:t>Migration avant l’ouverture de /v2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12644" y="1598995"/>
            <a:ext cx="4746658" cy="189803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b="1" dirty="0">
                <a:solidFill>
                  <a:srgbClr val="4C4C4C"/>
                </a:solidFill>
                <a:latin typeface="+mn-lt"/>
                <a:cs typeface="Helvetica"/>
              </a:rPr>
              <a:t>Migration après l’ouverture de /v2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6026883" y="2041100"/>
            <a:ext cx="1440000" cy="43200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/v1 &amp; /v2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6026883" y="2500794"/>
            <a:ext cx="1440000" cy="4320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557225" y="2012004"/>
            <a:ext cx="1372014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Migration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des données</a:t>
            </a:r>
          </a:p>
        </p:txBody>
      </p:sp>
      <p:cxnSp>
        <p:nvCxnSpPr>
          <p:cNvPr id="60" name="Connecteur droit avec flèche 59"/>
          <p:cNvCxnSpPr>
            <a:stCxn id="53" idx="3"/>
            <a:endCxn id="30" idx="1"/>
          </p:cNvCxnSpPr>
          <p:nvPr/>
        </p:nvCxnSpPr>
        <p:spPr bwMode="auto">
          <a:xfrm>
            <a:off x="7502883" y="2715331"/>
            <a:ext cx="521289" cy="6027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onnecteur droit avec flèche 73"/>
          <p:cNvCxnSpPr>
            <a:stCxn id="71" idx="3"/>
            <a:endCxn id="34" idx="1"/>
          </p:cNvCxnSpPr>
          <p:nvPr/>
        </p:nvCxnSpPr>
        <p:spPr bwMode="auto">
          <a:xfrm>
            <a:off x="870798" y="3318119"/>
            <a:ext cx="23862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2" name="Grouper 141"/>
          <p:cNvGrpSpPr/>
          <p:nvPr/>
        </p:nvGrpSpPr>
        <p:grpSpPr>
          <a:xfrm>
            <a:off x="8024172" y="4240110"/>
            <a:ext cx="3692536" cy="1449490"/>
            <a:chOff x="8098971" y="4240110"/>
            <a:chExt cx="3692536" cy="1449490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8187070" y="4294110"/>
              <a:ext cx="3529143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Version(s) des services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8187070" y="4753804"/>
              <a:ext cx="3529143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Version(s) </a:t>
              </a: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stockées</a:t>
              </a:r>
              <a:endParaRPr lang="fr-FR" sz="1800" b="1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098971" y="4240110"/>
              <a:ext cx="3692536" cy="1449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5" name="Rectangle à coins arrondis 74"/>
            <p:cNvSpPr/>
            <p:nvPr/>
          </p:nvSpPr>
          <p:spPr>
            <a:xfrm>
              <a:off x="8187070" y="5221702"/>
              <a:ext cx="3529143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Version(s</a:t>
              </a: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) acceptées en base</a:t>
              </a:r>
              <a:endParaRPr lang="fr-FR" sz="1800" b="1" kern="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92" name="Rectangle à coins arrondis 91"/>
          <p:cNvSpPr/>
          <p:nvPr/>
        </p:nvSpPr>
        <p:spPr>
          <a:xfrm>
            <a:off x="1143364" y="3565917"/>
            <a:ext cx="144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grpSp>
        <p:nvGrpSpPr>
          <p:cNvPr id="128" name="Grouper 127"/>
          <p:cNvGrpSpPr/>
          <p:nvPr/>
        </p:nvGrpSpPr>
        <p:grpSpPr>
          <a:xfrm>
            <a:off x="-641202" y="2603734"/>
            <a:ext cx="1512000" cy="1428769"/>
            <a:chOff x="-1651307" y="2603734"/>
            <a:chExt cx="1512000" cy="1428769"/>
          </a:xfrm>
        </p:grpSpPr>
        <p:sp>
          <p:nvSpPr>
            <p:cNvPr id="71" name="Rectangle 70"/>
            <p:cNvSpPr/>
            <p:nvPr/>
          </p:nvSpPr>
          <p:spPr>
            <a:xfrm>
              <a:off x="-1651307" y="2603734"/>
              <a:ext cx="1512000" cy="1428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-1615307" y="2643888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/v1</a:t>
              </a: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-1615307" y="3103582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v1</a:t>
              </a:r>
            </a:p>
          </p:txBody>
        </p:sp>
        <p:sp>
          <p:nvSpPr>
            <p:cNvPr id="93" name="Rectangle à coins arrondis 92"/>
            <p:cNvSpPr/>
            <p:nvPr/>
          </p:nvSpPr>
          <p:spPr>
            <a:xfrm>
              <a:off x="-1615307" y="3570705"/>
              <a:ext cx="1440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v1</a:t>
              </a:r>
              <a:endParaRPr lang="fr-FR" sz="1800" b="1" kern="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94" name="Rectangle à coins arrondis 93"/>
          <p:cNvSpPr/>
          <p:nvPr/>
        </p:nvSpPr>
        <p:spPr>
          <a:xfrm>
            <a:off x="3178869" y="2960845"/>
            <a:ext cx="144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95" name="Rectangle à coins arrondis 94"/>
          <p:cNvSpPr/>
          <p:nvPr/>
        </p:nvSpPr>
        <p:spPr>
          <a:xfrm>
            <a:off x="3142869" y="4630143"/>
            <a:ext cx="144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97" name="Rectangle à coins arrondis 96"/>
          <p:cNvSpPr/>
          <p:nvPr/>
        </p:nvSpPr>
        <p:spPr>
          <a:xfrm>
            <a:off x="6026883" y="2960488"/>
            <a:ext cx="144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98" name="Rectangle à coins arrondis 97"/>
          <p:cNvSpPr/>
          <p:nvPr/>
        </p:nvSpPr>
        <p:spPr>
          <a:xfrm>
            <a:off x="6042828" y="4641697"/>
            <a:ext cx="144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grpSp>
        <p:nvGrpSpPr>
          <p:cNvPr id="131" name="Grouper 130"/>
          <p:cNvGrpSpPr/>
          <p:nvPr/>
        </p:nvGrpSpPr>
        <p:grpSpPr>
          <a:xfrm>
            <a:off x="8024172" y="2603734"/>
            <a:ext cx="1512000" cy="1428769"/>
            <a:chOff x="8268723" y="2603734"/>
            <a:chExt cx="1512000" cy="1428769"/>
          </a:xfrm>
        </p:grpSpPr>
        <p:sp>
          <p:nvSpPr>
            <p:cNvPr id="30" name="Rectangle 29"/>
            <p:cNvSpPr/>
            <p:nvPr/>
          </p:nvSpPr>
          <p:spPr>
            <a:xfrm>
              <a:off x="8268723" y="2603734"/>
              <a:ext cx="1512000" cy="1428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8304723" y="2643888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/v1 &amp; /v2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8304723" y="3109025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v2</a:t>
              </a:r>
            </a:p>
          </p:txBody>
        </p:sp>
        <p:sp>
          <p:nvSpPr>
            <p:cNvPr id="99" name="Rectangle à coins arrondis 98"/>
            <p:cNvSpPr/>
            <p:nvPr/>
          </p:nvSpPr>
          <p:spPr>
            <a:xfrm>
              <a:off x="8304723" y="3574161"/>
              <a:ext cx="1440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v1 &amp; v2</a:t>
              </a:r>
              <a:endParaRPr lang="fr-FR" sz="1800" b="1" kern="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32" name="Grouper 131"/>
          <p:cNvGrpSpPr/>
          <p:nvPr/>
        </p:nvGrpSpPr>
        <p:grpSpPr>
          <a:xfrm>
            <a:off x="9818556" y="2603734"/>
            <a:ext cx="1512000" cy="1428769"/>
            <a:chOff x="10057463" y="2603734"/>
            <a:chExt cx="1512000" cy="1428769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093463" y="2643888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/v2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0093463" y="3104903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057463" y="2603734"/>
              <a:ext cx="1512000" cy="1428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0" name="Rectangle à coins arrondis 109"/>
            <p:cNvSpPr/>
            <p:nvPr/>
          </p:nvSpPr>
          <p:spPr>
            <a:xfrm>
              <a:off x="10093463" y="3565917"/>
              <a:ext cx="1440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>
                  <a:solidFill>
                    <a:schemeClr val="bg1"/>
                  </a:solidFill>
                  <a:latin typeface="+mn-lt"/>
                </a:rPr>
                <a:t>v</a:t>
              </a: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1 &amp; </a:t>
              </a: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v2</a:t>
              </a:r>
              <a:endParaRPr lang="fr-FR" sz="1800" b="1" kern="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cxnSp>
        <p:nvCxnSpPr>
          <p:cNvPr id="126" name="Connecteur droit avec flèche 125"/>
          <p:cNvCxnSpPr>
            <a:stCxn id="31" idx="3"/>
            <a:endCxn id="125" idx="1"/>
          </p:cNvCxnSpPr>
          <p:nvPr/>
        </p:nvCxnSpPr>
        <p:spPr bwMode="auto">
          <a:xfrm flipV="1">
            <a:off x="11330556" y="3315071"/>
            <a:ext cx="282384" cy="30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3" name="Grouper 132"/>
          <p:cNvGrpSpPr/>
          <p:nvPr/>
        </p:nvGrpSpPr>
        <p:grpSpPr>
          <a:xfrm>
            <a:off x="11612940" y="2600686"/>
            <a:ext cx="1512000" cy="1428769"/>
            <a:chOff x="11857491" y="2600686"/>
            <a:chExt cx="1512000" cy="1428769"/>
          </a:xfrm>
        </p:grpSpPr>
        <p:sp>
          <p:nvSpPr>
            <p:cNvPr id="123" name="Rectangle à coins arrondis 122"/>
            <p:cNvSpPr/>
            <p:nvPr/>
          </p:nvSpPr>
          <p:spPr>
            <a:xfrm>
              <a:off x="11893491" y="2640840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/v2</a:t>
              </a:r>
            </a:p>
          </p:txBody>
        </p:sp>
        <p:sp>
          <p:nvSpPr>
            <p:cNvPr id="124" name="Rectangle à coins arrondis 123"/>
            <p:cNvSpPr/>
            <p:nvPr/>
          </p:nvSpPr>
          <p:spPr>
            <a:xfrm>
              <a:off x="11893491" y="3101855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v2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857491" y="2600686"/>
              <a:ext cx="1512000" cy="1428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7" name="Rectangle à coins arrondis 126"/>
            <p:cNvSpPr/>
            <p:nvPr/>
          </p:nvSpPr>
          <p:spPr>
            <a:xfrm>
              <a:off x="11893491" y="3562869"/>
              <a:ext cx="1440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v2</a:t>
              </a:r>
            </a:p>
          </p:txBody>
        </p:sp>
      </p:grpSp>
      <p:sp>
        <p:nvSpPr>
          <p:cNvPr id="135" name="ZoneTexte 134"/>
          <p:cNvSpPr txBox="1"/>
          <p:nvPr/>
        </p:nvSpPr>
        <p:spPr>
          <a:xfrm>
            <a:off x="-342402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4C4C4C"/>
                </a:solidFill>
                <a:latin typeface="+mn-lt"/>
                <a:cs typeface="Helvetica"/>
              </a:rPr>
              <a:t>1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1406164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>
                <a:solidFill>
                  <a:srgbClr val="4C4C4C"/>
                </a:solidFill>
                <a:latin typeface="+mn-lt"/>
                <a:cs typeface="Helvetica"/>
              </a:rPr>
              <a:t>2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8322972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4C4C4C"/>
                </a:solidFill>
                <a:latin typeface="+mn-lt"/>
                <a:cs typeface="Helvetica"/>
              </a:rPr>
              <a:t>5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10117356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smtClean="0">
                <a:solidFill>
                  <a:srgbClr val="4C4C4C"/>
                </a:solidFill>
                <a:latin typeface="+mn-lt"/>
                <a:cs typeface="Helvetica"/>
              </a:rPr>
              <a:t>6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11911740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>
                <a:solidFill>
                  <a:srgbClr val="4C4C4C"/>
                </a:solidFill>
                <a:latin typeface="+mn-lt"/>
                <a:cs typeface="Helvetica"/>
              </a:rPr>
              <a:t>7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3441669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smtClean="0">
                <a:solidFill>
                  <a:srgbClr val="4C4C4C"/>
                </a:solidFill>
                <a:latin typeface="+mn-lt"/>
                <a:cs typeface="Helvetica"/>
              </a:rPr>
              <a:t>3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6287467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>
                <a:solidFill>
                  <a:srgbClr val="4C4C4C"/>
                </a:solidFill>
                <a:latin typeface="+mn-lt"/>
                <a:cs typeface="Helvetica"/>
              </a:rPr>
              <a:t>4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145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to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Octo.thmx</Template>
  <TotalTime>786</TotalTime>
  <Words>145</Words>
  <Application>Microsoft Macintosh PowerPoint</Application>
  <PresentationFormat>Grand écran</PresentationFormat>
  <Paragraphs>79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2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Octo</vt:lpstr>
      <vt:lpstr>Présentation PowerPoint</vt:lpstr>
      <vt:lpstr>Présentation PowerPoint</vt:lpstr>
      <vt:lpstr>Présentation PowerPoint</vt:lpstr>
    </vt:vector>
  </TitlesOfParts>
  <Company>Octo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D’utilisation pour pc</dc:title>
  <dc:creator>Nicolas Cappello</dc:creator>
  <cp:lastModifiedBy>Julien Kirch</cp:lastModifiedBy>
  <cp:revision>37</cp:revision>
  <dcterms:created xsi:type="dcterms:W3CDTF">2016-03-16T10:59:06Z</dcterms:created>
  <dcterms:modified xsi:type="dcterms:W3CDTF">2017-07-05T15:25:23Z</dcterms:modified>
</cp:coreProperties>
</file>