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918" r:id="rId1"/>
  </p:sldMasterIdLst>
  <p:notesMasterIdLst>
    <p:notesMasterId r:id="rId5"/>
  </p:notesMasterIdLst>
  <p:sldIdLst>
    <p:sldId id="268" r:id="rId2"/>
    <p:sldId id="269" r:id="rId3"/>
    <p:sldId id="270" r:id="rId4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1pPr>
    <a:lvl2pPr marL="457108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2pPr>
    <a:lvl3pPr marL="914216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3pPr>
    <a:lvl4pPr marL="1371325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4pPr>
    <a:lvl5pPr marL="1828433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5pPr>
    <a:lvl6pPr marL="2285541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6pPr>
    <a:lvl7pPr marL="2742649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7pPr>
    <a:lvl8pPr marL="3199757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8pPr>
    <a:lvl9pPr marL="3656866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4089" userDrawn="1">
          <p15:clr>
            <a:srgbClr val="A4A3A4"/>
          </p15:clr>
        </p15:guide>
        <p15:guide id="5" orient="horz" pos="4092" userDrawn="1">
          <p15:clr>
            <a:srgbClr val="A4A3A4"/>
          </p15:clr>
        </p15:guide>
        <p15:guide id="6" orient="horz" pos="3981" userDrawn="1">
          <p15:clr>
            <a:srgbClr val="A4A3A4"/>
          </p15:clr>
        </p15:guide>
        <p15:guide id="7" pos="7259" userDrawn="1">
          <p15:clr>
            <a:srgbClr val="A4A3A4"/>
          </p15:clr>
        </p15:guide>
        <p15:guide id="8" pos="424" userDrawn="1">
          <p15:clr>
            <a:srgbClr val="A4A3A4"/>
          </p15:clr>
        </p15:guide>
        <p15:guide id="9" pos="3783" userDrawn="1">
          <p15:clr>
            <a:srgbClr val="A4A3A4"/>
          </p15:clr>
        </p15:guide>
        <p15:guide id="10" pos="1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8"/>
    <p:restoredTop sz="94721"/>
  </p:normalViewPr>
  <p:slideViewPr>
    <p:cSldViewPr snapToGrid="0" snapToObjects="1">
      <p:cViewPr>
        <p:scale>
          <a:sx n="120" d="100"/>
          <a:sy n="120" d="100"/>
        </p:scale>
        <p:origin x="1256" y="616"/>
      </p:cViewPr>
      <p:guideLst>
        <p:guide orient="horz" pos="2160"/>
        <p:guide pos="3840"/>
        <p:guide orient="horz" pos="210"/>
        <p:guide orient="horz" pos="4089"/>
        <p:guide orient="horz" pos="4092"/>
        <p:guide orient="horz" pos="3981"/>
        <p:guide pos="7259"/>
        <p:guide pos="424"/>
        <p:guide pos="3783"/>
        <p:guide pos="124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79A9-25B1-CB49-91FD-C065AF6D642D}" type="datetimeFigureOut">
              <a:rPr lang="fr-FR" smtClean="0"/>
              <a:t>05/07/2017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48BB0-256E-7442-8529-60B593740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98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48BB0-256E-7442-8529-60B59374058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31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En-t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2255573" y="5705680"/>
            <a:ext cx="8640000" cy="243600"/>
          </a:xfrm>
          <a:noFill/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baseline="0">
                <a:solidFill>
                  <a:schemeClr val="tx2"/>
                </a:solidFill>
                <a:latin typeface="+mj-lt"/>
                <a:cs typeface="Helvetica" panose="02000500000000000000" pitchFamily="2" charset="0"/>
              </a:defRPr>
            </a:lvl1pPr>
          </a:lstStyle>
          <a:p>
            <a:pPr lvl="0"/>
            <a:r>
              <a:rPr lang="fr-FR" dirty="0" smtClean="0"/>
              <a:t>RÉFÉRENCE OCTO - VERSION DU DOCUMENT - DATE</a:t>
            </a:r>
          </a:p>
        </p:txBody>
      </p:sp>
      <p:sp>
        <p:nvSpPr>
          <p:cNvPr id="19" name="Triangle isocèle 18"/>
          <p:cNvSpPr>
            <a:spLocks/>
          </p:cNvSpPr>
          <p:nvPr/>
        </p:nvSpPr>
        <p:spPr bwMode="auto">
          <a:xfrm rot="5400000">
            <a:off x="1938840" y="5748159"/>
            <a:ext cx="222118" cy="167029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458"/>
                </a:solidFill>
                <a:effectLst/>
                <a:latin typeface="Helvetica"/>
                <a:cs typeface="Helvetica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2458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10" name="Image 9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11"/>
          <a:stretch/>
        </p:blipFill>
        <p:spPr bwMode="black">
          <a:xfrm>
            <a:off x="1851358" y="1052736"/>
            <a:ext cx="3650707" cy="1182216"/>
          </a:xfrm>
          <a:prstGeom prst="rect">
            <a:avLst/>
          </a:prstGeom>
        </p:spPr>
      </p:pic>
      <p:sp>
        <p:nvSpPr>
          <p:cNvPr id="9" name="Rectangle 9"/>
          <p:cNvSpPr>
            <a:spLocks noGrp="1" noChangeArrowheads="1"/>
          </p:cNvSpPr>
          <p:nvPr>
            <p:ph type="title" hasCustomPrompt="1"/>
          </p:nvPr>
        </p:nvSpPr>
        <p:spPr bwMode="black">
          <a:xfrm>
            <a:off x="1963560" y="2520076"/>
            <a:ext cx="9559573" cy="74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1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dirty="0" smtClean="0"/>
              <a:t>Cliquez pour ajouter un titre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1963563" y="3284984"/>
            <a:ext cx="9559572" cy="792088"/>
          </a:xfrm>
        </p:spPr>
        <p:txBody>
          <a:bodyPr anchor="t">
            <a:normAutofit/>
          </a:bodyPr>
          <a:lstStyle>
            <a:lvl1pPr marL="0" indent="0">
              <a:buFont typeface="Arial"/>
              <a:buNone/>
              <a:defRPr sz="1800" b="0" i="0">
                <a:solidFill>
                  <a:schemeClr val="bg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966384" y="4453817"/>
            <a:ext cx="1728192" cy="576064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  <a:tabLst/>
              <a:defRPr/>
            </a:lvl1pPr>
          </a:lstStyle>
          <a:p>
            <a:pPr marL="0" indent="0" algn="ctr" eaLnBrk="1" hangingPunct="1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fr-FR" sz="1600" dirty="0" smtClean="0">
                <a:solidFill>
                  <a:srgbClr val="00A0BF"/>
                </a:solidFill>
                <a:latin typeface="+mn-lt"/>
                <a:cs typeface="Helvetica"/>
              </a:rPr>
              <a:t>Dimension logo client</a:t>
            </a:r>
            <a:r>
              <a:rPr lang="en-GB" dirty="0" smtClean="0"/>
              <a:t> </a:t>
            </a:r>
            <a:endParaRPr lang="en-GB" dirty="0"/>
          </a:p>
        </p:txBody>
      </p:sp>
      <p:grpSp>
        <p:nvGrpSpPr>
          <p:cNvPr id="2" name="Groupe 1"/>
          <p:cNvGrpSpPr/>
          <p:nvPr/>
        </p:nvGrpSpPr>
        <p:grpSpPr>
          <a:xfrm>
            <a:off x="6096509" y="6556418"/>
            <a:ext cx="5547963" cy="83790"/>
            <a:chOff x="4474845" y="6550322"/>
            <a:chExt cx="4160972" cy="83790"/>
          </a:xfrm>
        </p:grpSpPr>
        <p:sp>
          <p:nvSpPr>
            <p:cNvPr id="60" name="Freeform 16"/>
            <p:cNvSpPr>
              <a:spLocks noEditPoints="1"/>
            </p:cNvSpPr>
            <p:nvPr userDrawn="1"/>
          </p:nvSpPr>
          <p:spPr bwMode="auto">
            <a:xfrm>
              <a:off x="5221688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1" name="Freeform 17"/>
            <p:cNvSpPr>
              <a:spLocks noEditPoints="1"/>
            </p:cNvSpPr>
            <p:nvPr userDrawn="1"/>
          </p:nvSpPr>
          <p:spPr bwMode="auto">
            <a:xfrm>
              <a:off x="5191125" y="6562828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Oval 18"/>
            <p:cNvSpPr>
              <a:spLocks noChangeArrowheads="1"/>
            </p:cNvSpPr>
            <p:nvPr userDrawn="1"/>
          </p:nvSpPr>
          <p:spPr bwMode="auto">
            <a:xfrm>
              <a:off x="5224235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3" name="Oval 19"/>
            <p:cNvSpPr>
              <a:spLocks noChangeArrowheads="1"/>
            </p:cNvSpPr>
            <p:nvPr userDrawn="1"/>
          </p:nvSpPr>
          <p:spPr bwMode="auto">
            <a:xfrm>
              <a:off x="5663576" y="6550322"/>
              <a:ext cx="8914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Oval 20"/>
            <p:cNvSpPr>
              <a:spLocks noChangeArrowheads="1"/>
            </p:cNvSpPr>
            <p:nvPr userDrawn="1"/>
          </p:nvSpPr>
          <p:spPr bwMode="auto">
            <a:xfrm>
              <a:off x="5663576" y="6580336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Freeform 21"/>
            <p:cNvSpPr>
              <a:spLocks noEditPoints="1"/>
            </p:cNvSpPr>
            <p:nvPr userDrawn="1"/>
          </p:nvSpPr>
          <p:spPr bwMode="auto">
            <a:xfrm>
              <a:off x="5630466" y="6562828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22"/>
            <p:cNvSpPr>
              <a:spLocks/>
            </p:cNvSpPr>
            <p:nvPr userDrawn="1"/>
          </p:nvSpPr>
          <p:spPr bwMode="auto">
            <a:xfrm>
              <a:off x="5347760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23"/>
            <p:cNvSpPr>
              <a:spLocks/>
            </p:cNvSpPr>
            <p:nvPr userDrawn="1"/>
          </p:nvSpPr>
          <p:spPr bwMode="auto">
            <a:xfrm>
              <a:off x="5485293" y="6562828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Freeform 24"/>
            <p:cNvSpPr>
              <a:spLocks noEditPoints="1"/>
            </p:cNvSpPr>
            <p:nvPr userDrawn="1"/>
          </p:nvSpPr>
          <p:spPr bwMode="auto">
            <a:xfrm>
              <a:off x="5952650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25"/>
            <p:cNvSpPr>
              <a:spLocks noEditPoints="1"/>
            </p:cNvSpPr>
            <p:nvPr userDrawn="1"/>
          </p:nvSpPr>
          <p:spPr bwMode="auto">
            <a:xfrm>
              <a:off x="5924634" y="6562828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Oval 26"/>
            <p:cNvSpPr>
              <a:spLocks noChangeArrowheads="1"/>
            </p:cNvSpPr>
            <p:nvPr userDrawn="1"/>
          </p:nvSpPr>
          <p:spPr bwMode="auto">
            <a:xfrm>
              <a:off x="5957744" y="6595343"/>
              <a:ext cx="6367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Oval 27"/>
            <p:cNvSpPr>
              <a:spLocks noChangeArrowheads="1"/>
            </p:cNvSpPr>
            <p:nvPr userDrawn="1"/>
          </p:nvSpPr>
          <p:spPr bwMode="auto">
            <a:xfrm>
              <a:off x="6394539" y="6550322"/>
              <a:ext cx="11461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Oval 28"/>
            <p:cNvSpPr>
              <a:spLocks noChangeArrowheads="1"/>
            </p:cNvSpPr>
            <p:nvPr userDrawn="1"/>
          </p:nvSpPr>
          <p:spPr bwMode="auto">
            <a:xfrm>
              <a:off x="6394539" y="6580336"/>
              <a:ext cx="11461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Freeform 29"/>
            <p:cNvSpPr>
              <a:spLocks noEditPoints="1"/>
            </p:cNvSpPr>
            <p:nvPr userDrawn="1"/>
          </p:nvSpPr>
          <p:spPr bwMode="auto">
            <a:xfrm>
              <a:off x="6363976" y="6562828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Freeform 30"/>
            <p:cNvSpPr>
              <a:spLocks/>
            </p:cNvSpPr>
            <p:nvPr userDrawn="1"/>
          </p:nvSpPr>
          <p:spPr bwMode="auto">
            <a:xfrm>
              <a:off x="6078722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Freeform 31"/>
            <p:cNvSpPr>
              <a:spLocks/>
            </p:cNvSpPr>
            <p:nvPr userDrawn="1"/>
          </p:nvSpPr>
          <p:spPr bwMode="auto">
            <a:xfrm>
              <a:off x="6216255" y="6562828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Freeform 32"/>
            <p:cNvSpPr>
              <a:spLocks/>
            </p:cNvSpPr>
            <p:nvPr userDrawn="1"/>
          </p:nvSpPr>
          <p:spPr bwMode="auto">
            <a:xfrm>
              <a:off x="5778187" y="6562828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Freeform 33"/>
            <p:cNvSpPr>
              <a:spLocks noEditPoints="1"/>
            </p:cNvSpPr>
            <p:nvPr userDrawn="1"/>
          </p:nvSpPr>
          <p:spPr bwMode="auto">
            <a:xfrm>
              <a:off x="6686160" y="6589091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Freeform 34"/>
            <p:cNvSpPr>
              <a:spLocks noEditPoints="1"/>
            </p:cNvSpPr>
            <p:nvPr userDrawn="1"/>
          </p:nvSpPr>
          <p:spPr bwMode="auto">
            <a:xfrm>
              <a:off x="6655597" y="6562828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Oval 35"/>
            <p:cNvSpPr>
              <a:spLocks noChangeArrowheads="1"/>
            </p:cNvSpPr>
            <p:nvPr userDrawn="1"/>
          </p:nvSpPr>
          <p:spPr bwMode="auto">
            <a:xfrm>
              <a:off x="6688706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Oval 36"/>
            <p:cNvSpPr>
              <a:spLocks noChangeArrowheads="1"/>
            </p:cNvSpPr>
            <p:nvPr userDrawn="1"/>
          </p:nvSpPr>
          <p:spPr bwMode="auto">
            <a:xfrm>
              <a:off x="7128048" y="6550322"/>
              <a:ext cx="8914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Oval 37"/>
            <p:cNvSpPr>
              <a:spLocks noChangeArrowheads="1"/>
            </p:cNvSpPr>
            <p:nvPr userDrawn="1"/>
          </p:nvSpPr>
          <p:spPr bwMode="auto">
            <a:xfrm>
              <a:off x="7128048" y="6580336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38"/>
            <p:cNvSpPr>
              <a:spLocks noEditPoints="1"/>
            </p:cNvSpPr>
            <p:nvPr userDrawn="1"/>
          </p:nvSpPr>
          <p:spPr bwMode="auto">
            <a:xfrm>
              <a:off x="7094938" y="6562828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Freeform 39"/>
            <p:cNvSpPr>
              <a:spLocks/>
            </p:cNvSpPr>
            <p:nvPr userDrawn="1"/>
          </p:nvSpPr>
          <p:spPr bwMode="auto">
            <a:xfrm>
              <a:off x="6812231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Freeform 40"/>
            <p:cNvSpPr>
              <a:spLocks/>
            </p:cNvSpPr>
            <p:nvPr userDrawn="1"/>
          </p:nvSpPr>
          <p:spPr bwMode="auto">
            <a:xfrm>
              <a:off x="6951038" y="6562828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6511696" y="6562828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42"/>
            <p:cNvSpPr>
              <a:spLocks noEditPoints="1"/>
            </p:cNvSpPr>
            <p:nvPr userDrawn="1"/>
          </p:nvSpPr>
          <p:spPr bwMode="auto">
            <a:xfrm>
              <a:off x="7417122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43"/>
            <p:cNvSpPr>
              <a:spLocks noEditPoints="1"/>
            </p:cNvSpPr>
            <p:nvPr userDrawn="1"/>
          </p:nvSpPr>
          <p:spPr bwMode="auto">
            <a:xfrm>
              <a:off x="7390379" y="6562828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Oval 44"/>
            <p:cNvSpPr>
              <a:spLocks noChangeArrowheads="1"/>
            </p:cNvSpPr>
            <p:nvPr userDrawn="1"/>
          </p:nvSpPr>
          <p:spPr bwMode="auto">
            <a:xfrm>
              <a:off x="7423489" y="6595343"/>
              <a:ext cx="509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Oval 45"/>
            <p:cNvSpPr>
              <a:spLocks noChangeArrowheads="1"/>
            </p:cNvSpPr>
            <p:nvPr userDrawn="1"/>
          </p:nvSpPr>
          <p:spPr bwMode="auto">
            <a:xfrm>
              <a:off x="7859010" y="6550322"/>
              <a:ext cx="12735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Oval 46"/>
            <p:cNvSpPr>
              <a:spLocks noChangeArrowheads="1"/>
            </p:cNvSpPr>
            <p:nvPr userDrawn="1"/>
          </p:nvSpPr>
          <p:spPr bwMode="auto">
            <a:xfrm>
              <a:off x="7859010" y="6580336"/>
              <a:ext cx="12735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47"/>
            <p:cNvSpPr>
              <a:spLocks noEditPoints="1"/>
            </p:cNvSpPr>
            <p:nvPr userDrawn="1"/>
          </p:nvSpPr>
          <p:spPr bwMode="auto">
            <a:xfrm>
              <a:off x="7829721" y="6562828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7543194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7682000" y="6562828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7242659" y="6562828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8150631" y="6589091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52"/>
            <p:cNvSpPr>
              <a:spLocks noEditPoints="1"/>
            </p:cNvSpPr>
            <p:nvPr userDrawn="1"/>
          </p:nvSpPr>
          <p:spPr bwMode="auto">
            <a:xfrm>
              <a:off x="8121342" y="6562828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Oval 53"/>
            <p:cNvSpPr>
              <a:spLocks noChangeArrowheads="1"/>
            </p:cNvSpPr>
            <p:nvPr userDrawn="1"/>
          </p:nvSpPr>
          <p:spPr bwMode="auto">
            <a:xfrm>
              <a:off x="8154452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Oval 54"/>
            <p:cNvSpPr>
              <a:spLocks noChangeArrowheads="1"/>
            </p:cNvSpPr>
            <p:nvPr userDrawn="1"/>
          </p:nvSpPr>
          <p:spPr bwMode="auto">
            <a:xfrm>
              <a:off x="8592520" y="6550322"/>
              <a:ext cx="10188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Oval 55"/>
            <p:cNvSpPr>
              <a:spLocks noChangeArrowheads="1"/>
            </p:cNvSpPr>
            <p:nvPr userDrawn="1"/>
          </p:nvSpPr>
          <p:spPr bwMode="auto">
            <a:xfrm>
              <a:off x="8592520" y="6580336"/>
              <a:ext cx="10188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8559410" y="6562828"/>
              <a:ext cx="76407" cy="71284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Freeform 57"/>
            <p:cNvSpPr>
              <a:spLocks/>
            </p:cNvSpPr>
            <p:nvPr userDrawn="1"/>
          </p:nvSpPr>
          <p:spPr bwMode="auto">
            <a:xfrm>
              <a:off x="8276703" y="6562828"/>
              <a:ext cx="54759" cy="71284"/>
            </a:xfrm>
            <a:custGeom>
              <a:avLst/>
              <a:gdLst>
                <a:gd name="T0" fmla="*/ 0 w 43"/>
                <a:gd name="T1" fmla="*/ 24 h 57"/>
                <a:gd name="T2" fmla="*/ 0 w 43"/>
                <a:gd name="T3" fmla="*/ 33 h 57"/>
                <a:gd name="T4" fmla="*/ 43 w 43"/>
                <a:gd name="T5" fmla="*/ 57 h 57"/>
                <a:gd name="T6" fmla="*/ 43 w 43"/>
                <a:gd name="T7" fmla="*/ 42 h 57"/>
                <a:gd name="T8" fmla="*/ 15 w 43"/>
                <a:gd name="T9" fmla="*/ 28 h 57"/>
                <a:gd name="T10" fmla="*/ 43 w 43"/>
                <a:gd name="T11" fmla="*/ 14 h 57"/>
                <a:gd name="T12" fmla="*/ 43 w 43"/>
                <a:gd name="T13" fmla="*/ 0 h 57"/>
                <a:gd name="T14" fmla="*/ 0 w 43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7">
                  <a:moveTo>
                    <a:pt x="0" y="24"/>
                  </a:moveTo>
                  <a:lnTo>
                    <a:pt x="0" y="33"/>
                  </a:lnTo>
                  <a:lnTo>
                    <a:pt x="43" y="57"/>
                  </a:lnTo>
                  <a:lnTo>
                    <a:pt x="43" y="42"/>
                  </a:lnTo>
                  <a:lnTo>
                    <a:pt x="15" y="28"/>
                  </a:lnTo>
                  <a:lnTo>
                    <a:pt x="43" y="14"/>
                  </a:lnTo>
                  <a:lnTo>
                    <a:pt x="43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58"/>
            <p:cNvSpPr>
              <a:spLocks/>
            </p:cNvSpPr>
            <p:nvPr userDrawn="1"/>
          </p:nvSpPr>
          <p:spPr bwMode="auto">
            <a:xfrm>
              <a:off x="8415510" y="6562828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59"/>
            <p:cNvSpPr>
              <a:spLocks/>
            </p:cNvSpPr>
            <p:nvPr userDrawn="1"/>
          </p:nvSpPr>
          <p:spPr bwMode="auto">
            <a:xfrm>
              <a:off x="7976168" y="6562828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16"/>
            <p:cNvSpPr>
              <a:spLocks noEditPoints="1"/>
            </p:cNvSpPr>
            <p:nvPr userDrawn="1"/>
          </p:nvSpPr>
          <p:spPr bwMode="auto">
            <a:xfrm>
              <a:off x="4505408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17"/>
            <p:cNvSpPr>
              <a:spLocks noEditPoints="1"/>
            </p:cNvSpPr>
            <p:nvPr userDrawn="1"/>
          </p:nvSpPr>
          <p:spPr bwMode="auto">
            <a:xfrm>
              <a:off x="4474845" y="6562828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Oval 18"/>
            <p:cNvSpPr>
              <a:spLocks noChangeArrowheads="1"/>
            </p:cNvSpPr>
            <p:nvPr userDrawn="1"/>
          </p:nvSpPr>
          <p:spPr bwMode="auto">
            <a:xfrm>
              <a:off x="4507955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6" name="Oval 19"/>
            <p:cNvSpPr>
              <a:spLocks noChangeArrowheads="1"/>
            </p:cNvSpPr>
            <p:nvPr userDrawn="1"/>
          </p:nvSpPr>
          <p:spPr bwMode="auto">
            <a:xfrm>
              <a:off x="4947296" y="6550322"/>
              <a:ext cx="8914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7" name="Oval 20"/>
            <p:cNvSpPr>
              <a:spLocks noChangeArrowheads="1"/>
            </p:cNvSpPr>
            <p:nvPr userDrawn="1"/>
          </p:nvSpPr>
          <p:spPr bwMode="auto">
            <a:xfrm>
              <a:off x="4947296" y="6580336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21"/>
            <p:cNvSpPr>
              <a:spLocks noEditPoints="1"/>
            </p:cNvSpPr>
            <p:nvPr userDrawn="1"/>
          </p:nvSpPr>
          <p:spPr bwMode="auto">
            <a:xfrm>
              <a:off x="4914186" y="6562828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Freeform 22"/>
            <p:cNvSpPr>
              <a:spLocks/>
            </p:cNvSpPr>
            <p:nvPr userDrawn="1"/>
          </p:nvSpPr>
          <p:spPr bwMode="auto">
            <a:xfrm>
              <a:off x="4631480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Freeform 23"/>
            <p:cNvSpPr>
              <a:spLocks/>
            </p:cNvSpPr>
            <p:nvPr userDrawn="1"/>
          </p:nvSpPr>
          <p:spPr bwMode="auto">
            <a:xfrm>
              <a:off x="4769013" y="6562828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Freeform 32"/>
            <p:cNvSpPr>
              <a:spLocks/>
            </p:cNvSpPr>
            <p:nvPr userDrawn="1"/>
          </p:nvSpPr>
          <p:spPr bwMode="auto">
            <a:xfrm>
              <a:off x="5061907" y="6562828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1314326" y="6498211"/>
            <a:ext cx="41108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all" spc="0" normalizeH="0" baseline="0" noProof="0" dirty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</a:rPr>
              <a:t>50 avenue des Champs-Élysées 75008 PARIS &gt; FRANCE &gt; WWW.OCTO.COM</a:t>
            </a:r>
          </a:p>
        </p:txBody>
      </p:sp>
      <p:sp>
        <p:nvSpPr>
          <p:cNvPr id="73" name="Triangle isocèle 72"/>
          <p:cNvSpPr>
            <a:spLocks/>
          </p:cNvSpPr>
          <p:nvPr userDrawn="1"/>
        </p:nvSpPr>
        <p:spPr bwMode="auto">
          <a:xfrm rot="5400000">
            <a:off x="1280376" y="5748159"/>
            <a:ext cx="222118" cy="167029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458"/>
                </a:solidFill>
                <a:effectLst/>
                <a:latin typeface="Helvetica"/>
                <a:cs typeface="Helvetica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2458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74" name="Image 73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" b="16609"/>
          <a:stretch/>
        </p:blipFill>
        <p:spPr bwMode="black">
          <a:xfrm>
            <a:off x="1186000" y="752944"/>
            <a:ext cx="3586219" cy="1558937"/>
          </a:xfrm>
          <a:prstGeom prst="rect">
            <a:avLst/>
          </a:prstGeom>
        </p:spPr>
      </p:pic>
      <p:grpSp>
        <p:nvGrpSpPr>
          <p:cNvPr id="75" name="Groupe 222"/>
          <p:cNvGrpSpPr/>
          <p:nvPr userDrawn="1"/>
        </p:nvGrpSpPr>
        <p:grpSpPr>
          <a:xfrm>
            <a:off x="5638063" y="6521284"/>
            <a:ext cx="5552184" cy="112088"/>
            <a:chOff x="5435409" y="6316384"/>
            <a:chExt cx="5552184" cy="112088"/>
          </a:xfrm>
        </p:grpSpPr>
        <p:sp>
          <p:nvSpPr>
            <p:cNvPr id="76" name="Freeform 11"/>
            <p:cNvSpPr>
              <a:spLocks noEditPoints="1"/>
            </p:cNvSpPr>
            <p:nvPr userDrawn="1"/>
          </p:nvSpPr>
          <p:spPr bwMode="auto">
            <a:xfrm>
              <a:off x="6435927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7" name="Freeform 12"/>
            <p:cNvSpPr>
              <a:spLocks noEditPoints="1"/>
            </p:cNvSpPr>
            <p:nvPr userDrawn="1"/>
          </p:nvSpPr>
          <p:spPr bwMode="auto">
            <a:xfrm>
              <a:off x="6398577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8" name="Oval 13"/>
            <p:cNvSpPr>
              <a:spLocks noChangeArrowheads="1"/>
            </p:cNvSpPr>
            <p:nvPr userDrawn="1"/>
          </p:nvSpPr>
          <p:spPr bwMode="auto">
            <a:xfrm>
              <a:off x="6442718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9" name="Oval 14"/>
            <p:cNvSpPr>
              <a:spLocks noChangeArrowheads="1"/>
            </p:cNvSpPr>
            <p:nvPr userDrawn="1"/>
          </p:nvSpPr>
          <p:spPr bwMode="auto">
            <a:xfrm>
              <a:off x="7025046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0" name="Oval 15"/>
            <p:cNvSpPr>
              <a:spLocks noChangeArrowheads="1"/>
            </p:cNvSpPr>
            <p:nvPr userDrawn="1"/>
          </p:nvSpPr>
          <p:spPr bwMode="auto">
            <a:xfrm>
              <a:off x="7025046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19" name="Freeform 16"/>
            <p:cNvSpPr>
              <a:spLocks noEditPoints="1"/>
            </p:cNvSpPr>
            <p:nvPr userDrawn="1"/>
          </p:nvSpPr>
          <p:spPr bwMode="auto">
            <a:xfrm>
              <a:off x="6984300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0" name="Freeform 17"/>
            <p:cNvSpPr>
              <a:spLocks/>
            </p:cNvSpPr>
            <p:nvPr userDrawn="1"/>
          </p:nvSpPr>
          <p:spPr bwMode="auto">
            <a:xfrm>
              <a:off x="6604005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1" name="Freeform 18"/>
            <p:cNvSpPr>
              <a:spLocks/>
            </p:cNvSpPr>
            <p:nvPr userDrawn="1"/>
          </p:nvSpPr>
          <p:spPr bwMode="auto">
            <a:xfrm>
              <a:off x="6787362" y="6333114"/>
              <a:ext cx="101865" cy="95358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2" name="Freeform 20"/>
            <p:cNvSpPr>
              <a:spLocks noEditPoints="1"/>
            </p:cNvSpPr>
            <p:nvPr userDrawn="1"/>
          </p:nvSpPr>
          <p:spPr bwMode="auto">
            <a:xfrm>
              <a:off x="7413831" y="6368246"/>
              <a:ext cx="20373" cy="23421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3" name="Freeform 21"/>
            <p:cNvSpPr>
              <a:spLocks noEditPoints="1"/>
            </p:cNvSpPr>
            <p:nvPr userDrawn="1"/>
          </p:nvSpPr>
          <p:spPr bwMode="auto">
            <a:xfrm>
              <a:off x="7373085" y="6333114"/>
              <a:ext cx="100167" cy="95358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4" name="Oval 22"/>
            <p:cNvSpPr>
              <a:spLocks noChangeArrowheads="1"/>
            </p:cNvSpPr>
            <p:nvPr userDrawn="1"/>
          </p:nvSpPr>
          <p:spPr bwMode="auto">
            <a:xfrm>
              <a:off x="7417227" y="6376610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5" name="Oval 23"/>
            <p:cNvSpPr>
              <a:spLocks noChangeArrowheads="1"/>
            </p:cNvSpPr>
            <p:nvPr userDrawn="1"/>
          </p:nvSpPr>
          <p:spPr bwMode="auto">
            <a:xfrm>
              <a:off x="8002950" y="6316384"/>
              <a:ext cx="11884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6" name="Oval 24"/>
            <p:cNvSpPr>
              <a:spLocks noChangeArrowheads="1"/>
            </p:cNvSpPr>
            <p:nvPr userDrawn="1"/>
          </p:nvSpPr>
          <p:spPr bwMode="auto">
            <a:xfrm>
              <a:off x="8002950" y="6356535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7" name="Freeform 25"/>
            <p:cNvSpPr>
              <a:spLocks noEditPoints="1"/>
            </p:cNvSpPr>
            <p:nvPr userDrawn="1"/>
          </p:nvSpPr>
          <p:spPr bwMode="auto">
            <a:xfrm>
              <a:off x="7958808" y="6333114"/>
              <a:ext cx="100167" cy="95358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8" name="Freeform 26"/>
            <p:cNvSpPr>
              <a:spLocks/>
            </p:cNvSpPr>
            <p:nvPr userDrawn="1"/>
          </p:nvSpPr>
          <p:spPr bwMode="auto">
            <a:xfrm>
              <a:off x="7581908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9" name="Freeform 27"/>
            <p:cNvSpPr>
              <a:spLocks/>
            </p:cNvSpPr>
            <p:nvPr userDrawn="1"/>
          </p:nvSpPr>
          <p:spPr bwMode="auto">
            <a:xfrm>
              <a:off x="7766963" y="6333114"/>
              <a:ext cx="96772" cy="95358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0" name="Freeform 28"/>
            <p:cNvSpPr>
              <a:spLocks/>
            </p:cNvSpPr>
            <p:nvPr userDrawn="1"/>
          </p:nvSpPr>
          <p:spPr bwMode="auto">
            <a:xfrm>
              <a:off x="7181239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1" name="Freeform 29"/>
            <p:cNvSpPr>
              <a:spLocks noEditPoints="1"/>
            </p:cNvSpPr>
            <p:nvPr userDrawn="1"/>
          </p:nvSpPr>
          <p:spPr bwMode="auto">
            <a:xfrm>
              <a:off x="8388339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2" name="Freeform 30"/>
            <p:cNvSpPr>
              <a:spLocks noEditPoints="1"/>
            </p:cNvSpPr>
            <p:nvPr userDrawn="1"/>
          </p:nvSpPr>
          <p:spPr bwMode="auto">
            <a:xfrm>
              <a:off x="8352686" y="6333114"/>
              <a:ext cx="95074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3" name="Oval 31"/>
            <p:cNvSpPr>
              <a:spLocks noChangeArrowheads="1"/>
            </p:cNvSpPr>
            <p:nvPr userDrawn="1"/>
          </p:nvSpPr>
          <p:spPr bwMode="auto">
            <a:xfrm>
              <a:off x="8396828" y="6376610"/>
              <a:ext cx="6791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4" name="Oval 32"/>
            <p:cNvSpPr>
              <a:spLocks noChangeArrowheads="1"/>
            </p:cNvSpPr>
            <p:nvPr userDrawn="1"/>
          </p:nvSpPr>
          <p:spPr bwMode="auto">
            <a:xfrm>
              <a:off x="8977458" y="6316384"/>
              <a:ext cx="16977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5" name="Oval 33"/>
            <p:cNvSpPr>
              <a:spLocks noChangeArrowheads="1"/>
            </p:cNvSpPr>
            <p:nvPr userDrawn="1"/>
          </p:nvSpPr>
          <p:spPr bwMode="auto">
            <a:xfrm>
              <a:off x="8977458" y="6356535"/>
              <a:ext cx="16977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6" name="Freeform 34"/>
            <p:cNvSpPr>
              <a:spLocks noEditPoints="1"/>
            </p:cNvSpPr>
            <p:nvPr userDrawn="1"/>
          </p:nvSpPr>
          <p:spPr bwMode="auto">
            <a:xfrm>
              <a:off x="8938410" y="6333114"/>
              <a:ext cx="95074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7" name="Freeform 35"/>
            <p:cNvSpPr>
              <a:spLocks/>
            </p:cNvSpPr>
            <p:nvPr userDrawn="1"/>
          </p:nvSpPr>
          <p:spPr bwMode="auto">
            <a:xfrm>
              <a:off x="8556416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8" name="Freeform 36"/>
            <p:cNvSpPr>
              <a:spLocks/>
            </p:cNvSpPr>
            <p:nvPr userDrawn="1"/>
          </p:nvSpPr>
          <p:spPr bwMode="auto">
            <a:xfrm>
              <a:off x="8741471" y="6333114"/>
              <a:ext cx="96772" cy="95358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9" name="Freeform 37"/>
            <p:cNvSpPr>
              <a:spLocks/>
            </p:cNvSpPr>
            <p:nvPr userDrawn="1"/>
          </p:nvSpPr>
          <p:spPr bwMode="auto">
            <a:xfrm>
              <a:off x="8155747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0" name="Freeform 38"/>
            <p:cNvSpPr>
              <a:spLocks noEditPoints="1"/>
            </p:cNvSpPr>
            <p:nvPr userDrawn="1"/>
          </p:nvSpPr>
          <p:spPr bwMode="auto">
            <a:xfrm>
              <a:off x="9366243" y="6368246"/>
              <a:ext cx="20373" cy="23421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1" name="Freeform 39"/>
            <p:cNvSpPr>
              <a:spLocks noEditPoints="1"/>
            </p:cNvSpPr>
            <p:nvPr userDrawn="1"/>
          </p:nvSpPr>
          <p:spPr bwMode="auto">
            <a:xfrm>
              <a:off x="9327194" y="6333114"/>
              <a:ext cx="100167" cy="95358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2" name="Oval 40"/>
            <p:cNvSpPr>
              <a:spLocks noChangeArrowheads="1"/>
            </p:cNvSpPr>
            <p:nvPr userDrawn="1"/>
          </p:nvSpPr>
          <p:spPr bwMode="auto">
            <a:xfrm>
              <a:off x="9371336" y="6376610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3" name="Oval 41"/>
            <p:cNvSpPr>
              <a:spLocks noChangeArrowheads="1"/>
            </p:cNvSpPr>
            <p:nvPr userDrawn="1"/>
          </p:nvSpPr>
          <p:spPr bwMode="auto">
            <a:xfrm>
              <a:off x="9957059" y="6316384"/>
              <a:ext cx="11884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4" name="Oval 42"/>
            <p:cNvSpPr>
              <a:spLocks noChangeArrowheads="1"/>
            </p:cNvSpPr>
            <p:nvPr userDrawn="1"/>
          </p:nvSpPr>
          <p:spPr bwMode="auto">
            <a:xfrm>
              <a:off x="9957059" y="6356535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5" name="Freeform 43"/>
            <p:cNvSpPr>
              <a:spLocks noEditPoints="1"/>
            </p:cNvSpPr>
            <p:nvPr userDrawn="1"/>
          </p:nvSpPr>
          <p:spPr bwMode="auto">
            <a:xfrm>
              <a:off x="9912918" y="6333114"/>
              <a:ext cx="100167" cy="95358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6" name="Freeform 44"/>
            <p:cNvSpPr>
              <a:spLocks/>
            </p:cNvSpPr>
            <p:nvPr userDrawn="1"/>
          </p:nvSpPr>
          <p:spPr bwMode="auto">
            <a:xfrm>
              <a:off x="9536017" y="6333114"/>
              <a:ext cx="71305" cy="95358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7" name="Freeform 45"/>
            <p:cNvSpPr>
              <a:spLocks/>
            </p:cNvSpPr>
            <p:nvPr userDrawn="1"/>
          </p:nvSpPr>
          <p:spPr bwMode="auto">
            <a:xfrm>
              <a:off x="9719374" y="6333114"/>
              <a:ext cx="96772" cy="95358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8" name="Freeform 46"/>
            <p:cNvSpPr>
              <a:spLocks/>
            </p:cNvSpPr>
            <p:nvPr userDrawn="1"/>
          </p:nvSpPr>
          <p:spPr bwMode="auto">
            <a:xfrm>
              <a:off x="9133651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9" name="Freeform 47"/>
            <p:cNvSpPr>
              <a:spLocks noEditPoints="1"/>
            </p:cNvSpPr>
            <p:nvPr userDrawn="1"/>
          </p:nvSpPr>
          <p:spPr bwMode="auto">
            <a:xfrm>
              <a:off x="10340751" y="6368246"/>
              <a:ext cx="25466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0" name="Freeform 48"/>
            <p:cNvSpPr>
              <a:spLocks noEditPoints="1"/>
            </p:cNvSpPr>
            <p:nvPr userDrawn="1"/>
          </p:nvSpPr>
          <p:spPr bwMode="auto">
            <a:xfrm>
              <a:off x="10305098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1" name="Oval 49"/>
            <p:cNvSpPr>
              <a:spLocks noChangeArrowheads="1"/>
            </p:cNvSpPr>
            <p:nvPr userDrawn="1"/>
          </p:nvSpPr>
          <p:spPr bwMode="auto">
            <a:xfrm>
              <a:off x="10349239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2" name="Oval 50"/>
            <p:cNvSpPr>
              <a:spLocks noChangeArrowheads="1"/>
            </p:cNvSpPr>
            <p:nvPr userDrawn="1"/>
          </p:nvSpPr>
          <p:spPr bwMode="auto">
            <a:xfrm>
              <a:off x="10931567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3" name="Oval 51"/>
            <p:cNvSpPr>
              <a:spLocks noChangeArrowheads="1"/>
            </p:cNvSpPr>
            <p:nvPr userDrawn="1"/>
          </p:nvSpPr>
          <p:spPr bwMode="auto">
            <a:xfrm>
              <a:off x="10931567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4" name="Freeform 52"/>
            <p:cNvSpPr>
              <a:spLocks noEditPoints="1"/>
            </p:cNvSpPr>
            <p:nvPr userDrawn="1"/>
          </p:nvSpPr>
          <p:spPr bwMode="auto">
            <a:xfrm>
              <a:off x="10890821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5" name="Freeform 53"/>
            <p:cNvSpPr>
              <a:spLocks/>
            </p:cNvSpPr>
            <p:nvPr userDrawn="1"/>
          </p:nvSpPr>
          <p:spPr bwMode="auto">
            <a:xfrm>
              <a:off x="10510525" y="6333114"/>
              <a:ext cx="74701" cy="95358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6" name="Freeform 54"/>
            <p:cNvSpPr>
              <a:spLocks/>
            </p:cNvSpPr>
            <p:nvPr userDrawn="1"/>
          </p:nvSpPr>
          <p:spPr bwMode="auto">
            <a:xfrm>
              <a:off x="10693882" y="6333114"/>
              <a:ext cx="96772" cy="95358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7" name="Freeform 55"/>
            <p:cNvSpPr>
              <a:spLocks/>
            </p:cNvSpPr>
            <p:nvPr userDrawn="1"/>
          </p:nvSpPr>
          <p:spPr bwMode="auto">
            <a:xfrm>
              <a:off x="10108159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8" name="Freeform 11"/>
            <p:cNvSpPr>
              <a:spLocks noEditPoints="1"/>
            </p:cNvSpPr>
            <p:nvPr userDrawn="1"/>
          </p:nvSpPr>
          <p:spPr bwMode="auto">
            <a:xfrm>
              <a:off x="5472759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9" name="Freeform 12"/>
            <p:cNvSpPr>
              <a:spLocks noEditPoints="1"/>
            </p:cNvSpPr>
            <p:nvPr userDrawn="1"/>
          </p:nvSpPr>
          <p:spPr bwMode="auto">
            <a:xfrm>
              <a:off x="5435409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0" name="Oval 13"/>
            <p:cNvSpPr>
              <a:spLocks noChangeArrowheads="1"/>
            </p:cNvSpPr>
            <p:nvPr userDrawn="1"/>
          </p:nvSpPr>
          <p:spPr bwMode="auto">
            <a:xfrm>
              <a:off x="5479550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1" name="Oval 14"/>
            <p:cNvSpPr>
              <a:spLocks noChangeArrowheads="1"/>
            </p:cNvSpPr>
            <p:nvPr userDrawn="1"/>
          </p:nvSpPr>
          <p:spPr bwMode="auto">
            <a:xfrm>
              <a:off x="6061878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2" name="Oval 15"/>
            <p:cNvSpPr>
              <a:spLocks noChangeArrowheads="1"/>
            </p:cNvSpPr>
            <p:nvPr userDrawn="1"/>
          </p:nvSpPr>
          <p:spPr bwMode="auto">
            <a:xfrm>
              <a:off x="6061878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3" name="Freeform 16"/>
            <p:cNvSpPr>
              <a:spLocks noEditPoints="1"/>
            </p:cNvSpPr>
            <p:nvPr userDrawn="1"/>
          </p:nvSpPr>
          <p:spPr bwMode="auto">
            <a:xfrm>
              <a:off x="6021132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4" name="Freeform 17"/>
            <p:cNvSpPr>
              <a:spLocks/>
            </p:cNvSpPr>
            <p:nvPr userDrawn="1"/>
          </p:nvSpPr>
          <p:spPr bwMode="auto">
            <a:xfrm>
              <a:off x="5640837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5" name="Freeform 18"/>
            <p:cNvSpPr>
              <a:spLocks/>
            </p:cNvSpPr>
            <p:nvPr userDrawn="1"/>
          </p:nvSpPr>
          <p:spPr bwMode="auto">
            <a:xfrm>
              <a:off x="5824194" y="6333114"/>
              <a:ext cx="101865" cy="95358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6" name="Freeform 28"/>
            <p:cNvSpPr>
              <a:spLocks/>
            </p:cNvSpPr>
            <p:nvPr userDrawn="1"/>
          </p:nvSpPr>
          <p:spPr bwMode="auto">
            <a:xfrm>
              <a:off x="6218071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</p:grpSp>
      <p:sp>
        <p:nvSpPr>
          <p:cNvPr id="167" name="Rectangle 166"/>
          <p:cNvSpPr/>
          <p:nvPr userDrawn="1"/>
        </p:nvSpPr>
        <p:spPr>
          <a:xfrm>
            <a:off x="1021467" y="6478168"/>
            <a:ext cx="46015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all" spc="0" normalizeH="0" baseline="0" noProof="0" dirty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</a:rPr>
              <a:t>50 avenue des Champs-Élysées 75008 PARIS &gt; FRANCE &gt; WWW.OCTO.COM</a:t>
            </a:r>
          </a:p>
        </p:txBody>
      </p:sp>
    </p:spTree>
    <p:extLst>
      <p:ext uri="{BB962C8B-B14F-4D97-AF65-F5344CB8AC3E}">
        <p14:creationId xmlns:p14="http://schemas.microsoft.com/office/powerpoint/2010/main" val="3808804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/>
          <p:cNvSpPr/>
          <p:nvPr/>
        </p:nvSpPr>
        <p:spPr bwMode="auto">
          <a:xfrm rot="16200000">
            <a:off x="11699962" y="6365962"/>
            <a:ext cx="503996" cy="48008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10" name="Image 9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grpSp>
        <p:nvGrpSpPr>
          <p:cNvPr id="100" name="Group 15"/>
          <p:cNvGrpSpPr>
            <a:grpSpLocks noChangeAspect="1"/>
          </p:cNvGrpSpPr>
          <p:nvPr/>
        </p:nvGrpSpPr>
        <p:grpSpPr bwMode="auto">
          <a:xfrm>
            <a:off x="6921501" y="6550322"/>
            <a:ext cx="4592923" cy="83790"/>
            <a:chOff x="3081" y="3647"/>
            <a:chExt cx="2705" cy="67"/>
          </a:xfrm>
          <a:solidFill>
            <a:schemeClr val="bg1">
              <a:lumMod val="65000"/>
            </a:schemeClr>
          </a:solidFill>
        </p:grpSpPr>
        <p:sp>
          <p:nvSpPr>
            <p:cNvPr id="101" name="Freeform 16"/>
            <p:cNvSpPr>
              <a:spLocks noEditPoints="1"/>
            </p:cNvSpPr>
            <p:nvPr userDrawn="1"/>
          </p:nvSpPr>
          <p:spPr bwMode="auto">
            <a:xfrm>
              <a:off x="3105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17"/>
            <p:cNvSpPr>
              <a:spLocks noEditPoints="1"/>
            </p:cNvSpPr>
            <p:nvPr userDrawn="1"/>
          </p:nvSpPr>
          <p:spPr bwMode="auto">
            <a:xfrm>
              <a:off x="308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Oval 18"/>
            <p:cNvSpPr>
              <a:spLocks noChangeArrowheads="1"/>
            </p:cNvSpPr>
            <p:nvPr userDrawn="1"/>
          </p:nvSpPr>
          <p:spPr bwMode="auto">
            <a:xfrm>
              <a:off x="310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Oval 19"/>
            <p:cNvSpPr>
              <a:spLocks noChangeArrowheads="1"/>
            </p:cNvSpPr>
            <p:nvPr userDrawn="1"/>
          </p:nvSpPr>
          <p:spPr bwMode="auto">
            <a:xfrm>
              <a:off x="345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Oval 20"/>
            <p:cNvSpPr>
              <a:spLocks noChangeArrowheads="1"/>
            </p:cNvSpPr>
            <p:nvPr userDrawn="1"/>
          </p:nvSpPr>
          <p:spPr bwMode="auto">
            <a:xfrm>
              <a:off x="345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21"/>
            <p:cNvSpPr>
              <a:spLocks noEditPoints="1"/>
            </p:cNvSpPr>
            <p:nvPr userDrawn="1"/>
          </p:nvSpPr>
          <p:spPr bwMode="auto">
            <a:xfrm>
              <a:off x="342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22"/>
            <p:cNvSpPr>
              <a:spLocks/>
            </p:cNvSpPr>
            <p:nvPr userDrawn="1"/>
          </p:nvSpPr>
          <p:spPr bwMode="auto">
            <a:xfrm>
              <a:off x="320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23"/>
            <p:cNvSpPr>
              <a:spLocks/>
            </p:cNvSpPr>
            <p:nvPr userDrawn="1"/>
          </p:nvSpPr>
          <p:spPr bwMode="auto">
            <a:xfrm>
              <a:off x="3312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24"/>
            <p:cNvSpPr>
              <a:spLocks noEditPoints="1"/>
            </p:cNvSpPr>
            <p:nvPr userDrawn="1"/>
          </p:nvSpPr>
          <p:spPr bwMode="auto">
            <a:xfrm>
              <a:off x="367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25"/>
            <p:cNvSpPr>
              <a:spLocks noEditPoints="1"/>
            </p:cNvSpPr>
            <p:nvPr userDrawn="1"/>
          </p:nvSpPr>
          <p:spPr bwMode="auto">
            <a:xfrm>
              <a:off x="3657" y="3657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Oval 26"/>
            <p:cNvSpPr>
              <a:spLocks noChangeArrowheads="1"/>
            </p:cNvSpPr>
            <p:nvPr userDrawn="1"/>
          </p:nvSpPr>
          <p:spPr bwMode="auto">
            <a:xfrm>
              <a:off x="3683" y="3683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Oval 27"/>
            <p:cNvSpPr>
              <a:spLocks noChangeArrowheads="1"/>
            </p:cNvSpPr>
            <p:nvPr userDrawn="1"/>
          </p:nvSpPr>
          <p:spPr bwMode="auto">
            <a:xfrm>
              <a:off x="4026" y="3647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Oval 28"/>
            <p:cNvSpPr>
              <a:spLocks noChangeArrowheads="1"/>
            </p:cNvSpPr>
            <p:nvPr userDrawn="1"/>
          </p:nvSpPr>
          <p:spPr bwMode="auto">
            <a:xfrm>
              <a:off x="4026" y="3671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29"/>
            <p:cNvSpPr>
              <a:spLocks noEditPoints="1"/>
            </p:cNvSpPr>
            <p:nvPr userDrawn="1"/>
          </p:nvSpPr>
          <p:spPr bwMode="auto">
            <a:xfrm>
              <a:off x="4002" y="3657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30"/>
            <p:cNvSpPr>
              <a:spLocks/>
            </p:cNvSpPr>
            <p:nvPr userDrawn="1"/>
          </p:nvSpPr>
          <p:spPr bwMode="auto">
            <a:xfrm>
              <a:off x="377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Freeform 31"/>
            <p:cNvSpPr>
              <a:spLocks/>
            </p:cNvSpPr>
            <p:nvPr userDrawn="1"/>
          </p:nvSpPr>
          <p:spPr bwMode="auto">
            <a:xfrm>
              <a:off x="3886" y="3657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32"/>
            <p:cNvSpPr>
              <a:spLocks/>
            </p:cNvSpPr>
            <p:nvPr userDrawn="1"/>
          </p:nvSpPr>
          <p:spPr bwMode="auto">
            <a:xfrm>
              <a:off x="3542" y="3657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33"/>
            <p:cNvSpPr>
              <a:spLocks noEditPoints="1"/>
            </p:cNvSpPr>
            <p:nvPr userDrawn="1"/>
          </p:nvSpPr>
          <p:spPr bwMode="auto">
            <a:xfrm>
              <a:off x="4255" y="3678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" name="Freeform 34"/>
            <p:cNvSpPr>
              <a:spLocks noEditPoints="1"/>
            </p:cNvSpPr>
            <p:nvPr userDrawn="1"/>
          </p:nvSpPr>
          <p:spPr bwMode="auto">
            <a:xfrm>
              <a:off x="423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" name="Oval 35"/>
            <p:cNvSpPr>
              <a:spLocks noChangeArrowheads="1"/>
            </p:cNvSpPr>
            <p:nvPr userDrawn="1"/>
          </p:nvSpPr>
          <p:spPr bwMode="auto">
            <a:xfrm>
              <a:off x="425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Oval 36"/>
            <p:cNvSpPr>
              <a:spLocks noChangeArrowheads="1"/>
            </p:cNvSpPr>
            <p:nvPr userDrawn="1"/>
          </p:nvSpPr>
          <p:spPr bwMode="auto">
            <a:xfrm>
              <a:off x="460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Oval 37"/>
            <p:cNvSpPr>
              <a:spLocks noChangeArrowheads="1"/>
            </p:cNvSpPr>
            <p:nvPr userDrawn="1"/>
          </p:nvSpPr>
          <p:spPr bwMode="auto">
            <a:xfrm>
              <a:off x="460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" name="Freeform 38"/>
            <p:cNvSpPr>
              <a:spLocks noEditPoints="1"/>
            </p:cNvSpPr>
            <p:nvPr userDrawn="1"/>
          </p:nvSpPr>
          <p:spPr bwMode="auto">
            <a:xfrm>
              <a:off x="457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4" name="Freeform 39"/>
            <p:cNvSpPr>
              <a:spLocks/>
            </p:cNvSpPr>
            <p:nvPr userDrawn="1"/>
          </p:nvSpPr>
          <p:spPr bwMode="auto">
            <a:xfrm>
              <a:off x="435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5" name="Freeform 40"/>
            <p:cNvSpPr>
              <a:spLocks/>
            </p:cNvSpPr>
            <p:nvPr userDrawn="1"/>
          </p:nvSpPr>
          <p:spPr bwMode="auto">
            <a:xfrm>
              <a:off x="4463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6" name="Freeform 41"/>
            <p:cNvSpPr>
              <a:spLocks/>
            </p:cNvSpPr>
            <p:nvPr userDrawn="1"/>
          </p:nvSpPr>
          <p:spPr bwMode="auto">
            <a:xfrm>
              <a:off x="411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7" name="Freeform 42"/>
            <p:cNvSpPr>
              <a:spLocks noEditPoints="1"/>
            </p:cNvSpPr>
            <p:nvPr userDrawn="1"/>
          </p:nvSpPr>
          <p:spPr bwMode="auto">
            <a:xfrm>
              <a:off x="482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4808" y="3657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9" name="Oval 44"/>
            <p:cNvSpPr>
              <a:spLocks noChangeArrowheads="1"/>
            </p:cNvSpPr>
            <p:nvPr userDrawn="1"/>
          </p:nvSpPr>
          <p:spPr bwMode="auto">
            <a:xfrm>
              <a:off x="4834" y="3683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0" name="Oval 45"/>
            <p:cNvSpPr>
              <a:spLocks noChangeArrowheads="1"/>
            </p:cNvSpPr>
            <p:nvPr userDrawn="1"/>
          </p:nvSpPr>
          <p:spPr bwMode="auto">
            <a:xfrm>
              <a:off x="5176" y="3647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" name="Oval 46"/>
            <p:cNvSpPr>
              <a:spLocks noChangeArrowheads="1"/>
            </p:cNvSpPr>
            <p:nvPr userDrawn="1"/>
          </p:nvSpPr>
          <p:spPr bwMode="auto">
            <a:xfrm>
              <a:off x="5176" y="3671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" name="Freeform 47"/>
            <p:cNvSpPr>
              <a:spLocks noEditPoints="1"/>
            </p:cNvSpPr>
            <p:nvPr userDrawn="1"/>
          </p:nvSpPr>
          <p:spPr bwMode="auto">
            <a:xfrm>
              <a:off x="5153" y="3657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" name="Freeform 48"/>
            <p:cNvSpPr>
              <a:spLocks/>
            </p:cNvSpPr>
            <p:nvPr userDrawn="1"/>
          </p:nvSpPr>
          <p:spPr bwMode="auto">
            <a:xfrm>
              <a:off x="492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" name="Freeform 49"/>
            <p:cNvSpPr>
              <a:spLocks/>
            </p:cNvSpPr>
            <p:nvPr userDrawn="1"/>
          </p:nvSpPr>
          <p:spPr bwMode="auto">
            <a:xfrm>
              <a:off x="5037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5" name="Freeform 50"/>
            <p:cNvSpPr>
              <a:spLocks/>
            </p:cNvSpPr>
            <p:nvPr userDrawn="1"/>
          </p:nvSpPr>
          <p:spPr bwMode="auto">
            <a:xfrm>
              <a:off x="4692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6" name="Freeform 51"/>
            <p:cNvSpPr>
              <a:spLocks noEditPoints="1"/>
            </p:cNvSpPr>
            <p:nvPr userDrawn="1"/>
          </p:nvSpPr>
          <p:spPr bwMode="auto">
            <a:xfrm>
              <a:off x="5405" y="3678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52"/>
            <p:cNvSpPr>
              <a:spLocks noEditPoints="1"/>
            </p:cNvSpPr>
            <p:nvPr userDrawn="1"/>
          </p:nvSpPr>
          <p:spPr bwMode="auto">
            <a:xfrm>
              <a:off x="5382" y="3657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Oval 53"/>
            <p:cNvSpPr>
              <a:spLocks noChangeArrowheads="1"/>
            </p:cNvSpPr>
            <p:nvPr userDrawn="1"/>
          </p:nvSpPr>
          <p:spPr bwMode="auto">
            <a:xfrm>
              <a:off x="5408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9" name="Oval 54"/>
            <p:cNvSpPr>
              <a:spLocks noChangeArrowheads="1"/>
            </p:cNvSpPr>
            <p:nvPr userDrawn="1"/>
          </p:nvSpPr>
          <p:spPr bwMode="auto">
            <a:xfrm>
              <a:off x="5752" y="3647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55"/>
            <p:cNvSpPr>
              <a:spLocks noChangeArrowheads="1"/>
            </p:cNvSpPr>
            <p:nvPr userDrawn="1"/>
          </p:nvSpPr>
          <p:spPr bwMode="auto">
            <a:xfrm>
              <a:off x="5752" y="3671"/>
              <a:ext cx="8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1" name="Freeform 56"/>
            <p:cNvSpPr>
              <a:spLocks noEditPoints="1"/>
            </p:cNvSpPr>
            <p:nvPr userDrawn="1"/>
          </p:nvSpPr>
          <p:spPr bwMode="auto">
            <a:xfrm>
              <a:off x="5726" y="3657"/>
              <a:ext cx="60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2" name="Freeform 57"/>
            <p:cNvSpPr>
              <a:spLocks/>
            </p:cNvSpPr>
            <p:nvPr userDrawn="1"/>
          </p:nvSpPr>
          <p:spPr bwMode="auto">
            <a:xfrm>
              <a:off x="5504" y="3657"/>
              <a:ext cx="43" cy="57"/>
            </a:xfrm>
            <a:custGeom>
              <a:avLst/>
              <a:gdLst>
                <a:gd name="T0" fmla="*/ 0 w 43"/>
                <a:gd name="T1" fmla="*/ 24 h 57"/>
                <a:gd name="T2" fmla="*/ 0 w 43"/>
                <a:gd name="T3" fmla="*/ 33 h 57"/>
                <a:gd name="T4" fmla="*/ 43 w 43"/>
                <a:gd name="T5" fmla="*/ 57 h 57"/>
                <a:gd name="T6" fmla="*/ 43 w 43"/>
                <a:gd name="T7" fmla="*/ 42 h 57"/>
                <a:gd name="T8" fmla="*/ 15 w 43"/>
                <a:gd name="T9" fmla="*/ 28 h 57"/>
                <a:gd name="T10" fmla="*/ 43 w 43"/>
                <a:gd name="T11" fmla="*/ 14 h 57"/>
                <a:gd name="T12" fmla="*/ 43 w 43"/>
                <a:gd name="T13" fmla="*/ 0 h 57"/>
                <a:gd name="T14" fmla="*/ 0 w 43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7">
                  <a:moveTo>
                    <a:pt x="0" y="24"/>
                  </a:moveTo>
                  <a:lnTo>
                    <a:pt x="0" y="33"/>
                  </a:lnTo>
                  <a:lnTo>
                    <a:pt x="43" y="57"/>
                  </a:lnTo>
                  <a:lnTo>
                    <a:pt x="43" y="42"/>
                  </a:lnTo>
                  <a:lnTo>
                    <a:pt x="15" y="28"/>
                  </a:lnTo>
                  <a:lnTo>
                    <a:pt x="43" y="14"/>
                  </a:lnTo>
                  <a:lnTo>
                    <a:pt x="43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3" name="Freeform 58"/>
            <p:cNvSpPr>
              <a:spLocks/>
            </p:cNvSpPr>
            <p:nvPr userDrawn="1"/>
          </p:nvSpPr>
          <p:spPr bwMode="auto">
            <a:xfrm>
              <a:off x="5613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4" name="Freeform 59"/>
            <p:cNvSpPr>
              <a:spLocks/>
            </p:cNvSpPr>
            <p:nvPr userDrawn="1"/>
          </p:nvSpPr>
          <p:spPr bwMode="auto">
            <a:xfrm>
              <a:off x="526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52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5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56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2000" cy="6319838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grpSp>
        <p:nvGrpSpPr>
          <p:cNvPr id="53" name="Group 5"/>
          <p:cNvGrpSpPr>
            <a:grpSpLocks/>
          </p:cNvGrpSpPr>
          <p:nvPr userDrawn="1"/>
        </p:nvGrpSpPr>
        <p:grpSpPr bwMode="auto">
          <a:xfrm>
            <a:off x="6925408" y="6550322"/>
            <a:ext cx="4589016" cy="112088"/>
            <a:chOff x="1657" y="3598"/>
            <a:chExt cx="2703" cy="67"/>
          </a:xfrm>
          <a:solidFill>
            <a:schemeClr val="bg1">
              <a:lumMod val="65000"/>
            </a:schemeClr>
          </a:solidFill>
        </p:grpSpPr>
        <p:sp>
          <p:nvSpPr>
            <p:cNvPr id="55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57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58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59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0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1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2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3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4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5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6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7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8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9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0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1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2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3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4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5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6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7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8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9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0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1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2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3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4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5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6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7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8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9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0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1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2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3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4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5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6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7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8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9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</p:grpSp>
      <p:pic>
        <p:nvPicPr>
          <p:cNvPr id="145" name="Image 144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9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117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08016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102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10"/>
            <a:ext cx="12192000" cy="6867947"/>
          </a:xfrm>
          <a:prstGeom prst="rect">
            <a:avLst/>
          </a:prstGeom>
          <a:solidFill>
            <a:srgbClr val="139B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/>
          <p:cNvSpPr/>
          <p:nvPr/>
        </p:nvSpPr>
        <p:spPr>
          <a:xfrm>
            <a:off x="-72221" y="3429961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6" name="Triangle isocèle 5"/>
          <p:cNvSpPr/>
          <p:nvPr/>
        </p:nvSpPr>
        <p:spPr>
          <a:xfrm rot="10800000">
            <a:off x="-72221" y="-32058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 bwMode="auto">
          <a:xfrm>
            <a:off x="427667" y="243004"/>
            <a:ext cx="11336669" cy="63719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0"/>
          </p:nvPr>
        </p:nvSpPr>
        <p:spPr bwMode="black">
          <a:xfrm>
            <a:off x="679083" y="1241426"/>
            <a:ext cx="5584628" cy="50743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Trapèze 8"/>
          <p:cNvSpPr/>
          <p:nvPr/>
        </p:nvSpPr>
        <p:spPr bwMode="auto">
          <a:xfrm rot="2700000">
            <a:off x="10737945" y="26475"/>
            <a:ext cx="1785323" cy="785500"/>
          </a:xfrm>
          <a:prstGeom prst="trapezoid">
            <a:avLst>
              <a:gd name="adj" fmla="val 999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 rot="2700000">
            <a:off x="10942086" y="82414"/>
            <a:ext cx="1377041" cy="67362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compléter</a:t>
            </a:r>
            <a:endParaRPr lang="fr-FR" dirty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2"/>
          </p:nvPr>
        </p:nvSpPr>
        <p:spPr bwMode="black">
          <a:xfrm>
            <a:off x="679084" y="548683"/>
            <a:ext cx="9875373" cy="323999"/>
          </a:xfrm>
        </p:spPr>
        <p:txBody>
          <a:bodyPr tIns="0" bIns="0" anchor="ctr" anchorCtr="0">
            <a:noAutofit/>
          </a:bodyPr>
          <a:lstStyle>
            <a:lvl1pPr marL="0" indent="0">
              <a:buFont typeface="Arial"/>
              <a:buNone/>
              <a:defRPr sz="1800" b="1" cap="all">
                <a:solidFill>
                  <a:schemeClr val="tx2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23" name="Image 22" descr="Bande_codee_1ligne_blan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-1" r="41845" b="-71000"/>
          <a:stretch/>
        </p:blipFill>
        <p:spPr>
          <a:xfrm>
            <a:off x="5929943" y="6698257"/>
            <a:ext cx="5680156" cy="147969"/>
          </a:xfrm>
          <a:prstGeom prst="rect">
            <a:avLst/>
          </a:prstGeom>
        </p:spPr>
      </p:pic>
      <p:sp>
        <p:nvSpPr>
          <p:cNvPr id="1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622671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813"/>
            <a:ext cx="12192000" cy="6867947"/>
          </a:xfrm>
          <a:prstGeom prst="rect">
            <a:avLst/>
          </a:prstGeom>
          <a:solidFill>
            <a:srgbClr val="139B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5" name="Triangle isocèle 14"/>
          <p:cNvSpPr/>
          <p:nvPr userDrawn="1"/>
        </p:nvSpPr>
        <p:spPr>
          <a:xfrm>
            <a:off x="-72220" y="3429961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6" name="Triangle isocèle 15"/>
          <p:cNvSpPr/>
          <p:nvPr userDrawn="1"/>
        </p:nvSpPr>
        <p:spPr>
          <a:xfrm rot="10800000">
            <a:off x="-72220" y="-32058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>
            <a:spLocks noChangeAspect="1"/>
          </p:cNvSpPr>
          <p:nvPr userDrawn="1"/>
        </p:nvSpPr>
        <p:spPr bwMode="auto">
          <a:xfrm>
            <a:off x="427668" y="243004"/>
            <a:ext cx="11336669" cy="63719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8" name="Trapèze 17"/>
          <p:cNvSpPr/>
          <p:nvPr userDrawn="1"/>
        </p:nvSpPr>
        <p:spPr bwMode="auto">
          <a:xfrm rot="2700000">
            <a:off x="10618932" y="99340"/>
            <a:ext cx="2169082" cy="785500"/>
          </a:xfrm>
          <a:prstGeom prst="trapezoid">
            <a:avLst>
              <a:gd name="adj" fmla="val 999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9" name="ZoneTexte 18"/>
          <p:cNvSpPr txBox="1"/>
          <p:nvPr userDrawn="1"/>
        </p:nvSpPr>
        <p:spPr>
          <a:xfrm>
            <a:off x="623394" y="6626827"/>
            <a:ext cx="60233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900" b="0" cap="all" spc="0" dirty="0" smtClean="0">
                <a:solidFill>
                  <a:schemeClr val="bg1"/>
                </a:solidFill>
                <a:latin typeface="Helvetica"/>
                <a:cs typeface="Helvetica"/>
              </a:rPr>
              <a:t>OCTO TECHNOLOGY </a:t>
            </a:r>
            <a:r>
              <a:rPr lang="en-US" sz="900" b="0" cap="all" spc="0" baseline="0" dirty="0" smtClean="0">
                <a:solidFill>
                  <a:schemeClr val="bg1"/>
                </a:solidFill>
                <a:latin typeface="Helvetica"/>
                <a:cs typeface="Helvetica"/>
              </a:rPr>
              <a:t>&gt; there is a better way </a:t>
            </a:r>
            <a:endParaRPr lang="en-US" sz="900" b="0" cap="all" spc="0" dirty="0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pSp>
        <p:nvGrpSpPr>
          <p:cNvPr id="20" name="Group 5"/>
          <p:cNvGrpSpPr>
            <a:grpSpLocks/>
          </p:cNvGrpSpPr>
          <p:nvPr userDrawn="1"/>
        </p:nvGrpSpPr>
        <p:grpSpPr bwMode="auto">
          <a:xfrm>
            <a:off x="5960201" y="6678505"/>
            <a:ext cx="5568615" cy="112088"/>
            <a:chOff x="1080" y="3598"/>
            <a:chExt cx="3280" cy="67"/>
          </a:xfrm>
          <a:solidFill>
            <a:schemeClr val="bg1"/>
          </a:solidFill>
        </p:grpSpPr>
        <p:sp>
          <p:nvSpPr>
            <p:cNvPr id="21" name="Oval 6"/>
            <p:cNvSpPr>
              <a:spLocks noChangeArrowheads="1"/>
            </p:cNvSpPr>
            <p:nvPr userDrawn="1"/>
          </p:nvSpPr>
          <p:spPr bwMode="auto">
            <a:xfrm>
              <a:off x="145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2" name="Oval 7"/>
            <p:cNvSpPr>
              <a:spLocks noChangeArrowheads="1"/>
            </p:cNvSpPr>
            <p:nvPr userDrawn="1"/>
          </p:nvSpPr>
          <p:spPr bwMode="auto">
            <a:xfrm>
              <a:off x="145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42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20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312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9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0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1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2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3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4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5" name="Freeform 19"/>
            <p:cNvSpPr>
              <a:spLocks/>
            </p:cNvSpPr>
            <p:nvPr userDrawn="1"/>
          </p:nvSpPr>
          <p:spPr bwMode="auto">
            <a:xfrm>
              <a:off x="1542" y="3608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6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7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8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9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0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1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2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3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4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5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6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7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8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0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1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2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3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4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5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6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7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8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9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0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1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2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3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4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5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6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7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8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9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0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1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2" name="Freeform 11"/>
            <p:cNvSpPr>
              <a:spLocks noEditPoints="1"/>
            </p:cNvSpPr>
            <p:nvPr userDrawn="1"/>
          </p:nvSpPr>
          <p:spPr bwMode="auto">
            <a:xfrm>
              <a:off x="1102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3" name="Freeform 12"/>
            <p:cNvSpPr>
              <a:spLocks noEditPoints="1"/>
            </p:cNvSpPr>
            <p:nvPr userDrawn="1"/>
          </p:nvSpPr>
          <p:spPr bwMode="auto">
            <a:xfrm>
              <a:off x="1080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4" name="Oval 13"/>
            <p:cNvSpPr>
              <a:spLocks noChangeArrowheads="1"/>
            </p:cNvSpPr>
            <p:nvPr userDrawn="1"/>
          </p:nvSpPr>
          <p:spPr bwMode="auto">
            <a:xfrm>
              <a:off x="1106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56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8627" y="1519320"/>
            <a:ext cx="1208912" cy="504055"/>
          </a:xfrm>
        </p:spPr>
        <p:txBody>
          <a:bodyPr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18627" y="2338779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8627" y="3158238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18627" y="3977697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18627" y="4797156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907449" y="1519320"/>
            <a:ext cx="1208912" cy="504055"/>
          </a:xfrm>
        </p:spPr>
        <p:txBody>
          <a:bodyPr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907449" y="2338779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07449" y="3158238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907449" y="3977697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907449" y="4797156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21" hasCustomPrompt="1"/>
          </p:nvPr>
        </p:nvSpPr>
        <p:spPr>
          <a:xfrm>
            <a:off x="1845847" y="1778244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55" name="Text Placeholder 53"/>
          <p:cNvSpPr>
            <a:spLocks noGrp="1"/>
          </p:cNvSpPr>
          <p:nvPr>
            <p:ph type="body" sz="quarter" idx="22" hasCustomPrompt="1"/>
          </p:nvPr>
        </p:nvSpPr>
        <p:spPr>
          <a:xfrm>
            <a:off x="1845847" y="2597703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56" name="Text Placeholder 53"/>
          <p:cNvSpPr>
            <a:spLocks noGrp="1"/>
          </p:cNvSpPr>
          <p:nvPr>
            <p:ph type="body" sz="quarter" idx="23" hasCustomPrompt="1"/>
          </p:nvPr>
        </p:nvSpPr>
        <p:spPr>
          <a:xfrm>
            <a:off x="1845847" y="3417162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59" name="Text Placeholder 53"/>
          <p:cNvSpPr>
            <a:spLocks noGrp="1"/>
          </p:cNvSpPr>
          <p:nvPr>
            <p:ph type="body" sz="quarter" idx="24" hasCustomPrompt="1"/>
          </p:nvPr>
        </p:nvSpPr>
        <p:spPr>
          <a:xfrm>
            <a:off x="1845847" y="4236621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0" name="Text Placeholder 53"/>
          <p:cNvSpPr>
            <a:spLocks noGrp="1"/>
          </p:cNvSpPr>
          <p:nvPr>
            <p:ph type="body" sz="quarter" idx="25" hasCustomPrompt="1"/>
          </p:nvPr>
        </p:nvSpPr>
        <p:spPr>
          <a:xfrm>
            <a:off x="1845847" y="5056080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1" name="Text Placeholder 53"/>
          <p:cNvSpPr>
            <a:spLocks noGrp="1"/>
          </p:cNvSpPr>
          <p:nvPr>
            <p:ph type="body" sz="quarter" idx="26" hasCustomPrompt="1"/>
          </p:nvPr>
        </p:nvSpPr>
        <p:spPr>
          <a:xfrm>
            <a:off x="8124727" y="1778244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2" name="Text Placeholder 53"/>
          <p:cNvSpPr>
            <a:spLocks noGrp="1"/>
          </p:cNvSpPr>
          <p:nvPr>
            <p:ph type="body" sz="quarter" idx="27" hasCustomPrompt="1"/>
          </p:nvPr>
        </p:nvSpPr>
        <p:spPr>
          <a:xfrm>
            <a:off x="8124727" y="2597702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3" name="Text Placeholder 53"/>
          <p:cNvSpPr>
            <a:spLocks noGrp="1"/>
          </p:cNvSpPr>
          <p:nvPr>
            <p:ph type="body" sz="quarter" idx="28" hasCustomPrompt="1"/>
          </p:nvPr>
        </p:nvSpPr>
        <p:spPr>
          <a:xfrm>
            <a:off x="8124727" y="3417162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4" name="Text Placeholder 53"/>
          <p:cNvSpPr>
            <a:spLocks noGrp="1"/>
          </p:cNvSpPr>
          <p:nvPr>
            <p:ph type="body" sz="quarter" idx="29" hasCustomPrompt="1"/>
          </p:nvPr>
        </p:nvSpPr>
        <p:spPr>
          <a:xfrm>
            <a:off x="8124727" y="4236621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5" name="Text Placeholder 53"/>
          <p:cNvSpPr>
            <a:spLocks noGrp="1"/>
          </p:cNvSpPr>
          <p:nvPr>
            <p:ph type="body" sz="quarter" idx="30" hasCustomPrompt="1"/>
          </p:nvPr>
        </p:nvSpPr>
        <p:spPr>
          <a:xfrm>
            <a:off x="8124727" y="5056079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74" name="1_page"/>
          <p:cNvSpPr>
            <a:spLocks noGrp="1"/>
          </p:cNvSpPr>
          <p:nvPr>
            <p:ph type="body" sz="quarter" idx="31" hasCustomPrompt="1"/>
          </p:nvPr>
        </p:nvSpPr>
        <p:spPr>
          <a:xfrm>
            <a:off x="5031711" y="1847088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5" name="2_page"/>
          <p:cNvSpPr>
            <a:spLocks noGrp="1"/>
          </p:cNvSpPr>
          <p:nvPr>
            <p:ph type="body" sz="quarter" idx="32" hasCustomPrompt="1"/>
          </p:nvPr>
        </p:nvSpPr>
        <p:spPr>
          <a:xfrm>
            <a:off x="5031711" y="2684335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6" name="3_page"/>
          <p:cNvSpPr>
            <a:spLocks noGrp="1"/>
          </p:cNvSpPr>
          <p:nvPr>
            <p:ph type="body" sz="quarter" idx="33" hasCustomPrompt="1"/>
          </p:nvPr>
        </p:nvSpPr>
        <p:spPr>
          <a:xfrm>
            <a:off x="5031711" y="3484863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7" name="4_page"/>
          <p:cNvSpPr>
            <a:spLocks noGrp="1"/>
          </p:cNvSpPr>
          <p:nvPr>
            <p:ph type="body" sz="quarter" idx="34" hasCustomPrompt="1"/>
          </p:nvPr>
        </p:nvSpPr>
        <p:spPr>
          <a:xfrm>
            <a:off x="5031711" y="4322110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8" name="5_page"/>
          <p:cNvSpPr>
            <a:spLocks noGrp="1"/>
          </p:cNvSpPr>
          <p:nvPr>
            <p:ph type="body" sz="quarter" idx="35" hasCustomPrompt="1"/>
          </p:nvPr>
        </p:nvSpPr>
        <p:spPr>
          <a:xfrm>
            <a:off x="5031711" y="5123012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9" name="6_page"/>
          <p:cNvSpPr>
            <a:spLocks noGrp="1"/>
          </p:cNvSpPr>
          <p:nvPr>
            <p:ph type="body" sz="quarter" idx="36" hasCustomPrompt="1"/>
          </p:nvPr>
        </p:nvSpPr>
        <p:spPr>
          <a:xfrm>
            <a:off x="11317200" y="1847088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0" name="7_page"/>
          <p:cNvSpPr>
            <a:spLocks noGrp="1"/>
          </p:cNvSpPr>
          <p:nvPr>
            <p:ph type="body" sz="quarter" idx="37" hasCustomPrompt="1"/>
          </p:nvPr>
        </p:nvSpPr>
        <p:spPr>
          <a:xfrm>
            <a:off x="11317200" y="2684335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1" name="8_page"/>
          <p:cNvSpPr>
            <a:spLocks noGrp="1"/>
          </p:cNvSpPr>
          <p:nvPr>
            <p:ph type="body" sz="quarter" idx="38" hasCustomPrompt="1"/>
          </p:nvPr>
        </p:nvSpPr>
        <p:spPr>
          <a:xfrm>
            <a:off x="11317200" y="3484863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2" name="9_page"/>
          <p:cNvSpPr>
            <a:spLocks noGrp="1"/>
          </p:cNvSpPr>
          <p:nvPr>
            <p:ph type="body" sz="quarter" idx="39" hasCustomPrompt="1"/>
          </p:nvPr>
        </p:nvSpPr>
        <p:spPr>
          <a:xfrm>
            <a:off x="11317200" y="4322110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3" name="10_page"/>
          <p:cNvSpPr>
            <a:spLocks noGrp="1"/>
          </p:cNvSpPr>
          <p:nvPr>
            <p:ph type="body" sz="quarter" idx="40" hasCustomPrompt="1"/>
          </p:nvPr>
        </p:nvSpPr>
        <p:spPr>
          <a:xfrm>
            <a:off x="11317200" y="5123012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lvl="0" eaLnBrk="1" hangingPunct="1">
              <a:lnSpc>
                <a:spcPct val="80000"/>
              </a:lnSpc>
              <a:defRPr sz="18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 smtClean="0"/>
              <a:t>Table des matières</a:t>
            </a:r>
          </a:p>
        </p:txBody>
      </p:sp>
      <p:sp>
        <p:nvSpPr>
          <p:cNvPr id="35" name="TextBox 4"/>
          <p:cNvSpPr txBox="1"/>
          <p:nvPr userDrawn="1"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fr-FR" noProof="0" dirty="0" smtClean="0"/>
              <a:t>Table des matières</a:t>
            </a:r>
          </a:p>
        </p:txBody>
      </p:sp>
    </p:spTree>
    <p:extLst>
      <p:ext uri="{BB962C8B-B14F-4D97-AF65-F5344CB8AC3E}">
        <p14:creationId xmlns:p14="http://schemas.microsoft.com/office/powerpoint/2010/main" val="414299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6" y="1252538"/>
            <a:ext cx="10850033" cy="5059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>
              <a:buFont typeface="+mj-lt"/>
              <a:buAutoNum type="arabicPeriod"/>
              <a:tabLst>
                <a:tab pos="7962900" algn="r"/>
              </a:tabLst>
              <a:defRPr/>
            </a:lvl1pPr>
            <a:lvl3pPr>
              <a:tabLst/>
              <a:defRPr/>
            </a:lvl3pPr>
          </a:lstStyle>
          <a:p>
            <a:pPr lvl="0"/>
            <a:r>
              <a:rPr lang="fr-FR" dirty="0" smtClean="0"/>
              <a:t>Modifiez les styles du texte du masque	000</a:t>
            </a:r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6" name="TextBox 1"/>
          <p:cNvSpPr txBox="1"/>
          <p:nvPr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lvl="0" eaLnBrk="1" hangingPunct="1">
              <a:lnSpc>
                <a:spcPct val="80000"/>
              </a:lnSpc>
              <a:defRPr sz="18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 smtClean="0"/>
              <a:t>Table des matières</a:t>
            </a:r>
          </a:p>
        </p:txBody>
      </p:sp>
      <p:sp>
        <p:nvSpPr>
          <p:cNvPr id="7" name="TextBox 4"/>
          <p:cNvSpPr txBox="1"/>
          <p:nvPr userDrawn="1"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9365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hap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rgbClr val="6DC3C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501" y="2492899"/>
            <a:ext cx="2016223" cy="143986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1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15" y="-9947"/>
            <a:ext cx="12192000" cy="6867947"/>
          </a:xfrm>
          <a:prstGeom prst="rect">
            <a:avLst/>
          </a:prstGeom>
          <a:solidFill>
            <a:srgbClr val="6DC3C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1" name="Triangle isocèle 10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350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49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2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1828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rgbClr val="00AFC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49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3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1" name="Triangle isocèle 10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775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49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4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1" name="Triangle isocèle 10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12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241428"/>
            <a:ext cx="10850033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3pPr>
              <a:tabLst/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305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rgbClr val="E8394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49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Arial" panose="020B0604020202020204" pitchFamily="34" charset="0"/>
              <a:buNone/>
              <a:tabLst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fr-FR" dirty="0" smtClean="0"/>
              <a:t>TITRE PARTIE 5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1116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rgbClr val="71B84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49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6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1654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En-t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1627099" y="5705680"/>
            <a:ext cx="8640000" cy="243600"/>
          </a:xfrm>
          <a:noFill/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0" i="0" cap="all" baseline="0">
                <a:solidFill>
                  <a:schemeClr val="tx2"/>
                </a:solidFill>
                <a:latin typeface="+mj-lt"/>
                <a:cs typeface="Helvetica" panose="02000500000000000000" pitchFamily="2" charset="0"/>
              </a:defRPr>
            </a:lvl1pPr>
          </a:lstStyle>
          <a:p>
            <a:pPr lvl="0"/>
            <a:r>
              <a:rPr lang="fr-FR" dirty="0" smtClean="0"/>
              <a:t>RÉFÉRENCE OCTO - VERSION DU DOCUMENT - DATE</a:t>
            </a:r>
          </a:p>
        </p:txBody>
      </p:sp>
      <p:sp>
        <p:nvSpPr>
          <p:cNvPr id="19" name="Triangle isocèle 18"/>
          <p:cNvSpPr>
            <a:spLocks/>
          </p:cNvSpPr>
          <p:nvPr userDrawn="1"/>
        </p:nvSpPr>
        <p:spPr bwMode="auto">
          <a:xfrm rot="5400000">
            <a:off x="1280376" y="5748159"/>
            <a:ext cx="222118" cy="167029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458"/>
                </a:solidFill>
                <a:effectLst/>
                <a:latin typeface="Helvetica"/>
                <a:cs typeface="Helvetica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2458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60" name="Image 59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" b="16609"/>
          <a:stretch/>
        </p:blipFill>
        <p:spPr bwMode="black">
          <a:xfrm>
            <a:off x="1186000" y="752944"/>
            <a:ext cx="3586219" cy="1558937"/>
          </a:xfrm>
          <a:prstGeom prst="rect">
            <a:avLst/>
          </a:prstGeom>
        </p:spPr>
      </p:pic>
      <p:sp>
        <p:nvSpPr>
          <p:cNvPr id="61" name="Rectangle 9"/>
          <p:cNvSpPr>
            <a:spLocks noGrp="1" noChangeArrowheads="1"/>
          </p:cNvSpPr>
          <p:nvPr>
            <p:ph type="title" hasCustomPrompt="1"/>
          </p:nvPr>
        </p:nvSpPr>
        <p:spPr bwMode="black">
          <a:xfrm>
            <a:off x="1307920" y="2794396"/>
            <a:ext cx="9636765" cy="74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dirty="0" smtClean="0"/>
              <a:t>Cliquez pour ajouter un titre</a:t>
            </a:r>
          </a:p>
        </p:txBody>
      </p:sp>
      <p:sp>
        <p:nvSpPr>
          <p:cNvPr id="62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1307921" y="3559305"/>
            <a:ext cx="9636764" cy="792088"/>
          </a:xfrm>
        </p:spPr>
        <p:txBody>
          <a:bodyPr lIns="0" rIns="0" anchor="t">
            <a:normAutofit/>
          </a:bodyPr>
          <a:lstStyle>
            <a:lvl1pPr marL="0" indent="0">
              <a:buFont typeface="Arial"/>
              <a:buNone/>
              <a:defRPr sz="2200" b="0" i="0">
                <a:solidFill>
                  <a:schemeClr val="bg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307921" y="4428418"/>
            <a:ext cx="1774671" cy="788742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  <a:tabLst/>
              <a:defRPr/>
            </a:lvl1pPr>
          </a:lstStyle>
          <a:p>
            <a:pPr marL="0" indent="0" algn="ctr" eaLnBrk="1" hangingPunct="1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fr-FR" sz="1600" dirty="0" smtClean="0">
                <a:solidFill>
                  <a:srgbClr val="00A0BF"/>
                </a:solidFill>
                <a:latin typeface="+mn-lt"/>
                <a:cs typeface="Helvetica"/>
              </a:rPr>
              <a:t>Dimension logo client</a:t>
            </a:r>
            <a:r>
              <a:rPr lang="en-GB" dirty="0" smtClean="0"/>
              <a:t> </a:t>
            </a:r>
            <a:endParaRPr lang="en-GB" dirty="0"/>
          </a:p>
        </p:txBody>
      </p:sp>
      <p:grpSp>
        <p:nvGrpSpPr>
          <p:cNvPr id="223" name="Groupe 222"/>
          <p:cNvGrpSpPr/>
          <p:nvPr userDrawn="1"/>
        </p:nvGrpSpPr>
        <p:grpSpPr>
          <a:xfrm>
            <a:off x="5638063" y="6521284"/>
            <a:ext cx="5552184" cy="112088"/>
            <a:chOff x="5435409" y="6316384"/>
            <a:chExt cx="5552184" cy="112088"/>
          </a:xfrm>
        </p:grpSpPr>
        <p:sp>
          <p:nvSpPr>
            <p:cNvPr id="224" name="Freeform 11"/>
            <p:cNvSpPr>
              <a:spLocks noEditPoints="1"/>
            </p:cNvSpPr>
            <p:nvPr userDrawn="1"/>
          </p:nvSpPr>
          <p:spPr bwMode="auto">
            <a:xfrm>
              <a:off x="6435927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25" name="Freeform 12"/>
            <p:cNvSpPr>
              <a:spLocks noEditPoints="1"/>
            </p:cNvSpPr>
            <p:nvPr userDrawn="1"/>
          </p:nvSpPr>
          <p:spPr bwMode="auto">
            <a:xfrm>
              <a:off x="6398577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26" name="Oval 13"/>
            <p:cNvSpPr>
              <a:spLocks noChangeArrowheads="1"/>
            </p:cNvSpPr>
            <p:nvPr userDrawn="1"/>
          </p:nvSpPr>
          <p:spPr bwMode="auto">
            <a:xfrm>
              <a:off x="6442718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27" name="Oval 14"/>
            <p:cNvSpPr>
              <a:spLocks noChangeArrowheads="1"/>
            </p:cNvSpPr>
            <p:nvPr userDrawn="1"/>
          </p:nvSpPr>
          <p:spPr bwMode="auto">
            <a:xfrm>
              <a:off x="7025046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28" name="Oval 15"/>
            <p:cNvSpPr>
              <a:spLocks noChangeArrowheads="1"/>
            </p:cNvSpPr>
            <p:nvPr userDrawn="1"/>
          </p:nvSpPr>
          <p:spPr bwMode="auto">
            <a:xfrm>
              <a:off x="7025046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29" name="Freeform 16"/>
            <p:cNvSpPr>
              <a:spLocks noEditPoints="1"/>
            </p:cNvSpPr>
            <p:nvPr userDrawn="1"/>
          </p:nvSpPr>
          <p:spPr bwMode="auto">
            <a:xfrm>
              <a:off x="6984300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0" name="Freeform 17"/>
            <p:cNvSpPr>
              <a:spLocks/>
            </p:cNvSpPr>
            <p:nvPr userDrawn="1"/>
          </p:nvSpPr>
          <p:spPr bwMode="auto">
            <a:xfrm>
              <a:off x="6604005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1" name="Freeform 18"/>
            <p:cNvSpPr>
              <a:spLocks/>
            </p:cNvSpPr>
            <p:nvPr userDrawn="1"/>
          </p:nvSpPr>
          <p:spPr bwMode="auto">
            <a:xfrm>
              <a:off x="6787362" y="6333114"/>
              <a:ext cx="101865" cy="95358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2" name="Freeform 20"/>
            <p:cNvSpPr>
              <a:spLocks noEditPoints="1"/>
            </p:cNvSpPr>
            <p:nvPr userDrawn="1"/>
          </p:nvSpPr>
          <p:spPr bwMode="auto">
            <a:xfrm>
              <a:off x="7413831" y="6368246"/>
              <a:ext cx="20373" cy="23421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3" name="Freeform 21"/>
            <p:cNvSpPr>
              <a:spLocks noEditPoints="1"/>
            </p:cNvSpPr>
            <p:nvPr userDrawn="1"/>
          </p:nvSpPr>
          <p:spPr bwMode="auto">
            <a:xfrm>
              <a:off x="7373085" y="6333114"/>
              <a:ext cx="100167" cy="95358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4" name="Oval 22"/>
            <p:cNvSpPr>
              <a:spLocks noChangeArrowheads="1"/>
            </p:cNvSpPr>
            <p:nvPr userDrawn="1"/>
          </p:nvSpPr>
          <p:spPr bwMode="auto">
            <a:xfrm>
              <a:off x="7417227" y="6376610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5" name="Oval 23"/>
            <p:cNvSpPr>
              <a:spLocks noChangeArrowheads="1"/>
            </p:cNvSpPr>
            <p:nvPr userDrawn="1"/>
          </p:nvSpPr>
          <p:spPr bwMode="auto">
            <a:xfrm>
              <a:off x="8002950" y="6316384"/>
              <a:ext cx="11884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6" name="Oval 24"/>
            <p:cNvSpPr>
              <a:spLocks noChangeArrowheads="1"/>
            </p:cNvSpPr>
            <p:nvPr userDrawn="1"/>
          </p:nvSpPr>
          <p:spPr bwMode="auto">
            <a:xfrm>
              <a:off x="8002950" y="6356535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7" name="Freeform 25"/>
            <p:cNvSpPr>
              <a:spLocks noEditPoints="1"/>
            </p:cNvSpPr>
            <p:nvPr userDrawn="1"/>
          </p:nvSpPr>
          <p:spPr bwMode="auto">
            <a:xfrm>
              <a:off x="7958808" y="6333114"/>
              <a:ext cx="100167" cy="95358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8" name="Freeform 26"/>
            <p:cNvSpPr>
              <a:spLocks/>
            </p:cNvSpPr>
            <p:nvPr userDrawn="1"/>
          </p:nvSpPr>
          <p:spPr bwMode="auto">
            <a:xfrm>
              <a:off x="7581908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9" name="Freeform 27"/>
            <p:cNvSpPr>
              <a:spLocks/>
            </p:cNvSpPr>
            <p:nvPr userDrawn="1"/>
          </p:nvSpPr>
          <p:spPr bwMode="auto">
            <a:xfrm>
              <a:off x="7766963" y="6333114"/>
              <a:ext cx="96772" cy="95358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0" name="Freeform 28"/>
            <p:cNvSpPr>
              <a:spLocks/>
            </p:cNvSpPr>
            <p:nvPr userDrawn="1"/>
          </p:nvSpPr>
          <p:spPr bwMode="auto">
            <a:xfrm>
              <a:off x="7181239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1" name="Freeform 29"/>
            <p:cNvSpPr>
              <a:spLocks noEditPoints="1"/>
            </p:cNvSpPr>
            <p:nvPr userDrawn="1"/>
          </p:nvSpPr>
          <p:spPr bwMode="auto">
            <a:xfrm>
              <a:off x="8388339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2" name="Freeform 30"/>
            <p:cNvSpPr>
              <a:spLocks noEditPoints="1"/>
            </p:cNvSpPr>
            <p:nvPr userDrawn="1"/>
          </p:nvSpPr>
          <p:spPr bwMode="auto">
            <a:xfrm>
              <a:off x="8352686" y="6333114"/>
              <a:ext cx="95074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3" name="Oval 31"/>
            <p:cNvSpPr>
              <a:spLocks noChangeArrowheads="1"/>
            </p:cNvSpPr>
            <p:nvPr userDrawn="1"/>
          </p:nvSpPr>
          <p:spPr bwMode="auto">
            <a:xfrm>
              <a:off x="8396828" y="6376610"/>
              <a:ext cx="6791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4" name="Oval 32"/>
            <p:cNvSpPr>
              <a:spLocks noChangeArrowheads="1"/>
            </p:cNvSpPr>
            <p:nvPr userDrawn="1"/>
          </p:nvSpPr>
          <p:spPr bwMode="auto">
            <a:xfrm>
              <a:off x="8977458" y="6316384"/>
              <a:ext cx="16977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5" name="Oval 33"/>
            <p:cNvSpPr>
              <a:spLocks noChangeArrowheads="1"/>
            </p:cNvSpPr>
            <p:nvPr userDrawn="1"/>
          </p:nvSpPr>
          <p:spPr bwMode="auto">
            <a:xfrm>
              <a:off x="8977458" y="6356535"/>
              <a:ext cx="16977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6" name="Freeform 34"/>
            <p:cNvSpPr>
              <a:spLocks noEditPoints="1"/>
            </p:cNvSpPr>
            <p:nvPr userDrawn="1"/>
          </p:nvSpPr>
          <p:spPr bwMode="auto">
            <a:xfrm>
              <a:off x="8938410" y="6333114"/>
              <a:ext cx="95074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7" name="Freeform 35"/>
            <p:cNvSpPr>
              <a:spLocks/>
            </p:cNvSpPr>
            <p:nvPr userDrawn="1"/>
          </p:nvSpPr>
          <p:spPr bwMode="auto">
            <a:xfrm>
              <a:off x="8556416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8" name="Freeform 36"/>
            <p:cNvSpPr>
              <a:spLocks/>
            </p:cNvSpPr>
            <p:nvPr userDrawn="1"/>
          </p:nvSpPr>
          <p:spPr bwMode="auto">
            <a:xfrm>
              <a:off x="8741471" y="6333114"/>
              <a:ext cx="96772" cy="95358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9" name="Freeform 37"/>
            <p:cNvSpPr>
              <a:spLocks/>
            </p:cNvSpPr>
            <p:nvPr userDrawn="1"/>
          </p:nvSpPr>
          <p:spPr bwMode="auto">
            <a:xfrm>
              <a:off x="8155747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0" name="Freeform 38"/>
            <p:cNvSpPr>
              <a:spLocks noEditPoints="1"/>
            </p:cNvSpPr>
            <p:nvPr userDrawn="1"/>
          </p:nvSpPr>
          <p:spPr bwMode="auto">
            <a:xfrm>
              <a:off x="9366243" y="6368246"/>
              <a:ext cx="20373" cy="23421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1" name="Freeform 39"/>
            <p:cNvSpPr>
              <a:spLocks noEditPoints="1"/>
            </p:cNvSpPr>
            <p:nvPr userDrawn="1"/>
          </p:nvSpPr>
          <p:spPr bwMode="auto">
            <a:xfrm>
              <a:off x="9327194" y="6333114"/>
              <a:ext cx="100167" cy="95358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2" name="Oval 40"/>
            <p:cNvSpPr>
              <a:spLocks noChangeArrowheads="1"/>
            </p:cNvSpPr>
            <p:nvPr userDrawn="1"/>
          </p:nvSpPr>
          <p:spPr bwMode="auto">
            <a:xfrm>
              <a:off x="9371336" y="6376610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3" name="Oval 41"/>
            <p:cNvSpPr>
              <a:spLocks noChangeArrowheads="1"/>
            </p:cNvSpPr>
            <p:nvPr userDrawn="1"/>
          </p:nvSpPr>
          <p:spPr bwMode="auto">
            <a:xfrm>
              <a:off x="9957059" y="6316384"/>
              <a:ext cx="11884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4" name="Oval 42"/>
            <p:cNvSpPr>
              <a:spLocks noChangeArrowheads="1"/>
            </p:cNvSpPr>
            <p:nvPr userDrawn="1"/>
          </p:nvSpPr>
          <p:spPr bwMode="auto">
            <a:xfrm>
              <a:off x="9957059" y="6356535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5" name="Freeform 43"/>
            <p:cNvSpPr>
              <a:spLocks noEditPoints="1"/>
            </p:cNvSpPr>
            <p:nvPr userDrawn="1"/>
          </p:nvSpPr>
          <p:spPr bwMode="auto">
            <a:xfrm>
              <a:off x="9912918" y="6333114"/>
              <a:ext cx="100167" cy="95358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6" name="Freeform 44"/>
            <p:cNvSpPr>
              <a:spLocks/>
            </p:cNvSpPr>
            <p:nvPr userDrawn="1"/>
          </p:nvSpPr>
          <p:spPr bwMode="auto">
            <a:xfrm>
              <a:off x="9536017" y="6333114"/>
              <a:ext cx="71305" cy="95358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7" name="Freeform 45"/>
            <p:cNvSpPr>
              <a:spLocks/>
            </p:cNvSpPr>
            <p:nvPr userDrawn="1"/>
          </p:nvSpPr>
          <p:spPr bwMode="auto">
            <a:xfrm>
              <a:off x="9719374" y="6333114"/>
              <a:ext cx="96772" cy="95358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8" name="Freeform 46"/>
            <p:cNvSpPr>
              <a:spLocks/>
            </p:cNvSpPr>
            <p:nvPr userDrawn="1"/>
          </p:nvSpPr>
          <p:spPr bwMode="auto">
            <a:xfrm>
              <a:off x="9133651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9" name="Freeform 47"/>
            <p:cNvSpPr>
              <a:spLocks noEditPoints="1"/>
            </p:cNvSpPr>
            <p:nvPr userDrawn="1"/>
          </p:nvSpPr>
          <p:spPr bwMode="auto">
            <a:xfrm>
              <a:off x="10340751" y="6368246"/>
              <a:ext cx="25466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0" name="Freeform 48"/>
            <p:cNvSpPr>
              <a:spLocks noEditPoints="1"/>
            </p:cNvSpPr>
            <p:nvPr userDrawn="1"/>
          </p:nvSpPr>
          <p:spPr bwMode="auto">
            <a:xfrm>
              <a:off x="10305098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1" name="Oval 49"/>
            <p:cNvSpPr>
              <a:spLocks noChangeArrowheads="1"/>
            </p:cNvSpPr>
            <p:nvPr userDrawn="1"/>
          </p:nvSpPr>
          <p:spPr bwMode="auto">
            <a:xfrm>
              <a:off x="10349239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2" name="Oval 50"/>
            <p:cNvSpPr>
              <a:spLocks noChangeArrowheads="1"/>
            </p:cNvSpPr>
            <p:nvPr userDrawn="1"/>
          </p:nvSpPr>
          <p:spPr bwMode="auto">
            <a:xfrm>
              <a:off x="10931567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3" name="Oval 51"/>
            <p:cNvSpPr>
              <a:spLocks noChangeArrowheads="1"/>
            </p:cNvSpPr>
            <p:nvPr userDrawn="1"/>
          </p:nvSpPr>
          <p:spPr bwMode="auto">
            <a:xfrm>
              <a:off x="10931567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4" name="Freeform 52"/>
            <p:cNvSpPr>
              <a:spLocks noEditPoints="1"/>
            </p:cNvSpPr>
            <p:nvPr userDrawn="1"/>
          </p:nvSpPr>
          <p:spPr bwMode="auto">
            <a:xfrm>
              <a:off x="10890821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5" name="Freeform 53"/>
            <p:cNvSpPr>
              <a:spLocks/>
            </p:cNvSpPr>
            <p:nvPr userDrawn="1"/>
          </p:nvSpPr>
          <p:spPr bwMode="auto">
            <a:xfrm>
              <a:off x="10510525" y="6333114"/>
              <a:ext cx="74701" cy="95358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6" name="Freeform 54"/>
            <p:cNvSpPr>
              <a:spLocks/>
            </p:cNvSpPr>
            <p:nvPr userDrawn="1"/>
          </p:nvSpPr>
          <p:spPr bwMode="auto">
            <a:xfrm>
              <a:off x="10693882" y="6333114"/>
              <a:ext cx="96772" cy="95358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7" name="Freeform 55"/>
            <p:cNvSpPr>
              <a:spLocks/>
            </p:cNvSpPr>
            <p:nvPr userDrawn="1"/>
          </p:nvSpPr>
          <p:spPr bwMode="auto">
            <a:xfrm>
              <a:off x="10108159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8" name="Freeform 11"/>
            <p:cNvSpPr>
              <a:spLocks noEditPoints="1"/>
            </p:cNvSpPr>
            <p:nvPr userDrawn="1"/>
          </p:nvSpPr>
          <p:spPr bwMode="auto">
            <a:xfrm>
              <a:off x="5472759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9" name="Freeform 12"/>
            <p:cNvSpPr>
              <a:spLocks noEditPoints="1"/>
            </p:cNvSpPr>
            <p:nvPr userDrawn="1"/>
          </p:nvSpPr>
          <p:spPr bwMode="auto">
            <a:xfrm>
              <a:off x="5435409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0" name="Oval 13"/>
            <p:cNvSpPr>
              <a:spLocks noChangeArrowheads="1"/>
            </p:cNvSpPr>
            <p:nvPr userDrawn="1"/>
          </p:nvSpPr>
          <p:spPr bwMode="auto">
            <a:xfrm>
              <a:off x="5479550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1" name="Oval 14"/>
            <p:cNvSpPr>
              <a:spLocks noChangeArrowheads="1"/>
            </p:cNvSpPr>
            <p:nvPr userDrawn="1"/>
          </p:nvSpPr>
          <p:spPr bwMode="auto">
            <a:xfrm>
              <a:off x="6061878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2" name="Oval 15"/>
            <p:cNvSpPr>
              <a:spLocks noChangeArrowheads="1"/>
            </p:cNvSpPr>
            <p:nvPr userDrawn="1"/>
          </p:nvSpPr>
          <p:spPr bwMode="auto">
            <a:xfrm>
              <a:off x="6061878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3" name="Freeform 16"/>
            <p:cNvSpPr>
              <a:spLocks noEditPoints="1"/>
            </p:cNvSpPr>
            <p:nvPr userDrawn="1"/>
          </p:nvSpPr>
          <p:spPr bwMode="auto">
            <a:xfrm>
              <a:off x="6021132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4" name="Freeform 17"/>
            <p:cNvSpPr>
              <a:spLocks/>
            </p:cNvSpPr>
            <p:nvPr userDrawn="1"/>
          </p:nvSpPr>
          <p:spPr bwMode="auto">
            <a:xfrm>
              <a:off x="5640837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5" name="Freeform 18"/>
            <p:cNvSpPr>
              <a:spLocks/>
            </p:cNvSpPr>
            <p:nvPr userDrawn="1"/>
          </p:nvSpPr>
          <p:spPr bwMode="auto">
            <a:xfrm>
              <a:off x="5824194" y="6333114"/>
              <a:ext cx="101865" cy="95358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6" name="Freeform 28"/>
            <p:cNvSpPr>
              <a:spLocks/>
            </p:cNvSpPr>
            <p:nvPr userDrawn="1"/>
          </p:nvSpPr>
          <p:spPr bwMode="auto">
            <a:xfrm>
              <a:off x="6218071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</p:grpSp>
      <p:sp>
        <p:nvSpPr>
          <p:cNvPr id="64" name="Rectangle 63"/>
          <p:cNvSpPr/>
          <p:nvPr userDrawn="1"/>
        </p:nvSpPr>
        <p:spPr>
          <a:xfrm>
            <a:off x="1021467" y="6478168"/>
            <a:ext cx="46015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all" spc="0" normalizeH="0" baseline="0" noProof="0" dirty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</a:rPr>
              <a:t>50 avenue des Champs-Élysées 75008 PARIS &gt; FRANCE &gt; WWW.OCTO.COM</a:t>
            </a:r>
          </a:p>
        </p:txBody>
      </p:sp>
    </p:spTree>
    <p:extLst>
      <p:ext uri="{BB962C8B-B14F-4D97-AF65-F5344CB8AC3E}">
        <p14:creationId xmlns:p14="http://schemas.microsoft.com/office/powerpoint/2010/main" val="3808804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988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8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305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0988" y="242384"/>
            <a:ext cx="10850033" cy="3240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8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38497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39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, contenu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black">
          <a:xfrm>
            <a:off x="6864089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4" y="242384"/>
            <a:ext cx="5520009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5522381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/>
              <a:t>Cliquez pour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pic>
        <p:nvPicPr>
          <p:cNvPr id="9" name="Image 8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3" name="Espace réservé du pied de page 1"/>
          <p:cNvSpPr>
            <a:spLocks noGrp="1"/>
          </p:cNvSpPr>
          <p:nvPr>
            <p:ph type="ftr" sz="quarter" idx="14"/>
          </p:nvPr>
        </p:nvSpPr>
        <p:spPr>
          <a:xfrm>
            <a:off x="623392" y="6494125"/>
            <a:ext cx="5023344" cy="219600"/>
          </a:xfr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860830" y="6490584"/>
            <a:ext cx="32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98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isocèle 8"/>
          <p:cNvSpPr/>
          <p:nvPr userDrawn="1"/>
        </p:nvSpPr>
        <p:spPr bwMode="auto">
          <a:xfrm rot="16200000">
            <a:off x="11725322" y="6391320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91" y="1512889"/>
            <a:ext cx="5523144" cy="4796433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91" y="242384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0" name="Image 9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2" name="Espace réservé du pied de page 1"/>
          <p:cNvSpPr>
            <a:spLocks noGrp="1"/>
          </p:cNvSpPr>
          <p:nvPr>
            <p:ph type="ftr" sz="quarter" idx="14"/>
          </p:nvPr>
        </p:nvSpPr>
        <p:spPr>
          <a:xfrm>
            <a:off x="6657335" y="6494125"/>
            <a:ext cx="5023344" cy="219600"/>
          </a:xfr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42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sous titre, contenu et photo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white">
          <a:xfrm>
            <a:off x="6864089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1" y="242384"/>
            <a:ext cx="5520011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5522381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/>
              <a:t>Cliquez pour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pic>
        <p:nvPicPr>
          <p:cNvPr id="12" name="Image 11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5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675134" y="638497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860830" y="6490584"/>
            <a:ext cx="32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084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, sous-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le isocèle 12"/>
          <p:cNvSpPr/>
          <p:nvPr userDrawn="1"/>
        </p:nvSpPr>
        <p:spPr bwMode="auto">
          <a:xfrm rot="16200000">
            <a:off x="11725322" y="6391320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91" y="1512889"/>
            <a:ext cx="5523144" cy="4796433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91" y="242384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2" name="Image 11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5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999991" y="638497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pied de page 1"/>
          <p:cNvSpPr>
            <a:spLocks noGrp="1"/>
          </p:cNvSpPr>
          <p:nvPr>
            <p:ph type="ftr" sz="quarter" idx="15"/>
          </p:nvPr>
        </p:nvSpPr>
        <p:spPr>
          <a:xfrm>
            <a:off x="6657335" y="6494125"/>
            <a:ext cx="5023344" cy="219600"/>
          </a:xfr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2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0988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9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316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241428"/>
            <a:ext cx="10850033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tabLst/>
              <a:defRPr/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08016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39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, sous 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9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8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38497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928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319838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grpSp>
        <p:nvGrpSpPr>
          <p:cNvPr id="97" name="Group 5"/>
          <p:cNvGrpSpPr>
            <a:grpSpLocks/>
          </p:cNvGrpSpPr>
          <p:nvPr userDrawn="1"/>
        </p:nvGrpSpPr>
        <p:grpSpPr bwMode="auto">
          <a:xfrm>
            <a:off x="6925408" y="6550322"/>
            <a:ext cx="4589016" cy="112088"/>
            <a:chOff x="1657" y="3598"/>
            <a:chExt cx="2703" cy="67"/>
          </a:xfrm>
          <a:solidFill>
            <a:schemeClr val="bg1">
              <a:lumMod val="65000"/>
            </a:schemeClr>
          </a:solidFill>
        </p:grpSpPr>
        <p:sp>
          <p:nvSpPr>
            <p:cNvPr id="98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9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5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6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7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8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9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0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1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2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3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4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5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6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7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8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9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0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1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2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3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4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5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6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7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8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9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0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1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2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3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4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5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6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7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8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9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0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1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2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3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4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5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6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</p:grpSp>
      <p:pic>
        <p:nvPicPr>
          <p:cNvPr id="187" name="Image 186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09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 noChangeArrowheads="1"/>
          </p:cNvSpPr>
          <p:nvPr>
            <p:ph type="title"/>
          </p:nvPr>
        </p:nvSpPr>
        <p:spPr bwMode="black">
          <a:xfrm>
            <a:off x="670988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99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8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67896" y="638497"/>
            <a:ext cx="10854181" cy="3239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68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2200" dirty="0">
                <a:solidFill>
                  <a:srgbClr val="00A9C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102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813"/>
            <a:ext cx="12192000" cy="6867947"/>
          </a:xfrm>
          <a:prstGeom prst="rect">
            <a:avLst/>
          </a:prstGeom>
          <a:solidFill>
            <a:srgbClr val="139B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" name="Triangle isocèle 4"/>
          <p:cNvSpPr/>
          <p:nvPr userDrawn="1"/>
        </p:nvSpPr>
        <p:spPr>
          <a:xfrm>
            <a:off x="-72220" y="3429961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6" name="Triangle isocèle 5"/>
          <p:cNvSpPr/>
          <p:nvPr userDrawn="1"/>
        </p:nvSpPr>
        <p:spPr>
          <a:xfrm rot="10800000">
            <a:off x="-72220" y="-32058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 bwMode="auto">
          <a:xfrm>
            <a:off x="427668" y="243004"/>
            <a:ext cx="11336669" cy="63719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0"/>
          </p:nvPr>
        </p:nvSpPr>
        <p:spPr bwMode="black">
          <a:xfrm>
            <a:off x="679083" y="1512888"/>
            <a:ext cx="5584628" cy="4802900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Trapèze 8"/>
          <p:cNvSpPr/>
          <p:nvPr userDrawn="1"/>
        </p:nvSpPr>
        <p:spPr bwMode="auto">
          <a:xfrm rot="2700000">
            <a:off x="10618932" y="99340"/>
            <a:ext cx="2169082" cy="785500"/>
          </a:xfrm>
          <a:prstGeom prst="trapezoid">
            <a:avLst>
              <a:gd name="adj" fmla="val 999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 rot="2700000">
            <a:off x="10942088" y="82414"/>
            <a:ext cx="1377041" cy="67362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compléter</a:t>
            </a:r>
            <a:endParaRPr lang="fr-FR" dirty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2"/>
          </p:nvPr>
        </p:nvSpPr>
        <p:spPr bwMode="black">
          <a:xfrm>
            <a:off x="679084" y="548683"/>
            <a:ext cx="9875373" cy="323999"/>
          </a:xfrm>
        </p:spPr>
        <p:txBody>
          <a:bodyPr tIns="0" bIns="0" anchor="ctr" anchorCtr="0">
            <a:noAutofit/>
          </a:bodyPr>
          <a:lstStyle>
            <a:lvl1pPr marL="0" indent="0">
              <a:buFont typeface="Arial"/>
              <a:buNone/>
              <a:defRPr sz="2200" b="1" cap="all">
                <a:solidFill>
                  <a:schemeClr val="tx2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623394" y="6626827"/>
            <a:ext cx="60233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900" b="0" cap="all" spc="0" dirty="0" smtClean="0">
                <a:solidFill>
                  <a:schemeClr val="bg1"/>
                </a:solidFill>
                <a:latin typeface="Helvetica"/>
                <a:cs typeface="Helvetica"/>
              </a:rPr>
              <a:t>OCTO TECHNOLOGY </a:t>
            </a:r>
            <a:r>
              <a:rPr lang="en-US" sz="900" b="0" cap="all" spc="0" baseline="0" dirty="0" smtClean="0">
                <a:solidFill>
                  <a:schemeClr val="bg1"/>
                </a:solidFill>
                <a:latin typeface="Helvetica"/>
                <a:cs typeface="Helvetica"/>
              </a:rPr>
              <a:t>&gt; there is a better way </a:t>
            </a:r>
            <a:endParaRPr lang="en-US" sz="900" b="0" cap="all" spc="0" dirty="0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pSp>
        <p:nvGrpSpPr>
          <p:cNvPr id="66" name="Group 5"/>
          <p:cNvGrpSpPr>
            <a:grpSpLocks/>
          </p:cNvGrpSpPr>
          <p:nvPr userDrawn="1"/>
        </p:nvGrpSpPr>
        <p:grpSpPr bwMode="auto">
          <a:xfrm>
            <a:off x="5960201" y="6678505"/>
            <a:ext cx="5568615" cy="112088"/>
            <a:chOff x="1080" y="3598"/>
            <a:chExt cx="3280" cy="67"/>
          </a:xfrm>
          <a:solidFill>
            <a:schemeClr val="bg1"/>
          </a:solidFill>
        </p:grpSpPr>
        <p:sp>
          <p:nvSpPr>
            <p:cNvPr id="67" name="Oval 6"/>
            <p:cNvSpPr>
              <a:spLocks noChangeArrowheads="1"/>
            </p:cNvSpPr>
            <p:nvPr userDrawn="1"/>
          </p:nvSpPr>
          <p:spPr bwMode="auto">
            <a:xfrm>
              <a:off x="145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8" name="Oval 7"/>
            <p:cNvSpPr>
              <a:spLocks noChangeArrowheads="1"/>
            </p:cNvSpPr>
            <p:nvPr userDrawn="1"/>
          </p:nvSpPr>
          <p:spPr bwMode="auto">
            <a:xfrm>
              <a:off x="145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9" name="Freeform 8"/>
            <p:cNvSpPr>
              <a:spLocks noEditPoints="1"/>
            </p:cNvSpPr>
            <p:nvPr userDrawn="1"/>
          </p:nvSpPr>
          <p:spPr bwMode="auto">
            <a:xfrm>
              <a:off x="142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0" name="Freeform 9"/>
            <p:cNvSpPr>
              <a:spLocks/>
            </p:cNvSpPr>
            <p:nvPr userDrawn="1"/>
          </p:nvSpPr>
          <p:spPr bwMode="auto">
            <a:xfrm>
              <a:off x="120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1" name="Freeform 10"/>
            <p:cNvSpPr>
              <a:spLocks/>
            </p:cNvSpPr>
            <p:nvPr userDrawn="1"/>
          </p:nvSpPr>
          <p:spPr bwMode="auto">
            <a:xfrm>
              <a:off x="1312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2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3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4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5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6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7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8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9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0" name="Freeform 19"/>
            <p:cNvSpPr>
              <a:spLocks/>
            </p:cNvSpPr>
            <p:nvPr userDrawn="1"/>
          </p:nvSpPr>
          <p:spPr bwMode="auto">
            <a:xfrm>
              <a:off x="1542" y="3608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1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2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3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4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5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6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7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8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9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0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1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2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3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4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5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6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7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8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9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0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1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2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4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5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6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7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8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9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0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1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2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3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4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5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6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0" name="Freeform 11"/>
            <p:cNvSpPr>
              <a:spLocks noEditPoints="1"/>
            </p:cNvSpPr>
            <p:nvPr userDrawn="1"/>
          </p:nvSpPr>
          <p:spPr bwMode="auto">
            <a:xfrm>
              <a:off x="1102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1" name="Freeform 12"/>
            <p:cNvSpPr>
              <a:spLocks noEditPoints="1"/>
            </p:cNvSpPr>
            <p:nvPr userDrawn="1"/>
          </p:nvSpPr>
          <p:spPr bwMode="auto">
            <a:xfrm>
              <a:off x="1080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 userDrawn="1"/>
          </p:nvSpPr>
          <p:spPr bwMode="auto">
            <a:xfrm>
              <a:off x="1106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56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995" y="1519319"/>
            <a:ext cx="906684" cy="504055"/>
          </a:xfrm>
        </p:spPr>
        <p:txBody>
          <a:bodyPr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70995" y="2338778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0995" y="3158237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70995" y="3977696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0995" y="4797155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913823" y="1519319"/>
            <a:ext cx="906684" cy="504055"/>
          </a:xfrm>
        </p:spPr>
        <p:txBody>
          <a:bodyPr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913823" y="2338778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913823" y="3158237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3823" y="3977696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913823" y="4797155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14" name="Text Placeholder 53"/>
          <p:cNvSpPr>
            <a:spLocks noGrp="1"/>
          </p:cNvSpPr>
          <p:nvPr>
            <p:ph type="body" sz="quarter" idx="21" hasCustomPrompt="1"/>
          </p:nvPr>
        </p:nvSpPr>
        <p:spPr>
          <a:xfrm>
            <a:off x="1591408" y="1778244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15" name="Text Placeholder 53"/>
          <p:cNvSpPr>
            <a:spLocks noGrp="1"/>
          </p:cNvSpPr>
          <p:nvPr>
            <p:ph type="body" sz="quarter" idx="22" hasCustomPrompt="1"/>
          </p:nvPr>
        </p:nvSpPr>
        <p:spPr>
          <a:xfrm>
            <a:off x="1591408" y="2597703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16" name="Text Placeholder 53"/>
          <p:cNvSpPr>
            <a:spLocks noGrp="1"/>
          </p:cNvSpPr>
          <p:nvPr>
            <p:ph type="body" sz="quarter" idx="23" hasCustomPrompt="1"/>
          </p:nvPr>
        </p:nvSpPr>
        <p:spPr>
          <a:xfrm>
            <a:off x="1591408" y="3417162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17" name="Text Placeholder 53"/>
          <p:cNvSpPr>
            <a:spLocks noGrp="1"/>
          </p:cNvSpPr>
          <p:nvPr>
            <p:ph type="body" sz="quarter" idx="24" hasCustomPrompt="1"/>
          </p:nvPr>
        </p:nvSpPr>
        <p:spPr>
          <a:xfrm>
            <a:off x="1591408" y="4236621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18" name="Text Placeholder 53"/>
          <p:cNvSpPr>
            <a:spLocks noGrp="1"/>
          </p:cNvSpPr>
          <p:nvPr>
            <p:ph type="body" sz="quarter" idx="25" hasCustomPrompt="1"/>
          </p:nvPr>
        </p:nvSpPr>
        <p:spPr>
          <a:xfrm>
            <a:off x="1591408" y="5056080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19" name="Text Placeholder 53"/>
          <p:cNvSpPr>
            <a:spLocks noGrp="1"/>
          </p:cNvSpPr>
          <p:nvPr>
            <p:ph type="body" sz="quarter" idx="26" hasCustomPrompt="1"/>
          </p:nvPr>
        </p:nvSpPr>
        <p:spPr>
          <a:xfrm>
            <a:off x="6826779" y="1778244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20" name="Text Placeholder 53"/>
          <p:cNvSpPr>
            <a:spLocks noGrp="1"/>
          </p:cNvSpPr>
          <p:nvPr>
            <p:ph type="body" sz="quarter" idx="27" hasCustomPrompt="1"/>
          </p:nvPr>
        </p:nvSpPr>
        <p:spPr>
          <a:xfrm>
            <a:off x="6826779" y="2597703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21" name="Text Placeholder 53"/>
          <p:cNvSpPr>
            <a:spLocks noGrp="1"/>
          </p:cNvSpPr>
          <p:nvPr>
            <p:ph type="body" sz="quarter" idx="28" hasCustomPrompt="1"/>
          </p:nvPr>
        </p:nvSpPr>
        <p:spPr>
          <a:xfrm>
            <a:off x="6826779" y="3417162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22" name="Text Placeholder 53"/>
          <p:cNvSpPr>
            <a:spLocks noGrp="1"/>
          </p:cNvSpPr>
          <p:nvPr>
            <p:ph type="body" sz="quarter" idx="29" hasCustomPrompt="1"/>
          </p:nvPr>
        </p:nvSpPr>
        <p:spPr>
          <a:xfrm>
            <a:off x="6826779" y="4236621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23" name="Text Placeholder 53"/>
          <p:cNvSpPr>
            <a:spLocks noGrp="1"/>
          </p:cNvSpPr>
          <p:nvPr>
            <p:ph type="body" sz="quarter" idx="30" hasCustomPrompt="1"/>
          </p:nvPr>
        </p:nvSpPr>
        <p:spPr>
          <a:xfrm>
            <a:off x="6826779" y="5056080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24" name="1_page"/>
          <p:cNvSpPr>
            <a:spLocks noGrp="1"/>
          </p:cNvSpPr>
          <p:nvPr>
            <p:ph type="body" sz="quarter" idx="31" hasCustomPrompt="1"/>
          </p:nvPr>
        </p:nvSpPr>
        <p:spPr>
          <a:xfrm>
            <a:off x="4295966" y="1847088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5" name="2_page"/>
          <p:cNvSpPr>
            <a:spLocks noGrp="1"/>
          </p:cNvSpPr>
          <p:nvPr>
            <p:ph type="body" sz="quarter" idx="32" hasCustomPrompt="1"/>
          </p:nvPr>
        </p:nvSpPr>
        <p:spPr>
          <a:xfrm>
            <a:off x="4295966" y="2684335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6" name="3_page"/>
          <p:cNvSpPr>
            <a:spLocks noGrp="1"/>
          </p:cNvSpPr>
          <p:nvPr>
            <p:ph type="body" sz="quarter" idx="33" hasCustomPrompt="1"/>
          </p:nvPr>
        </p:nvSpPr>
        <p:spPr>
          <a:xfrm>
            <a:off x="4295966" y="3484863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7" name="4_page"/>
          <p:cNvSpPr>
            <a:spLocks noGrp="1"/>
          </p:cNvSpPr>
          <p:nvPr>
            <p:ph type="body" sz="quarter" idx="34" hasCustomPrompt="1"/>
          </p:nvPr>
        </p:nvSpPr>
        <p:spPr>
          <a:xfrm>
            <a:off x="4295966" y="4322110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8" name="5_page"/>
          <p:cNvSpPr>
            <a:spLocks noGrp="1"/>
          </p:cNvSpPr>
          <p:nvPr>
            <p:ph type="body" sz="quarter" idx="35" hasCustomPrompt="1"/>
          </p:nvPr>
        </p:nvSpPr>
        <p:spPr>
          <a:xfrm>
            <a:off x="4295966" y="5123012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9" name="6_page"/>
          <p:cNvSpPr>
            <a:spLocks noGrp="1"/>
          </p:cNvSpPr>
          <p:nvPr>
            <p:ph type="body" sz="quarter" idx="36" hasCustomPrompt="1"/>
          </p:nvPr>
        </p:nvSpPr>
        <p:spPr>
          <a:xfrm>
            <a:off x="9538403" y="1847088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30" name="7_page"/>
          <p:cNvSpPr>
            <a:spLocks noGrp="1"/>
          </p:cNvSpPr>
          <p:nvPr>
            <p:ph type="body" sz="quarter" idx="37" hasCustomPrompt="1"/>
          </p:nvPr>
        </p:nvSpPr>
        <p:spPr>
          <a:xfrm>
            <a:off x="9538403" y="2684335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31" name="8_page"/>
          <p:cNvSpPr>
            <a:spLocks noGrp="1"/>
          </p:cNvSpPr>
          <p:nvPr>
            <p:ph type="body" sz="quarter" idx="38" hasCustomPrompt="1"/>
          </p:nvPr>
        </p:nvSpPr>
        <p:spPr>
          <a:xfrm>
            <a:off x="9538403" y="3484863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32" name="9_page"/>
          <p:cNvSpPr>
            <a:spLocks noGrp="1"/>
          </p:cNvSpPr>
          <p:nvPr>
            <p:ph type="body" sz="quarter" idx="39" hasCustomPrompt="1"/>
          </p:nvPr>
        </p:nvSpPr>
        <p:spPr>
          <a:xfrm>
            <a:off x="9538403" y="4322110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33" name="10_page"/>
          <p:cNvSpPr>
            <a:spLocks noGrp="1"/>
          </p:cNvSpPr>
          <p:nvPr>
            <p:ph type="body" sz="quarter" idx="40" hasCustomPrompt="1"/>
          </p:nvPr>
        </p:nvSpPr>
        <p:spPr>
          <a:xfrm>
            <a:off x="9538403" y="5123012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34" name="Espace réservé du pied de page 1"/>
          <p:cNvSpPr>
            <a:spLocks noGrp="1"/>
          </p:cNvSpPr>
          <p:nvPr>
            <p:ph type="ftr" sz="quarter" idx="41"/>
          </p:nvPr>
        </p:nvSpPr>
        <p:spPr>
          <a:xfrm>
            <a:off x="623392" y="6494125"/>
            <a:ext cx="5023344" cy="219600"/>
          </a:xfr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35" name="TextBox 4"/>
          <p:cNvSpPr txBox="1"/>
          <p:nvPr userDrawn="1"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fr-FR" noProof="0" dirty="0" smtClean="0"/>
              <a:t>Table des matières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095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>
              <a:buFont typeface="+mj-lt"/>
              <a:buAutoNum type="arabicPeriod"/>
              <a:tabLst>
                <a:tab pos="10587038" algn="r"/>
              </a:tabLst>
              <a:defRPr/>
            </a:lvl1pPr>
            <a:lvl2pPr marL="606425" indent="-342900">
              <a:buFont typeface="+mj-lt"/>
              <a:buAutoNum type="arabicPeriod"/>
              <a:tabLst>
                <a:tab pos="10587038" algn="r"/>
              </a:tabLst>
              <a:defRPr/>
            </a:lvl2pPr>
            <a:lvl3pPr marL="881062" indent="-342900">
              <a:buFont typeface="+mj-lt"/>
              <a:buAutoNum type="arabicPeriod"/>
              <a:tabLst>
                <a:tab pos="10587038" algn="r"/>
              </a:tabLst>
              <a:defRPr/>
            </a:lvl3pPr>
            <a:lvl4pPr marL="1146175" indent="-342900">
              <a:buFont typeface="+mj-lt"/>
              <a:buAutoNum type="arabicPeriod"/>
              <a:tabLst>
                <a:tab pos="10587038" algn="r"/>
              </a:tabLst>
              <a:defRPr/>
            </a:lvl4pPr>
            <a:lvl5pPr marL="1419225" indent="-342900">
              <a:buFont typeface="+mj-lt"/>
              <a:buAutoNum type="arabicPeriod"/>
              <a:tabLst>
                <a:tab pos="10587038" algn="r"/>
              </a:tabLst>
              <a:defRPr/>
            </a:lvl5pPr>
          </a:lstStyle>
          <a:p>
            <a:pPr lvl="0"/>
            <a:r>
              <a:rPr lang="fr-FR" dirty="0" smtClean="0"/>
              <a:t>Cliquez pour modifier les styles du texte du masque	000</a:t>
            </a:r>
          </a:p>
        </p:txBody>
      </p:sp>
      <p:sp>
        <p:nvSpPr>
          <p:cNvPr id="4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6494125"/>
            <a:ext cx="5023344" cy="219600"/>
          </a:xfr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 smtClean="0"/>
              <a:t>AGENDA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25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p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7"/>
            <a:ext cx="12192000" cy="6867947"/>
          </a:xfrm>
          <a:prstGeom prst="rect">
            <a:avLst/>
          </a:prstGeom>
          <a:solidFill>
            <a:srgbClr val="6DC3C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1</a:t>
            </a:r>
            <a:endParaRPr lang="en-GB" dirty="0"/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58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2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97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it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0AFC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3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593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re, contenu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black">
          <a:xfrm>
            <a:off x="6864088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2" y="242384"/>
            <a:ext cx="5520009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6" name="Image 5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241428"/>
            <a:ext cx="5522381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2pPr>
              <a:tabLst/>
              <a:defRPr/>
            </a:lvl2pPr>
          </a:lstStyle>
          <a:p>
            <a:pPr lvl="0"/>
            <a:r>
              <a:rPr lang="fr-FR" dirty="0" smtClean="0"/>
              <a:t>Cliquez pour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3" name="Image 12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4" name="ZoneTexte 13"/>
          <p:cNvSpPr txBox="1"/>
          <p:nvPr userDrawn="1"/>
        </p:nvSpPr>
        <p:spPr>
          <a:xfrm>
            <a:off x="11860830" y="6490584"/>
            <a:ext cx="32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3898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it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4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705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it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E8394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5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375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it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71B84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6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855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89" y="1241425"/>
            <a:ext cx="5523144" cy="5067894"/>
          </a:xfrm>
        </p:spPr>
        <p:txBody>
          <a:bodyPr/>
          <a:lstStyle>
            <a:lvl3pPr>
              <a:tabLst/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89" y="242384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5" name="Image 4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16"/>
          </p:nvPr>
        </p:nvSpPr>
        <p:spPr>
          <a:xfrm>
            <a:off x="6657336" y="6494124"/>
            <a:ext cx="4890560" cy="219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9" name="Triangle isocèle 8"/>
          <p:cNvSpPr/>
          <p:nvPr/>
        </p:nvSpPr>
        <p:spPr bwMode="auto">
          <a:xfrm rot="16200000">
            <a:off x="11699962" y="6365962"/>
            <a:ext cx="503996" cy="48008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0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Triangle isocèle 12"/>
          <p:cNvSpPr/>
          <p:nvPr userDrawn="1"/>
        </p:nvSpPr>
        <p:spPr bwMode="auto">
          <a:xfrm rot="16200000">
            <a:off x="11725322" y="6391320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5" name="Image 14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2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, sous titre, contenu et photo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white">
          <a:xfrm>
            <a:off x="6864088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1" y="242384"/>
            <a:ext cx="5520011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8" name="Image 7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241428"/>
            <a:ext cx="5522381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/>
              <a:t>Cliquez pour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675135" y="608016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5" name="Image 14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11860830" y="6490584"/>
            <a:ext cx="32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74084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re, sous-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89" y="1241425"/>
            <a:ext cx="5523144" cy="506789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89" y="242384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5" name="Image 4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999991" y="608016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657337" y="6494124"/>
            <a:ext cx="4856055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9" name="Triangle isocèle 8"/>
          <p:cNvSpPr/>
          <p:nvPr/>
        </p:nvSpPr>
        <p:spPr bwMode="auto">
          <a:xfrm rot="16200000">
            <a:off x="11699962" y="6365962"/>
            <a:ext cx="503996" cy="48008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0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Triangle isocèle 13"/>
          <p:cNvSpPr/>
          <p:nvPr userDrawn="1"/>
        </p:nvSpPr>
        <p:spPr bwMode="auto">
          <a:xfrm rot="16200000">
            <a:off x="11725322" y="6391320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8" name="Image 17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2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8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316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sous 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8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08016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928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theme" Target="../theme/theme1.xml"/><Relationship Id="rId4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241428"/>
            <a:ext cx="10850033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8" name="Triangle isocèle 7"/>
          <p:cNvSpPr/>
          <p:nvPr/>
        </p:nvSpPr>
        <p:spPr bwMode="auto">
          <a:xfrm rot="16200000">
            <a:off x="11699962" y="6365962"/>
            <a:ext cx="503996" cy="48008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grpSp>
        <p:nvGrpSpPr>
          <p:cNvPr id="12" name="Group 15"/>
          <p:cNvGrpSpPr>
            <a:grpSpLocks noChangeAspect="1"/>
          </p:cNvGrpSpPr>
          <p:nvPr/>
        </p:nvGrpSpPr>
        <p:grpSpPr bwMode="auto">
          <a:xfrm>
            <a:off x="6921501" y="6550322"/>
            <a:ext cx="4592923" cy="83790"/>
            <a:chOff x="3081" y="3647"/>
            <a:chExt cx="2705" cy="67"/>
          </a:xfrm>
          <a:solidFill>
            <a:schemeClr val="bg1">
              <a:lumMod val="65000"/>
            </a:schemeClr>
          </a:solidFill>
        </p:grpSpPr>
        <p:sp>
          <p:nvSpPr>
            <p:cNvPr id="15" name="Freeform 16"/>
            <p:cNvSpPr>
              <a:spLocks noEditPoints="1"/>
            </p:cNvSpPr>
            <p:nvPr userDrawn="1"/>
          </p:nvSpPr>
          <p:spPr bwMode="auto">
            <a:xfrm>
              <a:off x="3105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7"/>
            <p:cNvSpPr>
              <a:spLocks noEditPoints="1"/>
            </p:cNvSpPr>
            <p:nvPr userDrawn="1"/>
          </p:nvSpPr>
          <p:spPr bwMode="auto">
            <a:xfrm>
              <a:off x="308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Oval 18"/>
            <p:cNvSpPr>
              <a:spLocks noChangeArrowheads="1"/>
            </p:cNvSpPr>
            <p:nvPr userDrawn="1"/>
          </p:nvSpPr>
          <p:spPr bwMode="auto">
            <a:xfrm>
              <a:off x="310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9"/>
            <p:cNvSpPr>
              <a:spLocks noChangeArrowheads="1"/>
            </p:cNvSpPr>
            <p:nvPr userDrawn="1"/>
          </p:nvSpPr>
          <p:spPr bwMode="auto">
            <a:xfrm>
              <a:off x="345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Oval 20"/>
            <p:cNvSpPr>
              <a:spLocks noChangeArrowheads="1"/>
            </p:cNvSpPr>
            <p:nvPr userDrawn="1"/>
          </p:nvSpPr>
          <p:spPr bwMode="auto">
            <a:xfrm>
              <a:off x="345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342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320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3312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367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25"/>
            <p:cNvSpPr>
              <a:spLocks noEditPoints="1"/>
            </p:cNvSpPr>
            <p:nvPr userDrawn="1"/>
          </p:nvSpPr>
          <p:spPr bwMode="auto">
            <a:xfrm>
              <a:off x="3657" y="3657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Oval 26"/>
            <p:cNvSpPr>
              <a:spLocks noChangeArrowheads="1"/>
            </p:cNvSpPr>
            <p:nvPr userDrawn="1"/>
          </p:nvSpPr>
          <p:spPr bwMode="auto">
            <a:xfrm>
              <a:off x="3683" y="3683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Oval 27"/>
            <p:cNvSpPr>
              <a:spLocks noChangeArrowheads="1"/>
            </p:cNvSpPr>
            <p:nvPr userDrawn="1"/>
          </p:nvSpPr>
          <p:spPr bwMode="auto">
            <a:xfrm>
              <a:off x="4026" y="3647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Oval 28"/>
            <p:cNvSpPr>
              <a:spLocks noChangeArrowheads="1"/>
            </p:cNvSpPr>
            <p:nvPr userDrawn="1"/>
          </p:nvSpPr>
          <p:spPr bwMode="auto">
            <a:xfrm>
              <a:off x="4026" y="3671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9"/>
            <p:cNvSpPr>
              <a:spLocks noEditPoints="1"/>
            </p:cNvSpPr>
            <p:nvPr userDrawn="1"/>
          </p:nvSpPr>
          <p:spPr bwMode="auto">
            <a:xfrm>
              <a:off x="4002" y="3657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377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4" name="Freeform 31"/>
            <p:cNvSpPr>
              <a:spLocks/>
            </p:cNvSpPr>
            <p:nvPr userDrawn="1"/>
          </p:nvSpPr>
          <p:spPr bwMode="auto">
            <a:xfrm>
              <a:off x="3886" y="3657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32"/>
            <p:cNvSpPr>
              <a:spLocks/>
            </p:cNvSpPr>
            <p:nvPr userDrawn="1"/>
          </p:nvSpPr>
          <p:spPr bwMode="auto">
            <a:xfrm>
              <a:off x="3542" y="3657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33"/>
            <p:cNvSpPr>
              <a:spLocks noEditPoints="1"/>
            </p:cNvSpPr>
            <p:nvPr userDrawn="1"/>
          </p:nvSpPr>
          <p:spPr bwMode="auto">
            <a:xfrm>
              <a:off x="4255" y="3678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34"/>
            <p:cNvSpPr>
              <a:spLocks noEditPoints="1"/>
            </p:cNvSpPr>
            <p:nvPr userDrawn="1"/>
          </p:nvSpPr>
          <p:spPr bwMode="auto">
            <a:xfrm>
              <a:off x="423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Oval 35"/>
            <p:cNvSpPr>
              <a:spLocks noChangeArrowheads="1"/>
            </p:cNvSpPr>
            <p:nvPr userDrawn="1"/>
          </p:nvSpPr>
          <p:spPr bwMode="auto">
            <a:xfrm>
              <a:off x="425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Oval 36"/>
            <p:cNvSpPr>
              <a:spLocks noChangeArrowheads="1"/>
            </p:cNvSpPr>
            <p:nvPr userDrawn="1"/>
          </p:nvSpPr>
          <p:spPr bwMode="auto">
            <a:xfrm>
              <a:off x="460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Oval 37"/>
            <p:cNvSpPr>
              <a:spLocks noChangeArrowheads="1"/>
            </p:cNvSpPr>
            <p:nvPr userDrawn="1"/>
          </p:nvSpPr>
          <p:spPr bwMode="auto">
            <a:xfrm>
              <a:off x="460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38"/>
            <p:cNvSpPr>
              <a:spLocks noEditPoints="1"/>
            </p:cNvSpPr>
            <p:nvPr userDrawn="1"/>
          </p:nvSpPr>
          <p:spPr bwMode="auto">
            <a:xfrm>
              <a:off x="457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7" name="Freeform 39"/>
            <p:cNvSpPr>
              <a:spLocks/>
            </p:cNvSpPr>
            <p:nvPr userDrawn="1"/>
          </p:nvSpPr>
          <p:spPr bwMode="auto">
            <a:xfrm>
              <a:off x="435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40"/>
            <p:cNvSpPr>
              <a:spLocks/>
            </p:cNvSpPr>
            <p:nvPr userDrawn="1"/>
          </p:nvSpPr>
          <p:spPr bwMode="auto">
            <a:xfrm>
              <a:off x="4463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9" name="Freeform 41"/>
            <p:cNvSpPr>
              <a:spLocks/>
            </p:cNvSpPr>
            <p:nvPr userDrawn="1"/>
          </p:nvSpPr>
          <p:spPr bwMode="auto">
            <a:xfrm>
              <a:off x="411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42"/>
            <p:cNvSpPr>
              <a:spLocks noEditPoints="1"/>
            </p:cNvSpPr>
            <p:nvPr userDrawn="1"/>
          </p:nvSpPr>
          <p:spPr bwMode="auto">
            <a:xfrm>
              <a:off x="482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43"/>
            <p:cNvSpPr>
              <a:spLocks noEditPoints="1"/>
            </p:cNvSpPr>
            <p:nvPr userDrawn="1"/>
          </p:nvSpPr>
          <p:spPr bwMode="auto">
            <a:xfrm>
              <a:off x="4808" y="3657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Oval 44"/>
            <p:cNvSpPr>
              <a:spLocks noChangeArrowheads="1"/>
            </p:cNvSpPr>
            <p:nvPr userDrawn="1"/>
          </p:nvSpPr>
          <p:spPr bwMode="auto">
            <a:xfrm>
              <a:off x="4834" y="3683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Oval 45"/>
            <p:cNvSpPr>
              <a:spLocks noChangeArrowheads="1"/>
            </p:cNvSpPr>
            <p:nvPr userDrawn="1"/>
          </p:nvSpPr>
          <p:spPr bwMode="auto">
            <a:xfrm>
              <a:off x="5176" y="3647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Oval 46"/>
            <p:cNvSpPr>
              <a:spLocks noChangeArrowheads="1"/>
            </p:cNvSpPr>
            <p:nvPr userDrawn="1"/>
          </p:nvSpPr>
          <p:spPr bwMode="auto">
            <a:xfrm>
              <a:off x="5176" y="3671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47"/>
            <p:cNvSpPr>
              <a:spLocks noEditPoints="1"/>
            </p:cNvSpPr>
            <p:nvPr userDrawn="1"/>
          </p:nvSpPr>
          <p:spPr bwMode="auto">
            <a:xfrm>
              <a:off x="5153" y="3657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6" name="Freeform 48"/>
            <p:cNvSpPr>
              <a:spLocks/>
            </p:cNvSpPr>
            <p:nvPr userDrawn="1"/>
          </p:nvSpPr>
          <p:spPr bwMode="auto">
            <a:xfrm>
              <a:off x="492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49"/>
            <p:cNvSpPr>
              <a:spLocks/>
            </p:cNvSpPr>
            <p:nvPr userDrawn="1"/>
          </p:nvSpPr>
          <p:spPr bwMode="auto">
            <a:xfrm>
              <a:off x="5037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50"/>
            <p:cNvSpPr>
              <a:spLocks/>
            </p:cNvSpPr>
            <p:nvPr userDrawn="1"/>
          </p:nvSpPr>
          <p:spPr bwMode="auto">
            <a:xfrm>
              <a:off x="4692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51"/>
            <p:cNvSpPr>
              <a:spLocks noEditPoints="1"/>
            </p:cNvSpPr>
            <p:nvPr userDrawn="1"/>
          </p:nvSpPr>
          <p:spPr bwMode="auto">
            <a:xfrm>
              <a:off x="5405" y="3678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0" name="Freeform 52"/>
            <p:cNvSpPr>
              <a:spLocks noEditPoints="1"/>
            </p:cNvSpPr>
            <p:nvPr userDrawn="1"/>
          </p:nvSpPr>
          <p:spPr bwMode="auto">
            <a:xfrm>
              <a:off x="5382" y="3657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Oval 53"/>
            <p:cNvSpPr>
              <a:spLocks noChangeArrowheads="1"/>
            </p:cNvSpPr>
            <p:nvPr userDrawn="1"/>
          </p:nvSpPr>
          <p:spPr bwMode="auto">
            <a:xfrm>
              <a:off x="5408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Oval 54"/>
            <p:cNvSpPr>
              <a:spLocks noChangeArrowheads="1"/>
            </p:cNvSpPr>
            <p:nvPr userDrawn="1"/>
          </p:nvSpPr>
          <p:spPr bwMode="auto">
            <a:xfrm>
              <a:off x="5752" y="3647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3" name="Oval 55"/>
            <p:cNvSpPr>
              <a:spLocks noChangeArrowheads="1"/>
            </p:cNvSpPr>
            <p:nvPr userDrawn="1"/>
          </p:nvSpPr>
          <p:spPr bwMode="auto">
            <a:xfrm>
              <a:off x="5752" y="3671"/>
              <a:ext cx="8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56"/>
            <p:cNvSpPr>
              <a:spLocks noEditPoints="1"/>
            </p:cNvSpPr>
            <p:nvPr userDrawn="1"/>
          </p:nvSpPr>
          <p:spPr bwMode="auto">
            <a:xfrm>
              <a:off x="5726" y="3657"/>
              <a:ext cx="60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57"/>
            <p:cNvSpPr>
              <a:spLocks/>
            </p:cNvSpPr>
            <p:nvPr userDrawn="1"/>
          </p:nvSpPr>
          <p:spPr bwMode="auto">
            <a:xfrm>
              <a:off x="5504" y="3657"/>
              <a:ext cx="43" cy="57"/>
            </a:xfrm>
            <a:custGeom>
              <a:avLst/>
              <a:gdLst>
                <a:gd name="T0" fmla="*/ 0 w 43"/>
                <a:gd name="T1" fmla="*/ 24 h 57"/>
                <a:gd name="T2" fmla="*/ 0 w 43"/>
                <a:gd name="T3" fmla="*/ 33 h 57"/>
                <a:gd name="T4" fmla="*/ 43 w 43"/>
                <a:gd name="T5" fmla="*/ 57 h 57"/>
                <a:gd name="T6" fmla="*/ 43 w 43"/>
                <a:gd name="T7" fmla="*/ 42 h 57"/>
                <a:gd name="T8" fmla="*/ 15 w 43"/>
                <a:gd name="T9" fmla="*/ 28 h 57"/>
                <a:gd name="T10" fmla="*/ 43 w 43"/>
                <a:gd name="T11" fmla="*/ 14 h 57"/>
                <a:gd name="T12" fmla="*/ 43 w 43"/>
                <a:gd name="T13" fmla="*/ 0 h 57"/>
                <a:gd name="T14" fmla="*/ 0 w 43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7">
                  <a:moveTo>
                    <a:pt x="0" y="24"/>
                  </a:moveTo>
                  <a:lnTo>
                    <a:pt x="0" y="33"/>
                  </a:lnTo>
                  <a:lnTo>
                    <a:pt x="43" y="57"/>
                  </a:lnTo>
                  <a:lnTo>
                    <a:pt x="43" y="42"/>
                  </a:lnTo>
                  <a:lnTo>
                    <a:pt x="15" y="28"/>
                  </a:lnTo>
                  <a:lnTo>
                    <a:pt x="43" y="14"/>
                  </a:lnTo>
                  <a:lnTo>
                    <a:pt x="43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6" name="Freeform 58"/>
            <p:cNvSpPr>
              <a:spLocks/>
            </p:cNvSpPr>
            <p:nvPr userDrawn="1"/>
          </p:nvSpPr>
          <p:spPr bwMode="auto">
            <a:xfrm>
              <a:off x="5613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59"/>
            <p:cNvSpPr>
              <a:spLocks/>
            </p:cNvSpPr>
            <p:nvPr userDrawn="1"/>
          </p:nvSpPr>
          <p:spPr bwMode="auto">
            <a:xfrm>
              <a:off x="526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pic>
        <p:nvPicPr>
          <p:cNvPr id="14" name="Image 13" descr="OCTO_cmjn.eps"/>
          <p:cNvPicPr>
            <a:picLocks noChangeAspect="1"/>
          </p:cNvPicPr>
          <p:nvPr/>
        </p:nvPicPr>
        <p:blipFill rotWithShape="1"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sp>
        <p:nvSpPr>
          <p:cNvPr id="54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fr-FR" dirty="0" smtClean="0"/>
              <a:t>Cliquez pour ajouter un titre</a:t>
            </a:r>
          </a:p>
        </p:txBody>
      </p:sp>
      <p:sp>
        <p:nvSpPr>
          <p:cNvPr id="55" name="Rectangle 54"/>
          <p:cNvSpPr/>
          <p:nvPr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rgbClr val="00AFCB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56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5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52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  <p:sldLayoutId id="2147483936" r:id="rId18"/>
    <p:sldLayoutId id="2147483937" r:id="rId19"/>
    <p:sldLayoutId id="2147483938" r:id="rId20"/>
    <p:sldLayoutId id="2147483939" r:id="rId21"/>
    <p:sldLayoutId id="2147483865" r:id="rId22"/>
    <p:sldLayoutId id="2147483818" r:id="rId23"/>
    <p:sldLayoutId id="2147483804" r:id="rId24"/>
    <p:sldLayoutId id="2147483878" r:id="rId25"/>
    <p:sldLayoutId id="2147483855" r:id="rId26"/>
    <p:sldLayoutId id="2147483880" r:id="rId27"/>
    <p:sldLayoutId id="2147483881" r:id="rId28"/>
    <p:sldLayoutId id="2147483810" r:id="rId29"/>
    <p:sldLayoutId id="2147483805" r:id="rId30"/>
    <p:sldLayoutId id="2147483807" r:id="rId31"/>
    <p:sldLayoutId id="2147483809" r:id="rId32"/>
    <p:sldLayoutId id="2147483808" r:id="rId33"/>
    <p:sldLayoutId id="2147483817" r:id="rId34"/>
    <p:sldLayoutId id="2147483888" r:id="rId35"/>
    <p:sldLayoutId id="2147483889" r:id="rId36"/>
    <p:sldLayoutId id="2147483890" r:id="rId37"/>
    <p:sldLayoutId id="2147483891" r:id="rId38"/>
    <p:sldLayoutId id="2147483892" r:id="rId39"/>
    <p:sldLayoutId id="2147483893" r:id="rId40"/>
    <p:sldLayoutId id="2147483894" r:id="rId41"/>
    <p:sldLayoutId id="2147483895" r:id="rId4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800" b="1" i="0" cap="all" baseline="0">
          <a:solidFill>
            <a:schemeClr val="tx2"/>
          </a:solidFill>
          <a:latin typeface="+mj-lt"/>
          <a:ea typeface="ＭＳ Ｐゴシック" pitchFamily="-104" charset="-128"/>
          <a:cs typeface="Helvetic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273050" indent="-273050" algn="l" rtl="0" eaLnBrk="1" fontAlgn="base" hangingPunct="1">
        <a:lnSpc>
          <a:spcPct val="100000"/>
        </a:lnSpc>
        <a:spcBef>
          <a:spcPts val="384"/>
        </a:spcBef>
        <a:spcAft>
          <a:spcPts val="0"/>
        </a:spcAft>
        <a:buClr>
          <a:srgbClr val="00A9C5"/>
        </a:buClr>
        <a:buSzPct val="80000"/>
        <a:buFont typeface="Wingdings" charset="2"/>
        <a:buChar char=""/>
        <a:tabLst/>
        <a:defRPr sz="1600" b="0" i="0" cap="none">
          <a:solidFill>
            <a:schemeClr val="tx1"/>
          </a:solidFill>
          <a:latin typeface="+mj-lt"/>
          <a:ea typeface="ＭＳ Ｐゴシック" pitchFamily="-104" charset="-128"/>
          <a:cs typeface="Helvetica"/>
        </a:defRPr>
      </a:lvl1pPr>
      <a:lvl2pPr marL="538163" indent="-274638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&gt;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2pPr>
      <a:lvl3pPr marL="803275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+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3pPr>
      <a:lvl4pPr marL="1076325" indent="-273050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◦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4pPr>
      <a:lvl5pPr marL="1341438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-"/>
        <a:tabLst/>
        <a:defRPr sz="1600" b="0" i="0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r 38"/>
          <p:cNvGrpSpPr/>
          <p:nvPr/>
        </p:nvGrpSpPr>
        <p:grpSpPr>
          <a:xfrm>
            <a:off x="1741775" y="1305838"/>
            <a:ext cx="1323677" cy="1829189"/>
            <a:chOff x="1712221" y="1305838"/>
            <a:chExt cx="1323677" cy="1829189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1712221" y="1305838"/>
              <a:ext cx="1323677" cy="535940"/>
            </a:xfrm>
            <a:prstGeom prst="roundRect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j-lt"/>
                </a:rPr>
                <a:t>Person</a:t>
              </a:r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1712221" y="1841778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j-lt"/>
                </a:rPr>
                <a:t>id</a:t>
              </a:r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712221" y="2272861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err="1" smtClean="0">
                  <a:solidFill>
                    <a:schemeClr val="bg1"/>
                  </a:solidFill>
                  <a:latin typeface="+mj-lt"/>
                </a:rPr>
                <a:t>name</a:t>
              </a:r>
              <a:endParaRPr lang="fr-FR" sz="1800" b="1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1712221" y="2703944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err="1" smtClean="0">
                  <a:solidFill>
                    <a:schemeClr val="bg1"/>
                  </a:solidFill>
                  <a:latin typeface="+mj-lt"/>
                </a:rPr>
                <a:t>address</a:t>
              </a:r>
              <a:endParaRPr lang="fr-FR" sz="1800" b="1" kern="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1" name="Grouper 40"/>
          <p:cNvGrpSpPr/>
          <p:nvPr/>
        </p:nvGrpSpPr>
        <p:grpSpPr>
          <a:xfrm>
            <a:off x="3650860" y="1351261"/>
            <a:ext cx="3305387" cy="1829189"/>
            <a:chOff x="5509732" y="1305838"/>
            <a:chExt cx="3305387" cy="1829189"/>
          </a:xfrm>
        </p:grpSpPr>
        <p:grpSp>
          <p:nvGrpSpPr>
            <p:cNvPr id="36" name="Grouper 35"/>
            <p:cNvGrpSpPr/>
            <p:nvPr/>
          </p:nvGrpSpPr>
          <p:grpSpPr>
            <a:xfrm>
              <a:off x="5509732" y="1305838"/>
              <a:ext cx="1323677" cy="1398106"/>
              <a:chOff x="5509732" y="722355"/>
              <a:chExt cx="1323677" cy="1398106"/>
            </a:xfrm>
          </p:grpSpPr>
          <p:sp>
            <p:nvSpPr>
              <p:cNvPr id="9" name="Rectangle à coins arrondis 8"/>
              <p:cNvSpPr/>
              <p:nvPr/>
            </p:nvSpPr>
            <p:spPr>
              <a:xfrm>
                <a:off x="5509732" y="722355"/>
                <a:ext cx="1323677" cy="53594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Person</a:t>
                </a:r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5509732" y="1258295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id</a:t>
                </a:r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9732" y="1689378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name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37" name="Grouper 36"/>
            <p:cNvGrpSpPr/>
            <p:nvPr/>
          </p:nvGrpSpPr>
          <p:grpSpPr>
            <a:xfrm>
              <a:off x="7491442" y="1305838"/>
              <a:ext cx="1323677" cy="1829189"/>
              <a:chOff x="7491442" y="722355"/>
              <a:chExt cx="1323677" cy="1829189"/>
            </a:xfrm>
          </p:grpSpPr>
          <p:sp>
            <p:nvSpPr>
              <p:cNvPr id="17" name="Rectangle à coins arrondis 16"/>
              <p:cNvSpPr/>
              <p:nvPr/>
            </p:nvSpPr>
            <p:spPr>
              <a:xfrm>
                <a:off x="7491442" y="722355"/>
                <a:ext cx="1323677" cy="53594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Address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Rectangle à coins arrondis 17"/>
              <p:cNvSpPr/>
              <p:nvPr/>
            </p:nvSpPr>
            <p:spPr>
              <a:xfrm>
                <a:off x="7491442" y="1258295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id</a:t>
                </a:r>
              </a:p>
            </p:txBody>
          </p:sp>
          <p:sp>
            <p:nvSpPr>
              <p:cNvPr id="19" name="Rectangle à coins arrondis 18"/>
              <p:cNvSpPr/>
              <p:nvPr/>
            </p:nvSpPr>
            <p:spPr>
              <a:xfrm>
                <a:off x="7491442" y="1689378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id_person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Rectangle à coins arrondis 19"/>
              <p:cNvSpPr/>
              <p:nvPr/>
            </p:nvSpPr>
            <p:spPr>
              <a:xfrm>
                <a:off x="7491442" y="2120461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address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cxnSp>
        <p:nvCxnSpPr>
          <p:cNvPr id="34" name="Connecteur droit avec flèche 33"/>
          <p:cNvCxnSpPr>
            <a:stCxn id="19" idx="1"/>
            <a:endCxn id="10" idx="3"/>
          </p:cNvCxnSpPr>
          <p:nvPr/>
        </p:nvCxnSpPr>
        <p:spPr bwMode="auto">
          <a:xfrm flipH="1" flipV="1">
            <a:off x="4974537" y="2102743"/>
            <a:ext cx="658033" cy="4310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à coins arrondis 37"/>
          <p:cNvSpPr/>
          <p:nvPr/>
        </p:nvSpPr>
        <p:spPr>
          <a:xfrm>
            <a:off x="1665613" y="769898"/>
            <a:ext cx="1476000" cy="259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accent2"/>
                </a:solidFill>
                <a:latin typeface="+mj-lt"/>
              </a:rPr>
              <a:t>/v1</a:t>
            </a:r>
          </a:p>
        </p:txBody>
      </p:sp>
      <p:sp>
        <p:nvSpPr>
          <p:cNvPr id="40" name="Rectangle à coins arrondis 39"/>
          <p:cNvSpPr/>
          <p:nvPr/>
        </p:nvSpPr>
        <p:spPr>
          <a:xfrm>
            <a:off x="3575554" y="769898"/>
            <a:ext cx="3455999" cy="25855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accent2"/>
                </a:solidFill>
                <a:latin typeface="+mj-lt"/>
              </a:rPr>
              <a:t>/v2</a:t>
            </a:r>
          </a:p>
        </p:txBody>
      </p:sp>
    </p:spTree>
    <p:extLst>
      <p:ext uri="{BB962C8B-B14F-4D97-AF65-F5344CB8AC3E}">
        <p14:creationId xmlns:p14="http://schemas.microsoft.com/office/powerpoint/2010/main" val="334097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r 38"/>
          <p:cNvGrpSpPr/>
          <p:nvPr/>
        </p:nvGrpSpPr>
        <p:grpSpPr>
          <a:xfrm>
            <a:off x="1741775" y="1305838"/>
            <a:ext cx="1323677" cy="1829189"/>
            <a:chOff x="1712221" y="1305838"/>
            <a:chExt cx="1323677" cy="1829189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1712221" y="1305838"/>
              <a:ext cx="1323677" cy="535940"/>
            </a:xfrm>
            <a:prstGeom prst="roundRect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j-lt"/>
                </a:rPr>
                <a:t>Person</a:t>
              </a:r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1712221" y="1841778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j-lt"/>
                </a:rPr>
                <a:t>id</a:t>
              </a:r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712221" y="2272861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err="1" smtClean="0">
                  <a:solidFill>
                    <a:schemeClr val="bg1"/>
                  </a:solidFill>
                  <a:latin typeface="+mj-lt"/>
                </a:rPr>
                <a:t>name</a:t>
              </a:r>
              <a:endParaRPr lang="fr-FR" sz="1800" b="1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1712221" y="2703944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err="1" smtClean="0">
                  <a:solidFill>
                    <a:schemeClr val="bg1"/>
                  </a:solidFill>
                  <a:latin typeface="+mj-lt"/>
                </a:rPr>
                <a:t>address</a:t>
              </a:r>
              <a:endParaRPr lang="fr-FR" sz="1800" b="1" kern="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9" name="Rectangle à coins arrondis 8"/>
          <p:cNvSpPr/>
          <p:nvPr/>
        </p:nvSpPr>
        <p:spPr>
          <a:xfrm>
            <a:off x="3650860" y="1351261"/>
            <a:ext cx="1323677" cy="535940"/>
          </a:xfrm>
          <a:prstGeom prst="roundRect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j-lt"/>
              </a:rPr>
              <a:t>Person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3650860" y="1887201"/>
            <a:ext cx="1323677" cy="431083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j-lt"/>
              </a:rPr>
              <a:t>id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3650860" y="2318284"/>
            <a:ext cx="1323677" cy="431083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err="1" smtClean="0">
                <a:solidFill>
                  <a:schemeClr val="bg1"/>
                </a:solidFill>
                <a:latin typeface="+mj-lt"/>
              </a:rPr>
              <a:t>name</a:t>
            </a:r>
            <a:endParaRPr lang="fr-FR" sz="18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5632570" y="1351261"/>
            <a:ext cx="1323677" cy="535940"/>
          </a:xfrm>
          <a:prstGeom prst="roundRect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err="1" smtClean="0">
                <a:solidFill>
                  <a:schemeClr val="bg1"/>
                </a:solidFill>
                <a:latin typeface="+mj-lt"/>
              </a:rPr>
              <a:t>Address</a:t>
            </a:r>
            <a:endParaRPr lang="fr-FR" sz="18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5632570" y="1887201"/>
            <a:ext cx="1323677" cy="431083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j-lt"/>
              </a:rPr>
              <a:t>id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5632570" y="2318284"/>
            <a:ext cx="1323677" cy="431083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err="1" smtClean="0">
                <a:solidFill>
                  <a:schemeClr val="bg1"/>
                </a:solidFill>
                <a:latin typeface="+mj-lt"/>
              </a:rPr>
              <a:t>id_person</a:t>
            </a:r>
            <a:endParaRPr lang="fr-FR" sz="18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5632570" y="2749367"/>
            <a:ext cx="1323677" cy="431083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err="1" smtClean="0">
                <a:solidFill>
                  <a:schemeClr val="bg1"/>
                </a:solidFill>
                <a:latin typeface="+mj-lt"/>
              </a:rPr>
              <a:t>address</a:t>
            </a:r>
            <a:endParaRPr lang="fr-FR" sz="1800" b="1" kern="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4" name="Connecteur droit avec flèche 33"/>
          <p:cNvCxnSpPr>
            <a:stCxn id="19" idx="1"/>
            <a:endCxn id="10" idx="3"/>
          </p:cNvCxnSpPr>
          <p:nvPr/>
        </p:nvCxnSpPr>
        <p:spPr bwMode="auto">
          <a:xfrm flipH="1" flipV="1">
            <a:off x="4974537" y="2102743"/>
            <a:ext cx="658033" cy="4310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à coins arrondis 37"/>
          <p:cNvSpPr/>
          <p:nvPr/>
        </p:nvSpPr>
        <p:spPr>
          <a:xfrm>
            <a:off x="1665613" y="769898"/>
            <a:ext cx="1476000" cy="259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accent2"/>
                </a:solidFill>
                <a:latin typeface="+mj-lt"/>
              </a:rPr>
              <a:t>Étape 1</a:t>
            </a:r>
          </a:p>
        </p:txBody>
      </p:sp>
      <p:sp>
        <p:nvSpPr>
          <p:cNvPr id="40" name="Rectangle à coins arrondis 39"/>
          <p:cNvSpPr/>
          <p:nvPr/>
        </p:nvSpPr>
        <p:spPr>
          <a:xfrm>
            <a:off x="3576875" y="769898"/>
            <a:ext cx="3455999" cy="259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>
                <a:solidFill>
                  <a:schemeClr val="accent2"/>
                </a:solidFill>
                <a:latin typeface="+mj-lt"/>
              </a:rPr>
              <a:t>Étape </a:t>
            </a:r>
            <a:r>
              <a:rPr lang="fr-FR" sz="1800" b="1" kern="0" dirty="0" smtClean="0">
                <a:solidFill>
                  <a:schemeClr val="accent2"/>
                </a:solidFill>
                <a:latin typeface="+mj-lt"/>
              </a:rPr>
              <a:t>2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7468135" y="769898"/>
            <a:ext cx="3455999" cy="259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>
                <a:solidFill>
                  <a:schemeClr val="accent2"/>
                </a:solidFill>
                <a:latin typeface="+mj-lt"/>
              </a:rPr>
              <a:t>Étape </a:t>
            </a:r>
            <a:r>
              <a:rPr lang="fr-FR" sz="1800" b="1" kern="0" dirty="0" smtClean="0">
                <a:solidFill>
                  <a:schemeClr val="accent2"/>
                </a:solidFill>
                <a:latin typeface="+mj-lt"/>
              </a:rPr>
              <a:t>3</a:t>
            </a:r>
          </a:p>
        </p:txBody>
      </p:sp>
      <p:grpSp>
        <p:nvGrpSpPr>
          <p:cNvPr id="22" name="Grouper 21"/>
          <p:cNvGrpSpPr/>
          <p:nvPr/>
        </p:nvGrpSpPr>
        <p:grpSpPr>
          <a:xfrm>
            <a:off x="7536160" y="1351261"/>
            <a:ext cx="3305387" cy="1829189"/>
            <a:chOff x="5509732" y="1305838"/>
            <a:chExt cx="3305387" cy="1829189"/>
          </a:xfrm>
        </p:grpSpPr>
        <p:grpSp>
          <p:nvGrpSpPr>
            <p:cNvPr id="23" name="Grouper 22"/>
            <p:cNvGrpSpPr/>
            <p:nvPr/>
          </p:nvGrpSpPr>
          <p:grpSpPr>
            <a:xfrm>
              <a:off x="5509732" y="1305838"/>
              <a:ext cx="1323677" cy="1398106"/>
              <a:chOff x="5509732" y="722355"/>
              <a:chExt cx="1323677" cy="1398106"/>
            </a:xfrm>
          </p:grpSpPr>
          <p:sp>
            <p:nvSpPr>
              <p:cNvPr id="29" name="Rectangle à coins arrondis 28"/>
              <p:cNvSpPr/>
              <p:nvPr/>
            </p:nvSpPr>
            <p:spPr>
              <a:xfrm>
                <a:off x="5509732" y="722355"/>
                <a:ext cx="1323677" cy="53594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Person</a:t>
                </a:r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>
                <a:off x="5509732" y="1258295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id</a:t>
                </a:r>
              </a:p>
            </p:txBody>
          </p:sp>
          <p:sp>
            <p:nvSpPr>
              <p:cNvPr id="31" name="Rectangle à coins arrondis 30"/>
              <p:cNvSpPr/>
              <p:nvPr/>
            </p:nvSpPr>
            <p:spPr>
              <a:xfrm>
                <a:off x="5509732" y="1689378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name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24" name="Grouper 23"/>
            <p:cNvGrpSpPr/>
            <p:nvPr/>
          </p:nvGrpSpPr>
          <p:grpSpPr>
            <a:xfrm>
              <a:off x="7491442" y="1305838"/>
              <a:ext cx="1323677" cy="1829189"/>
              <a:chOff x="7491442" y="722355"/>
              <a:chExt cx="1323677" cy="1829189"/>
            </a:xfrm>
          </p:grpSpPr>
          <p:sp>
            <p:nvSpPr>
              <p:cNvPr id="25" name="Rectangle à coins arrondis 24"/>
              <p:cNvSpPr/>
              <p:nvPr/>
            </p:nvSpPr>
            <p:spPr>
              <a:xfrm>
                <a:off x="7491442" y="722355"/>
                <a:ext cx="1323677" cy="53594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Address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7491442" y="1258295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id</a:t>
                </a:r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>
                <a:off x="7491442" y="1689378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id_person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Rectangle à coins arrondis 27"/>
              <p:cNvSpPr/>
              <p:nvPr/>
            </p:nvSpPr>
            <p:spPr>
              <a:xfrm>
                <a:off x="7491442" y="2120461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address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cxnSp>
        <p:nvCxnSpPr>
          <p:cNvPr id="32" name="Connecteur droit avec flèche 31"/>
          <p:cNvCxnSpPr>
            <a:stCxn id="27" idx="1"/>
            <a:endCxn id="30" idx="3"/>
          </p:cNvCxnSpPr>
          <p:nvPr/>
        </p:nvCxnSpPr>
        <p:spPr bwMode="auto">
          <a:xfrm flipH="1" flipV="1">
            <a:off x="8859837" y="2102743"/>
            <a:ext cx="658033" cy="4310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à coins arrondis 34"/>
          <p:cNvSpPr/>
          <p:nvPr/>
        </p:nvSpPr>
        <p:spPr>
          <a:xfrm>
            <a:off x="3650860" y="2749367"/>
            <a:ext cx="1323677" cy="431083"/>
          </a:xfrm>
          <a:prstGeom prst="roundRect">
            <a:avLst/>
          </a:prstGeom>
          <a:solidFill>
            <a:schemeClr val="tx2">
              <a:alpha val="60000"/>
            </a:schemeClr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err="1" smtClean="0">
                <a:solidFill>
                  <a:schemeClr val="bg1"/>
                </a:solidFill>
                <a:latin typeface="+mj-lt"/>
              </a:rPr>
              <a:t>address</a:t>
            </a:r>
            <a:endParaRPr lang="fr-FR" sz="1800" b="1" kern="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349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142869" y="2003457"/>
            <a:ext cx="1512000" cy="1428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6042828" y="3716551"/>
            <a:ext cx="1440000" cy="432000"/>
          </a:xfrm>
          <a:prstGeom prst="roundRect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n-lt"/>
              </a:rPr>
              <a:t>/v1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6042828" y="4179124"/>
            <a:ext cx="1440000" cy="43200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n-lt"/>
              </a:rPr>
              <a:t>v2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06869" y="3669696"/>
            <a:ext cx="1512000" cy="1428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09424" y="2603734"/>
            <a:ext cx="1512000" cy="1428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990883" y="2000946"/>
            <a:ext cx="1512000" cy="1428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3178869" y="2043611"/>
            <a:ext cx="1440000" cy="432000"/>
          </a:xfrm>
          <a:prstGeom prst="roundRect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n-lt"/>
              </a:rPr>
              <a:t>/v1 &amp; /v2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178869" y="2502228"/>
            <a:ext cx="1440000" cy="43200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n-lt"/>
              </a:rPr>
              <a:t>v1 &amp; v2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990883" y="3669696"/>
            <a:ext cx="1512000" cy="1428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142869" y="3709850"/>
            <a:ext cx="1440000" cy="432000"/>
          </a:xfrm>
          <a:prstGeom prst="roundRect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n-lt"/>
              </a:rPr>
              <a:t>/v1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142869" y="4169544"/>
            <a:ext cx="1440000" cy="43200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n-lt"/>
              </a:rPr>
              <a:t>v1 &amp; v2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145424" y="2643888"/>
            <a:ext cx="1440000" cy="432000"/>
          </a:xfrm>
          <a:prstGeom prst="roundRect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n-lt"/>
              </a:rPr>
              <a:t>/v1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1145424" y="3103582"/>
            <a:ext cx="1440000" cy="43200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n-lt"/>
              </a:rPr>
              <a:t>v1</a:t>
            </a:r>
            <a:endParaRPr lang="fr-FR" sz="1800" b="1" kern="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0" name="Connecteur droit avec flèche 39"/>
          <p:cNvCxnSpPr>
            <a:stCxn id="34" idx="3"/>
            <a:endCxn id="28" idx="1"/>
          </p:cNvCxnSpPr>
          <p:nvPr/>
        </p:nvCxnSpPr>
        <p:spPr bwMode="auto">
          <a:xfrm flipV="1">
            <a:off x="2621424" y="2717842"/>
            <a:ext cx="521445" cy="60027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Connecteur droit avec flèche 40"/>
          <p:cNvCxnSpPr>
            <a:stCxn id="28" idx="3"/>
            <a:endCxn id="53" idx="1"/>
          </p:cNvCxnSpPr>
          <p:nvPr/>
        </p:nvCxnSpPr>
        <p:spPr bwMode="auto">
          <a:xfrm flipV="1">
            <a:off x="4654869" y="2715331"/>
            <a:ext cx="1336014" cy="251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Connecteur droit avec flèche 43"/>
          <p:cNvCxnSpPr>
            <a:stCxn id="30" idx="3"/>
            <a:endCxn id="31" idx="1"/>
          </p:cNvCxnSpPr>
          <p:nvPr/>
        </p:nvCxnSpPr>
        <p:spPr bwMode="auto">
          <a:xfrm>
            <a:off x="9536172" y="3318119"/>
            <a:ext cx="28238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Connecteur droit avec flèche 46"/>
          <p:cNvCxnSpPr>
            <a:stCxn id="34" idx="3"/>
            <a:endCxn id="33" idx="1"/>
          </p:cNvCxnSpPr>
          <p:nvPr/>
        </p:nvCxnSpPr>
        <p:spPr bwMode="auto">
          <a:xfrm>
            <a:off x="2621424" y="3318119"/>
            <a:ext cx="485445" cy="106596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Connecteur droit avec flèche 49"/>
          <p:cNvCxnSpPr>
            <a:stCxn id="33" idx="3"/>
            <a:endCxn id="32" idx="1"/>
          </p:cNvCxnSpPr>
          <p:nvPr/>
        </p:nvCxnSpPr>
        <p:spPr bwMode="auto">
          <a:xfrm>
            <a:off x="4618869" y="4384081"/>
            <a:ext cx="137201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Connecteur droit avec flèche 53"/>
          <p:cNvCxnSpPr>
            <a:stCxn id="32" idx="3"/>
            <a:endCxn id="30" idx="1"/>
          </p:cNvCxnSpPr>
          <p:nvPr/>
        </p:nvCxnSpPr>
        <p:spPr bwMode="auto">
          <a:xfrm flipV="1">
            <a:off x="7502883" y="3318119"/>
            <a:ext cx="521289" cy="106596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ZoneTexte 62"/>
          <p:cNvSpPr txBox="1"/>
          <p:nvPr/>
        </p:nvSpPr>
        <p:spPr>
          <a:xfrm>
            <a:off x="4557225" y="3680831"/>
            <a:ext cx="1372014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400" dirty="0" smtClean="0">
                <a:solidFill>
                  <a:srgbClr val="4C4C4C"/>
                </a:solidFill>
                <a:latin typeface="+mn-lt"/>
                <a:cs typeface="Helvetica"/>
              </a:rPr>
              <a:t>Migration</a:t>
            </a:r>
          </a:p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400" dirty="0" smtClean="0">
                <a:solidFill>
                  <a:srgbClr val="4C4C4C"/>
                </a:solidFill>
                <a:latin typeface="+mn-lt"/>
                <a:cs typeface="Helvetica"/>
              </a:rPr>
              <a:t>des données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908225" y="3588366"/>
            <a:ext cx="4751077" cy="189803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rtlCol="0" anchor="b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400" b="1" dirty="0">
                <a:solidFill>
                  <a:srgbClr val="4C4C4C"/>
                </a:solidFill>
                <a:latin typeface="+mn-lt"/>
                <a:cs typeface="Helvetica"/>
              </a:rPr>
              <a:t>Migration avant l’ouverture de /v2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912644" y="1598995"/>
            <a:ext cx="4746658" cy="189803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rtlCol="0" anchor="t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400" b="1" dirty="0">
                <a:solidFill>
                  <a:srgbClr val="4C4C4C"/>
                </a:solidFill>
                <a:latin typeface="+mn-lt"/>
                <a:cs typeface="Helvetica"/>
              </a:rPr>
              <a:t>Migration après l’ouverture de /v2</a:t>
            </a:r>
          </a:p>
        </p:txBody>
      </p:sp>
      <p:sp>
        <p:nvSpPr>
          <p:cNvPr id="56" name="Rectangle à coins arrondis 55"/>
          <p:cNvSpPr/>
          <p:nvPr/>
        </p:nvSpPr>
        <p:spPr>
          <a:xfrm>
            <a:off x="6026883" y="2041100"/>
            <a:ext cx="1440000" cy="432000"/>
          </a:xfrm>
          <a:prstGeom prst="roundRect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n-lt"/>
              </a:rPr>
              <a:t>/v1 &amp; /v2</a:t>
            </a:r>
          </a:p>
        </p:txBody>
      </p:sp>
      <p:sp>
        <p:nvSpPr>
          <p:cNvPr id="58" name="Rectangle à coins arrondis 57"/>
          <p:cNvSpPr/>
          <p:nvPr/>
        </p:nvSpPr>
        <p:spPr>
          <a:xfrm>
            <a:off x="6026883" y="2500794"/>
            <a:ext cx="1440000" cy="43200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n-lt"/>
              </a:rPr>
              <a:t>v2</a:t>
            </a:r>
            <a:endParaRPr lang="fr-FR" sz="1800" b="1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4557225" y="2012004"/>
            <a:ext cx="1372014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400" dirty="0" smtClean="0">
                <a:solidFill>
                  <a:srgbClr val="4C4C4C"/>
                </a:solidFill>
                <a:latin typeface="+mn-lt"/>
                <a:cs typeface="Helvetica"/>
              </a:rPr>
              <a:t>Migration</a:t>
            </a:r>
          </a:p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400" dirty="0" smtClean="0">
                <a:solidFill>
                  <a:srgbClr val="4C4C4C"/>
                </a:solidFill>
                <a:latin typeface="+mn-lt"/>
                <a:cs typeface="Helvetica"/>
              </a:rPr>
              <a:t>des données</a:t>
            </a:r>
          </a:p>
        </p:txBody>
      </p:sp>
      <p:cxnSp>
        <p:nvCxnSpPr>
          <p:cNvPr id="60" name="Connecteur droit avec flèche 59"/>
          <p:cNvCxnSpPr>
            <a:stCxn id="53" idx="3"/>
            <a:endCxn id="30" idx="1"/>
          </p:cNvCxnSpPr>
          <p:nvPr/>
        </p:nvCxnSpPr>
        <p:spPr bwMode="auto">
          <a:xfrm>
            <a:off x="7502883" y="2715331"/>
            <a:ext cx="521289" cy="6027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Connecteur droit avec flèche 73"/>
          <p:cNvCxnSpPr>
            <a:stCxn id="71" idx="3"/>
            <a:endCxn id="34" idx="1"/>
          </p:cNvCxnSpPr>
          <p:nvPr/>
        </p:nvCxnSpPr>
        <p:spPr bwMode="auto">
          <a:xfrm>
            <a:off x="870798" y="3318119"/>
            <a:ext cx="23862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42" name="Grouper 141"/>
          <p:cNvGrpSpPr/>
          <p:nvPr/>
        </p:nvGrpSpPr>
        <p:grpSpPr>
          <a:xfrm>
            <a:off x="8024172" y="4240110"/>
            <a:ext cx="3692536" cy="1449490"/>
            <a:chOff x="8098971" y="4240110"/>
            <a:chExt cx="3692536" cy="1449490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8187070" y="4294110"/>
              <a:ext cx="3529143" cy="432000"/>
            </a:xfrm>
            <a:prstGeom prst="roundRect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Version(s) des services</a:t>
              </a:r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8187070" y="4753804"/>
              <a:ext cx="3529143" cy="4320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Version(s) </a:t>
              </a: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stockées</a:t>
              </a:r>
              <a:endParaRPr lang="fr-FR" sz="1800" b="1" kern="0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098971" y="4240110"/>
              <a:ext cx="3692536" cy="1449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75" name="Rectangle à coins arrondis 74"/>
            <p:cNvSpPr/>
            <p:nvPr/>
          </p:nvSpPr>
          <p:spPr>
            <a:xfrm>
              <a:off x="8187070" y="5221702"/>
              <a:ext cx="3529143" cy="432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Version(s</a:t>
              </a: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) acceptées en base</a:t>
              </a:r>
              <a:endParaRPr lang="fr-FR" sz="1800" b="1" kern="0" dirty="0" smtClean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92" name="Rectangle à coins arrondis 91"/>
          <p:cNvSpPr/>
          <p:nvPr/>
        </p:nvSpPr>
        <p:spPr>
          <a:xfrm>
            <a:off x="1143364" y="3565917"/>
            <a:ext cx="1440000" cy="4320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>
                <a:solidFill>
                  <a:schemeClr val="bg1"/>
                </a:solidFill>
                <a:latin typeface="+mn-lt"/>
              </a:rPr>
              <a:t>v1 &amp; v2</a:t>
            </a:r>
          </a:p>
        </p:txBody>
      </p:sp>
      <p:grpSp>
        <p:nvGrpSpPr>
          <p:cNvPr id="128" name="Grouper 127"/>
          <p:cNvGrpSpPr/>
          <p:nvPr/>
        </p:nvGrpSpPr>
        <p:grpSpPr>
          <a:xfrm>
            <a:off x="-641202" y="2603734"/>
            <a:ext cx="1512000" cy="1428769"/>
            <a:chOff x="-1651307" y="2603734"/>
            <a:chExt cx="1512000" cy="1428769"/>
          </a:xfrm>
        </p:grpSpPr>
        <p:sp>
          <p:nvSpPr>
            <p:cNvPr id="71" name="Rectangle 70"/>
            <p:cNvSpPr/>
            <p:nvPr/>
          </p:nvSpPr>
          <p:spPr>
            <a:xfrm>
              <a:off x="-1651307" y="2603734"/>
              <a:ext cx="1512000" cy="1428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-1615307" y="2643888"/>
              <a:ext cx="1440000" cy="432000"/>
            </a:xfrm>
            <a:prstGeom prst="roundRect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/v1</a:t>
              </a:r>
            </a:p>
          </p:txBody>
        </p:sp>
        <p:sp>
          <p:nvSpPr>
            <p:cNvPr id="73" name="Rectangle à coins arrondis 72"/>
            <p:cNvSpPr/>
            <p:nvPr/>
          </p:nvSpPr>
          <p:spPr>
            <a:xfrm>
              <a:off x="-1615307" y="3103582"/>
              <a:ext cx="1440000" cy="4320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v1</a:t>
              </a:r>
            </a:p>
          </p:txBody>
        </p:sp>
        <p:sp>
          <p:nvSpPr>
            <p:cNvPr id="93" name="Rectangle à coins arrondis 92"/>
            <p:cNvSpPr/>
            <p:nvPr/>
          </p:nvSpPr>
          <p:spPr>
            <a:xfrm>
              <a:off x="-1615307" y="3570705"/>
              <a:ext cx="1440000" cy="432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v1</a:t>
              </a:r>
              <a:endParaRPr lang="fr-FR" sz="1800" b="1" kern="0" dirty="0" smtClean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94" name="Rectangle à coins arrondis 93"/>
          <p:cNvSpPr/>
          <p:nvPr/>
        </p:nvSpPr>
        <p:spPr>
          <a:xfrm>
            <a:off x="3178869" y="2960845"/>
            <a:ext cx="1440000" cy="4320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n-lt"/>
              </a:rPr>
              <a:t>v1 &amp; v2</a:t>
            </a:r>
          </a:p>
        </p:txBody>
      </p:sp>
      <p:sp>
        <p:nvSpPr>
          <p:cNvPr id="95" name="Rectangle à coins arrondis 94"/>
          <p:cNvSpPr/>
          <p:nvPr/>
        </p:nvSpPr>
        <p:spPr>
          <a:xfrm>
            <a:off x="3142869" y="4630143"/>
            <a:ext cx="1440000" cy="4320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n-lt"/>
              </a:rPr>
              <a:t>v1 &amp; v2</a:t>
            </a:r>
          </a:p>
        </p:txBody>
      </p:sp>
      <p:sp>
        <p:nvSpPr>
          <p:cNvPr id="97" name="Rectangle à coins arrondis 96"/>
          <p:cNvSpPr/>
          <p:nvPr/>
        </p:nvSpPr>
        <p:spPr>
          <a:xfrm>
            <a:off x="6026883" y="2960488"/>
            <a:ext cx="1440000" cy="4320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n-lt"/>
              </a:rPr>
              <a:t>v1 &amp; v2</a:t>
            </a:r>
          </a:p>
        </p:txBody>
      </p:sp>
      <p:sp>
        <p:nvSpPr>
          <p:cNvPr id="98" name="Rectangle à coins arrondis 97"/>
          <p:cNvSpPr/>
          <p:nvPr/>
        </p:nvSpPr>
        <p:spPr>
          <a:xfrm>
            <a:off x="6042828" y="4641697"/>
            <a:ext cx="1440000" cy="4320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n-lt"/>
              </a:rPr>
              <a:t>v1 &amp; v2</a:t>
            </a:r>
          </a:p>
        </p:txBody>
      </p:sp>
      <p:grpSp>
        <p:nvGrpSpPr>
          <p:cNvPr id="131" name="Grouper 130"/>
          <p:cNvGrpSpPr/>
          <p:nvPr/>
        </p:nvGrpSpPr>
        <p:grpSpPr>
          <a:xfrm>
            <a:off x="8024172" y="2603734"/>
            <a:ext cx="1512000" cy="1428769"/>
            <a:chOff x="8268723" y="2603734"/>
            <a:chExt cx="1512000" cy="1428769"/>
          </a:xfrm>
        </p:grpSpPr>
        <p:sp>
          <p:nvSpPr>
            <p:cNvPr id="30" name="Rectangle 29"/>
            <p:cNvSpPr/>
            <p:nvPr/>
          </p:nvSpPr>
          <p:spPr>
            <a:xfrm>
              <a:off x="8268723" y="2603734"/>
              <a:ext cx="1512000" cy="1428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8304723" y="2643888"/>
              <a:ext cx="1440000" cy="432000"/>
            </a:xfrm>
            <a:prstGeom prst="roundRect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/v1 &amp; /v2</a:t>
              </a: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8304723" y="3109025"/>
              <a:ext cx="1440000" cy="4320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v2</a:t>
              </a:r>
            </a:p>
          </p:txBody>
        </p:sp>
        <p:sp>
          <p:nvSpPr>
            <p:cNvPr id="99" name="Rectangle à coins arrondis 98"/>
            <p:cNvSpPr/>
            <p:nvPr/>
          </p:nvSpPr>
          <p:spPr>
            <a:xfrm>
              <a:off x="8304723" y="3574161"/>
              <a:ext cx="1440000" cy="432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v1 &amp; v2</a:t>
              </a:r>
              <a:endParaRPr lang="fr-FR" sz="1800" b="1" kern="0" dirty="0" smtClean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132" name="Grouper 131"/>
          <p:cNvGrpSpPr/>
          <p:nvPr/>
        </p:nvGrpSpPr>
        <p:grpSpPr>
          <a:xfrm>
            <a:off x="9818556" y="2603734"/>
            <a:ext cx="1512000" cy="1428769"/>
            <a:chOff x="10057463" y="2603734"/>
            <a:chExt cx="1512000" cy="1428769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10093463" y="2643888"/>
              <a:ext cx="1440000" cy="432000"/>
            </a:xfrm>
            <a:prstGeom prst="roundRect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/v2</a:t>
              </a: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10093463" y="3104903"/>
              <a:ext cx="1440000" cy="4320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v2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057463" y="2603734"/>
              <a:ext cx="1512000" cy="1428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10" name="Rectangle à coins arrondis 109"/>
            <p:cNvSpPr/>
            <p:nvPr/>
          </p:nvSpPr>
          <p:spPr>
            <a:xfrm>
              <a:off x="10093463" y="3565917"/>
              <a:ext cx="1440000" cy="432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>
                  <a:solidFill>
                    <a:schemeClr val="bg1"/>
                  </a:solidFill>
                  <a:latin typeface="+mn-lt"/>
                </a:rPr>
                <a:t>v</a:t>
              </a: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1 &amp; </a:t>
              </a: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v2</a:t>
              </a:r>
              <a:endParaRPr lang="fr-FR" sz="1800" b="1" kern="0" dirty="0" smtClean="0">
                <a:solidFill>
                  <a:schemeClr val="bg1"/>
                </a:solidFill>
                <a:latin typeface="+mn-lt"/>
              </a:endParaRPr>
            </a:p>
          </p:txBody>
        </p:sp>
      </p:grpSp>
      <p:cxnSp>
        <p:nvCxnSpPr>
          <p:cNvPr id="126" name="Connecteur droit avec flèche 125"/>
          <p:cNvCxnSpPr>
            <a:stCxn id="31" idx="3"/>
            <a:endCxn id="125" idx="1"/>
          </p:cNvCxnSpPr>
          <p:nvPr/>
        </p:nvCxnSpPr>
        <p:spPr bwMode="auto">
          <a:xfrm flipV="1">
            <a:off x="11330556" y="3315071"/>
            <a:ext cx="282384" cy="304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3" name="Grouper 132"/>
          <p:cNvGrpSpPr/>
          <p:nvPr/>
        </p:nvGrpSpPr>
        <p:grpSpPr>
          <a:xfrm>
            <a:off x="11612940" y="2600686"/>
            <a:ext cx="1512000" cy="1428769"/>
            <a:chOff x="11857491" y="2600686"/>
            <a:chExt cx="1512000" cy="1428769"/>
          </a:xfrm>
        </p:grpSpPr>
        <p:sp>
          <p:nvSpPr>
            <p:cNvPr id="123" name="Rectangle à coins arrondis 122"/>
            <p:cNvSpPr/>
            <p:nvPr/>
          </p:nvSpPr>
          <p:spPr>
            <a:xfrm>
              <a:off x="11893491" y="2640840"/>
              <a:ext cx="1440000" cy="432000"/>
            </a:xfrm>
            <a:prstGeom prst="roundRect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/v2</a:t>
              </a:r>
            </a:p>
          </p:txBody>
        </p:sp>
        <p:sp>
          <p:nvSpPr>
            <p:cNvPr id="124" name="Rectangle à coins arrondis 123"/>
            <p:cNvSpPr/>
            <p:nvPr/>
          </p:nvSpPr>
          <p:spPr>
            <a:xfrm>
              <a:off x="11893491" y="3101855"/>
              <a:ext cx="1440000" cy="4320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v2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857491" y="2600686"/>
              <a:ext cx="1512000" cy="1428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7" name="Rectangle à coins arrondis 126"/>
            <p:cNvSpPr/>
            <p:nvPr/>
          </p:nvSpPr>
          <p:spPr>
            <a:xfrm>
              <a:off x="11893491" y="3562869"/>
              <a:ext cx="1440000" cy="432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n-lt"/>
                </a:rPr>
                <a:t>v2</a:t>
              </a:r>
            </a:p>
          </p:txBody>
        </p:sp>
      </p:grpSp>
      <p:sp>
        <p:nvSpPr>
          <p:cNvPr id="135" name="ZoneTexte 134"/>
          <p:cNvSpPr txBox="1"/>
          <p:nvPr/>
        </p:nvSpPr>
        <p:spPr>
          <a:xfrm>
            <a:off x="-342402" y="503841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dirty="0" smtClean="0">
                <a:solidFill>
                  <a:srgbClr val="4C4C4C"/>
                </a:solidFill>
                <a:latin typeface="+mn-lt"/>
                <a:cs typeface="Helvetica"/>
              </a:rPr>
              <a:t>1</a:t>
            </a:r>
            <a:endParaRPr lang="fr-FR" sz="1600" dirty="0" smtClean="0">
              <a:solidFill>
                <a:srgbClr val="4C4C4C"/>
              </a:solidFill>
              <a:latin typeface="+mn-lt"/>
              <a:cs typeface="Helvetica"/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1406164" y="503841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dirty="0">
                <a:solidFill>
                  <a:srgbClr val="4C4C4C"/>
                </a:solidFill>
                <a:latin typeface="+mn-lt"/>
                <a:cs typeface="Helvetica"/>
              </a:rPr>
              <a:t>2</a:t>
            </a:r>
            <a:endParaRPr lang="fr-FR" sz="1600" dirty="0" smtClean="0">
              <a:solidFill>
                <a:srgbClr val="4C4C4C"/>
              </a:solidFill>
              <a:latin typeface="+mn-lt"/>
              <a:cs typeface="Helvetica"/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8322972" y="503841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dirty="0" smtClean="0">
                <a:solidFill>
                  <a:srgbClr val="4C4C4C"/>
                </a:solidFill>
                <a:latin typeface="+mn-lt"/>
                <a:cs typeface="Helvetica"/>
              </a:rPr>
              <a:t>5</a:t>
            </a:r>
            <a:endParaRPr lang="fr-FR" sz="1600" dirty="0" smtClean="0">
              <a:solidFill>
                <a:srgbClr val="4C4C4C"/>
              </a:solidFill>
              <a:latin typeface="+mn-lt"/>
              <a:cs typeface="Helvetica"/>
            </a:endParaRPr>
          </a:p>
        </p:txBody>
      </p:sp>
      <p:sp>
        <p:nvSpPr>
          <p:cNvPr id="138" name="ZoneTexte 137"/>
          <p:cNvSpPr txBox="1"/>
          <p:nvPr/>
        </p:nvSpPr>
        <p:spPr>
          <a:xfrm>
            <a:off x="10117356" y="503841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smtClean="0">
                <a:solidFill>
                  <a:srgbClr val="4C4C4C"/>
                </a:solidFill>
                <a:latin typeface="+mn-lt"/>
                <a:cs typeface="Helvetica"/>
              </a:rPr>
              <a:t>6</a:t>
            </a:r>
            <a:endParaRPr lang="fr-FR" sz="1600" dirty="0" smtClean="0">
              <a:solidFill>
                <a:srgbClr val="4C4C4C"/>
              </a:solidFill>
              <a:latin typeface="+mn-lt"/>
              <a:cs typeface="Helvetica"/>
            </a:endParaRPr>
          </a:p>
        </p:txBody>
      </p:sp>
      <p:sp>
        <p:nvSpPr>
          <p:cNvPr id="139" name="ZoneTexte 138"/>
          <p:cNvSpPr txBox="1"/>
          <p:nvPr/>
        </p:nvSpPr>
        <p:spPr>
          <a:xfrm>
            <a:off x="11911740" y="503841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dirty="0">
                <a:solidFill>
                  <a:srgbClr val="4C4C4C"/>
                </a:solidFill>
                <a:latin typeface="+mn-lt"/>
                <a:cs typeface="Helvetica"/>
              </a:rPr>
              <a:t>7</a:t>
            </a:r>
            <a:endParaRPr lang="fr-FR" sz="1600" dirty="0" smtClean="0">
              <a:solidFill>
                <a:srgbClr val="4C4C4C"/>
              </a:solidFill>
              <a:latin typeface="+mn-lt"/>
              <a:cs typeface="Helvetica"/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3441669" y="503841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smtClean="0">
                <a:solidFill>
                  <a:srgbClr val="4C4C4C"/>
                </a:solidFill>
                <a:latin typeface="+mn-lt"/>
                <a:cs typeface="Helvetica"/>
              </a:rPr>
              <a:t>3</a:t>
            </a:r>
            <a:endParaRPr lang="fr-FR" sz="1600" dirty="0" smtClean="0">
              <a:solidFill>
                <a:srgbClr val="4C4C4C"/>
              </a:solidFill>
              <a:latin typeface="+mn-lt"/>
              <a:cs typeface="Helvetica"/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6287467" y="503841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dirty="0">
                <a:solidFill>
                  <a:srgbClr val="4C4C4C"/>
                </a:solidFill>
                <a:latin typeface="+mn-lt"/>
                <a:cs typeface="Helvetica"/>
              </a:rPr>
              <a:t>4</a:t>
            </a:r>
            <a:endParaRPr lang="fr-FR" sz="1600" dirty="0" smtClean="0">
              <a:solidFill>
                <a:srgbClr val="4C4C4C"/>
              </a:solidFill>
              <a:latin typeface="+mn-l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1452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to">
  <a:themeElements>
    <a:clrScheme name="Octo">
      <a:dk1>
        <a:srgbClr val="3F3F3F"/>
      </a:dk1>
      <a:lt1>
        <a:srgbClr val="FFFFFF"/>
      </a:lt1>
      <a:dk2>
        <a:srgbClr val="0E2356"/>
      </a:dk2>
      <a:lt2>
        <a:srgbClr val="00AFCB"/>
      </a:lt2>
      <a:accent1>
        <a:srgbClr val="FAB433"/>
      </a:accent1>
      <a:accent2>
        <a:srgbClr val="E83943"/>
      </a:accent2>
      <a:accent3>
        <a:srgbClr val="71B84E"/>
      </a:accent3>
      <a:accent4>
        <a:srgbClr val="6DC3C3"/>
      </a:accent4>
      <a:accent5>
        <a:srgbClr val="0E2356"/>
      </a:accent5>
      <a:accent6>
        <a:srgbClr val="00AFCB"/>
      </a:accent6>
      <a:hlink>
        <a:srgbClr val="000000"/>
      </a:hlink>
      <a:folHlink>
        <a:srgbClr val="00AFCB"/>
      </a:folHlink>
    </a:clrScheme>
    <a:fontScheme name="Oc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tlCol="0" anchor="ctr">
        <a:noAutofit/>
      </a:bodyPr>
      <a:lstStyle>
        <a:defPPr algn="ctr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defRPr sz="1600" kern="0" dirty="0" smtClean="0">
            <a:solidFill>
              <a:schemeClr val="bg1"/>
            </a:solidFill>
            <a:latin typeface="+mj-lt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 anchor="ctr">
        <a:noAutofit/>
      </a:bodyPr>
      <a:lstStyle>
        <a:defPPr marL="273050" indent="-273050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buFont typeface="Wingdings" charset="2"/>
          <a:buChar char=""/>
          <a:defRPr sz="1600" dirty="0" smtClean="0">
            <a:solidFill>
              <a:srgbClr val="4C4C4C"/>
            </a:solidFill>
            <a:latin typeface="+mj-lt"/>
            <a:cs typeface="Helvetica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Octo.thmx</Template>
  <TotalTime>798</TotalTime>
  <Words>141</Words>
  <Application>Microsoft Macintosh PowerPoint</Application>
  <PresentationFormat>Grand écran</PresentationFormat>
  <Paragraphs>79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2" baseType="lpstr">
      <vt:lpstr>Adobe Arabic</vt:lpstr>
      <vt:lpstr>Calibri</vt:lpstr>
      <vt:lpstr>Helvetica</vt:lpstr>
      <vt:lpstr>Lucida Grande</vt:lpstr>
      <vt:lpstr>ＭＳ Ｐゴシック</vt:lpstr>
      <vt:lpstr>Times</vt:lpstr>
      <vt:lpstr>Wingdings</vt:lpstr>
      <vt:lpstr>Arial</vt:lpstr>
      <vt:lpstr>Octo</vt:lpstr>
      <vt:lpstr>Présentation PowerPoint</vt:lpstr>
      <vt:lpstr>Présentation PowerPoint</vt:lpstr>
      <vt:lpstr>Présentation PowerPoint</vt:lpstr>
    </vt:vector>
  </TitlesOfParts>
  <Company>Octo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NOTICE D’utilisation pour pc</dc:title>
  <dc:creator>Nicolas Cappello</dc:creator>
  <cp:lastModifiedBy>Julien Kirch</cp:lastModifiedBy>
  <cp:revision>38</cp:revision>
  <dcterms:created xsi:type="dcterms:W3CDTF">2016-03-16T10:59:06Z</dcterms:created>
  <dcterms:modified xsi:type="dcterms:W3CDTF">2017-07-05T15:37:37Z</dcterms:modified>
</cp:coreProperties>
</file>