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9" y="2054551"/>
            <a:ext cx="288032" cy="261197"/>
          </a:xfrm>
          <a:prstGeom prst="rect">
            <a:avLst/>
          </a:prstGeom>
        </p:spPr>
      </p:pic>
      <p:pic>
        <p:nvPicPr>
          <p:cNvPr id="9" name="Image 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62" y="3833146"/>
            <a:ext cx="654686" cy="587106"/>
          </a:xfrm>
          <a:prstGeom prst="rect">
            <a:avLst/>
          </a:prstGeom>
        </p:spPr>
      </p:pic>
      <p:pic>
        <p:nvPicPr>
          <p:cNvPr id="10" name="Image 9" descr="UC-S2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59" y="2558607"/>
            <a:ext cx="475794" cy="813637"/>
          </a:xfrm>
          <a:prstGeom prst="rect">
            <a:avLst/>
          </a:prstGeom>
        </p:spPr>
      </p:pic>
      <p:pic>
        <p:nvPicPr>
          <p:cNvPr id="11" name="Image 10" descr="UC-S3-DATA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84" y="2607161"/>
            <a:ext cx="521221" cy="692762"/>
          </a:xfrm>
          <a:prstGeom prst="rect">
            <a:avLst/>
          </a:prstGeom>
        </p:spPr>
      </p:pic>
      <p:pic>
        <p:nvPicPr>
          <p:cNvPr id="12" name="Image 11" descr="2006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3" y="3218910"/>
            <a:ext cx="226864" cy="226864"/>
          </a:xfrm>
          <a:prstGeom prst="rect">
            <a:avLst/>
          </a:prstGeom>
        </p:spPr>
      </p:pic>
      <p:pic>
        <p:nvPicPr>
          <p:cNvPr id="14" name="Image 13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1" y="1622503"/>
            <a:ext cx="539552" cy="514261"/>
          </a:xfrm>
          <a:prstGeom prst="rect">
            <a:avLst/>
          </a:prstGeom>
        </p:spPr>
      </p:pic>
      <p:pic>
        <p:nvPicPr>
          <p:cNvPr id="15" name="Image 14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07" y="1622503"/>
            <a:ext cx="539552" cy="514261"/>
          </a:xfrm>
          <a:prstGeom prst="rect">
            <a:avLst/>
          </a:prstGeom>
        </p:spPr>
      </p:pic>
      <p:pic>
        <p:nvPicPr>
          <p:cNvPr id="16" name="Image 15" descr="MATRICES_2-normal-09.png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99" y="3127321"/>
            <a:ext cx="295382" cy="295382"/>
          </a:xfrm>
          <a:prstGeom prst="rect">
            <a:avLst/>
          </a:prstGeom>
        </p:spPr>
      </p:pic>
      <p:pic>
        <p:nvPicPr>
          <p:cNvPr id="17" name="Image 16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5" y="2054551"/>
            <a:ext cx="288032" cy="26119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045971" y="3326499"/>
            <a:ext cx="68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ＭＳ Ｐゴシック" pitchFamily="-104" charset="-128"/>
              </a:rPr>
              <a:t>Queue</a:t>
            </a:r>
            <a:endParaRPr lang="fr-FR" sz="1200" i="1" dirty="0">
              <a:solidFill>
                <a:schemeClr val="bg1">
                  <a:lumMod val="65000"/>
                </a:schemeClr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21" name="Image 20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43" y="3782743"/>
            <a:ext cx="288032" cy="261197"/>
          </a:xfrm>
          <a:prstGeom prst="rect">
            <a:avLst/>
          </a:prstGeom>
        </p:spPr>
      </p:pic>
      <p:pic>
        <p:nvPicPr>
          <p:cNvPr id="22" name="Image 21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1" y="3854751"/>
            <a:ext cx="539552" cy="514261"/>
          </a:xfrm>
          <a:prstGeom prst="rect">
            <a:avLst/>
          </a:prstGeom>
        </p:spPr>
      </p:pic>
      <p:pic>
        <p:nvPicPr>
          <p:cNvPr id="23" name="Image 22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07" y="3854751"/>
            <a:ext cx="539552" cy="514261"/>
          </a:xfrm>
          <a:prstGeom prst="rect">
            <a:avLst/>
          </a:prstGeom>
        </p:spPr>
      </p:pic>
      <p:pic>
        <p:nvPicPr>
          <p:cNvPr id="24" name="Image 23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5" y="3782743"/>
            <a:ext cx="288032" cy="26119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356975" y="2360197"/>
            <a:ext cx="620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SGBD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605811" y="3062663"/>
            <a:ext cx="432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EAI</a:t>
            </a:r>
          </a:p>
        </p:txBody>
      </p:sp>
      <p:cxnSp>
        <p:nvCxnSpPr>
          <p:cNvPr id="36" name="Connecteur en angle 35"/>
          <p:cNvCxnSpPr>
            <a:stCxn id="17" idx="2"/>
            <a:endCxn id="10" idx="0"/>
          </p:cNvCxnSpPr>
          <p:nvPr/>
        </p:nvCxnSpPr>
        <p:spPr bwMode="auto">
          <a:xfrm rot="5400000">
            <a:off x="2359415" y="2232090"/>
            <a:ext cx="242859" cy="410175"/>
          </a:xfrm>
          <a:prstGeom prst="bentConnector3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8" idx="2"/>
            <a:endCxn id="10" idx="1"/>
          </p:cNvCxnSpPr>
          <p:nvPr/>
        </p:nvCxnSpPr>
        <p:spPr bwMode="auto">
          <a:xfrm rot="16200000" flipH="1">
            <a:off x="1605008" y="2532575"/>
            <a:ext cx="649678" cy="216024"/>
          </a:xfrm>
          <a:prstGeom prst="bentConnector2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0" idx="2"/>
            <a:endCxn id="22" idx="0"/>
          </p:cNvCxnSpPr>
          <p:nvPr/>
        </p:nvCxnSpPr>
        <p:spPr bwMode="auto">
          <a:xfrm rot="5400000">
            <a:off x="1834419" y="3413413"/>
            <a:ext cx="482507" cy="400169"/>
          </a:xfrm>
          <a:prstGeom prst="bentConnector3">
            <a:avLst>
              <a:gd name="adj1" fmla="val 50000"/>
            </a:avLst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en angle 51"/>
          <p:cNvCxnSpPr/>
          <p:nvPr/>
        </p:nvCxnSpPr>
        <p:spPr bwMode="auto">
          <a:xfrm rot="16200000" flipH="1">
            <a:off x="2325892" y="3422702"/>
            <a:ext cx="576063" cy="432048"/>
          </a:xfrm>
          <a:prstGeom prst="bentConnector3">
            <a:avLst>
              <a:gd name="adj1" fmla="val 50000"/>
            </a:avLst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8" name="Image 57" descr="51541.png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22" y="3904674"/>
            <a:ext cx="521903" cy="360040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1821835" y="443081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4300691" y="4382887"/>
            <a:ext cx="78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</a:p>
        </p:txBody>
      </p:sp>
      <p:cxnSp>
        <p:nvCxnSpPr>
          <p:cNvPr id="62" name="Connecteur droit avec flèche 61"/>
          <p:cNvCxnSpPr>
            <a:endCxn id="9" idx="0"/>
          </p:cNvCxnSpPr>
          <p:nvPr/>
        </p:nvCxnSpPr>
        <p:spPr bwMode="auto">
          <a:xfrm>
            <a:off x="4648205" y="3218910"/>
            <a:ext cx="0" cy="614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9" name="Cylindre 28"/>
          <p:cNvSpPr/>
          <p:nvPr/>
        </p:nvSpPr>
        <p:spPr>
          <a:xfrm>
            <a:off x="3234658" y="2870245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37" name="Connecteur droit avec flèche 36"/>
          <p:cNvCxnSpPr/>
          <p:nvPr/>
        </p:nvCxnSpPr>
        <p:spPr bwMode="auto">
          <a:xfrm>
            <a:off x="2424315" y="3213094"/>
            <a:ext cx="84416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29" idx="2"/>
          </p:cNvCxnSpPr>
          <p:nvPr/>
        </p:nvCxnSpPr>
        <p:spPr bwMode="auto">
          <a:xfrm rot="10800000" flipH="1">
            <a:off x="3234658" y="2749255"/>
            <a:ext cx="1251906" cy="378065"/>
          </a:xfrm>
          <a:prstGeom prst="curvedConnector3">
            <a:avLst>
              <a:gd name="adj1" fmla="val -57496"/>
            </a:avLst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6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97" y="2275083"/>
            <a:ext cx="288032" cy="261197"/>
          </a:xfrm>
          <a:prstGeom prst="rect">
            <a:avLst/>
          </a:prstGeom>
        </p:spPr>
      </p:pic>
      <p:pic>
        <p:nvPicPr>
          <p:cNvPr id="5" name="Image 4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01" y="3305655"/>
            <a:ext cx="654686" cy="587106"/>
          </a:xfrm>
          <a:prstGeom prst="rect">
            <a:avLst/>
          </a:prstGeom>
        </p:spPr>
      </p:pic>
      <p:pic>
        <p:nvPicPr>
          <p:cNvPr id="6" name="Image 5" descr="UC-S2_Pos.pn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61" y="3198525"/>
            <a:ext cx="475794" cy="813637"/>
          </a:xfrm>
          <a:prstGeom prst="rect">
            <a:avLst/>
          </a:prstGeom>
        </p:spPr>
      </p:pic>
      <p:pic>
        <p:nvPicPr>
          <p:cNvPr id="9" name="Image 8" descr="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89" y="1843035"/>
            <a:ext cx="539552" cy="514261"/>
          </a:xfrm>
          <a:prstGeom prst="rect">
            <a:avLst/>
          </a:prstGeom>
        </p:spPr>
      </p:pic>
      <p:pic>
        <p:nvPicPr>
          <p:cNvPr id="10" name="Image 9" descr="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25" y="1834198"/>
            <a:ext cx="539552" cy="514261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4988196" y="291134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No SQL</a:t>
            </a:r>
          </a:p>
        </p:txBody>
      </p:sp>
      <p:pic>
        <p:nvPicPr>
          <p:cNvPr id="25" name="Image 24" descr="51541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61" y="3377183"/>
            <a:ext cx="521903" cy="36004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6251690" y="3867378"/>
            <a:ext cx="787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BAM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28" name="Connecteur droit avec flèche 27"/>
          <p:cNvCxnSpPr>
            <a:stCxn id="117" idx="3"/>
            <a:endCxn id="5" idx="1"/>
          </p:cNvCxnSpPr>
          <p:nvPr/>
        </p:nvCxnSpPr>
        <p:spPr bwMode="auto">
          <a:xfrm>
            <a:off x="5627535" y="3594046"/>
            <a:ext cx="680266" cy="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Connecteur en angle 28"/>
          <p:cNvCxnSpPr>
            <a:stCxn id="110" idx="2"/>
            <a:endCxn id="47" idx="2"/>
          </p:cNvCxnSpPr>
          <p:nvPr/>
        </p:nvCxnSpPr>
        <p:spPr bwMode="auto">
          <a:xfrm rot="16200000" flipH="1">
            <a:off x="2242475" y="2804078"/>
            <a:ext cx="1056470" cy="551123"/>
          </a:xfrm>
          <a:prstGeom prst="bentConnector2">
            <a:avLst/>
          </a:prstGeom>
          <a:ln w="9525" cmpd="sng">
            <a:solidFill>
              <a:schemeClr val="accent3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4" idx="2"/>
          </p:cNvCxnSpPr>
          <p:nvPr/>
        </p:nvCxnSpPr>
        <p:spPr bwMode="auto">
          <a:xfrm rot="16200000" flipH="1">
            <a:off x="1594264" y="2288328"/>
            <a:ext cx="1204058" cy="1699961"/>
          </a:xfrm>
          <a:prstGeom prst="bentConnector2">
            <a:avLst/>
          </a:prstGeom>
          <a:ln w="9525" cmpd="sng">
            <a:solidFill>
              <a:srgbClr val="800000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259860" y="3720029"/>
            <a:ext cx="57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E63527">
                    <a:lumMod val="75000"/>
                  </a:srgbClr>
                </a:solidFill>
                <a:latin typeface="Arial"/>
                <a:ea typeface="ＭＳ Ｐゴシック" pitchFamily="-104" charset="-128"/>
              </a:rPr>
              <a:t>Push</a:t>
            </a:r>
            <a:endParaRPr lang="fr-FR" sz="1200" i="1" dirty="0">
              <a:solidFill>
                <a:srgbClr val="E63527">
                  <a:lumMod val="75000"/>
                </a:srgbClr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40" name="Image 39" descr="2006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34" y="3770164"/>
            <a:ext cx="226864" cy="226864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3943137" y="2948890"/>
            <a:ext cx="53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ESB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43" name="Connecteur droit avec flèche 42"/>
          <p:cNvCxnSpPr>
            <a:stCxn id="6" idx="3"/>
            <a:endCxn id="117" idx="1"/>
          </p:cNvCxnSpPr>
          <p:nvPr/>
        </p:nvCxnSpPr>
        <p:spPr bwMode="auto">
          <a:xfrm flipV="1">
            <a:off x="4429755" y="3594046"/>
            <a:ext cx="681248" cy="112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490057" y="3286611"/>
            <a:ext cx="47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78B755">
                    <a:lumMod val="75000"/>
                  </a:srgbClr>
                </a:solidFill>
                <a:latin typeface="Arial"/>
                <a:ea typeface="ＭＳ Ｐゴシック" pitchFamily="-104" charset="-128"/>
              </a:rPr>
              <a:t>Pull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857585" y="3807055"/>
            <a:ext cx="68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ＭＳ Ｐゴシック" pitchFamily="-104" charset="-128"/>
              </a:rPr>
              <a:t>Queue</a:t>
            </a:r>
            <a:endParaRPr lang="fr-FR" sz="1200" i="1" dirty="0">
              <a:solidFill>
                <a:schemeClr val="bg1">
                  <a:lumMod val="65000"/>
                </a:schemeClr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7" name="Cylindre 46"/>
          <p:cNvSpPr/>
          <p:nvPr/>
        </p:nvSpPr>
        <p:spPr>
          <a:xfrm>
            <a:off x="3046272" y="3350801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975674" y="1563762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107" name="Connecteur droit avec flèche 106"/>
          <p:cNvCxnSpPr>
            <a:stCxn id="47" idx="4"/>
            <a:endCxn id="6" idx="1"/>
          </p:cNvCxnSpPr>
          <p:nvPr/>
        </p:nvCxnSpPr>
        <p:spPr bwMode="auto">
          <a:xfrm flipV="1">
            <a:off x="3262296" y="3605344"/>
            <a:ext cx="691665" cy="25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0" name="Image 109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19613" y="2348992"/>
            <a:ext cx="151072" cy="202413"/>
          </a:xfrm>
          <a:prstGeom prst="rect">
            <a:avLst/>
          </a:prstGeom>
        </p:spPr>
      </p:pic>
      <p:pic>
        <p:nvPicPr>
          <p:cNvPr id="115" name="Image 114" descr="MATRICES_5-normal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28" y="3740336"/>
            <a:ext cx="367253" cy="367253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03" y="3152395"/>
            <a:ext cx="516532" cy="883302"/>
          </a:xfrm>
          <a:prstGeom prst="rect">
            <a:avLst/>
          </a:prstGeom>
        </p:spPr>
      </p:pic>
      <p:pic>
        <p:nvPicPr>
          <p:cNvPr id="118" name="Image 117" descr="NEW_3-Normal-Backlo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86" y="3707809"/>
            <a:ext cx="430040" cy="351851"/>
          </a:xfrm>
          <a:prstGeom prst="rect">
            <a:avLst/>
          </a:prstGeom>
        </p:spPr>
      </p:pic>
      <p:cxnSp>
        <p:nvCxnSpPr>
          <p:cNvPr id="121" name="Connecteur droit avec flèche 120"/>
          <p:cNvCxnSpPr>
            <a:stCxn id="9" idx="3"/>
            <a:endCxn id="10" idx="1"/>
          </p:cNvCxnSpPr>
          <p:nvPr/>
        </p:nvCxnSpPr>
        <p:spPr bwMode="auto">
          <a:xfrm flipV="1">
            <a:off x="1669841" y="2091329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6" name="ZoneTexte 125"/>
          <p:cNvSpPr txBox="1"/>
          <p:nvPr/>
        </p:nvSpPr>
        <p:spPr>
          <a:xfrm>
            <a:off x="2234976" y="156020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128" name="Connecteur en angle 127"/>
          <p:cNvCxnSpPr>
            <a:stCxn id="131" idx="2"/>
            <a:endCxn id="47" idx="2"/>
          </p:cNvCxnSpPr>
          <p:nvPr/>
        </p:nvCxnSpPr>
        <p:spPr bwMode="auto">
          <a:xfrm rot="16200000" flipH="1">
            <a:off x="1763212" y="2324814"/>
            <a:ext cx="1046943" cy="1519177"/>
          </a:xfrm>
          <a:prstGeom prst="bentConnector2">
            <a:avLst/>
          </a:prstGeom>
          <a:ln w="9525" cmpd="sng">
            <a:solidFill>
              <a:schemeClr val="accent3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1540156" y="3322726"/>
            <a:ext cx="47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78B755">
                    <a:lumMod val="75000"/>
                  </a:srgbClr>
                </a:solidFill>
                <a:latin typeface="Arial"/>
                <a:ea typeface="ＭＳ Ｐゴシック" pitchFamily="-104" charset="-128"/>
              </a:rPr>
              <a:t>Pull</a:t>
            </a:r>
          </a:p>
        </p:txBody>
      </p:sp>
      <p:pic>
        <p:nvPicPr>
          <p:cNvPr id="131" name="Image 130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1559" y="2358519"/>
            <a:ext cx="151072" cy="202413"/>
          </a:xfrm>
          <a:prstGeom prst="rect">
            <a:avLst/>
          </a:prstGeom>
        </p:spPr>
      </p:pic>
      <p:cxnSp>
        <p:nvCxnSpPr>
          <p:cNvPr id="134" name="Connecteur en angle 133"/>
          <p:cNvCxnSpPr/>
          <p:nvPr/>
        </p:nvCxnSpPr>
        <p:spPr bwMode="auto">
          <a:xfrm rot="16200000" flipH="1">
            <a:off x="2026672" y="2700427"/>
            <a:ext cx="1246932" cy="792275"/>
          </a:xfrm>
          <a:prstGeom prst="bentConnector3">
            <a:avLst>
              <a:gd name="adj1" fmla="val 96123"/>
            </a:avLst>
          </a:prstGeom>
          <a:ln w="9525" cmpd="sng">
            <a:solidFill>
              <a:srgbClr val="800000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5" name="Image 134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9" y="2227920"/>
            <a:ext cx="288032" cy="2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9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7" name="Image 36" descr="UC-S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7" y="4241735"/>
            <a:ext cx="435656" cy="74499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901664" y="3964736"/>
            <a:ext cx="533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CEP</a:t>
            </a:r>
          </a:p>
        </p:txBody>
      </p:sp>
      <p:pic>
        <p:nvPicPr>
          <p:cNvPr id="51" name="Image 50" descr="NEW_3-Normal-Intera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98" y="4708392"/>
            <a:ext cx="454381" cy="457038"/>
          </a:xfrm>
          <a:prstGeom prst="rect">
            <a:avLst/>
          </a:prstGeom>
        </p:spPr>
      </p:pic>
      <p:cxnSp>
        <p:nvCxnSpPr>
          <p:cNvPr id="53" name="Connecteur droit avec flèche 52"/>
          <p:cNvCxnSpPr>
            <a:endCxn id="59" idx="1"/>
          </p:cNvCxnSpPr>
          <p:nvPr/>
        </p:nvCxnSpPr>
        <p:spPr bwMode="auto">
          <a:xfrm flipV="1">
            <a:off x="4373334" y="4631216"/>
            <a:ext cx="432048" cy="5516"/>
          </a:xfrm>
          <a:prstGeom prst="straightConnector1">
            <a:avLst/>
          </a:prstGeom>
          <a:ln w="9525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4805382" y="4492716"/>
            <a:ext cx="616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rgbClr val="15AABE"/>
                </a:solidFill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Alerts</a:t>
            </a:r>
          </a:p>
        </p:txBody>
      </p:sp>
      <p:pic>
        <p:nvPicPr>
          <p:cNvPr id="32" name="Image 31" descr="MATRICES_4-normal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4" y="2580886"/>
            <a:ext cx="288032" cy="261197"/>
          </a:xfrm>
          <a:prstGeom prst="rect">
            <a:avLst/>
          </a:prstGeom>
        </p:spPr>
      </p:pic>
      <p:pic>
        <p:nvPicPr>
          <p:cNvPr id="33" name="Image 32" descr="MATRICES_5-normal-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68" y="3072268"/>
            <a:ext cx="654686" cy="587106"/>
          </a:xfrm>
          <a:prstGeom prst="rect">
            <a:avLst/>
          </a:prstGeom>
        </p:spPr>
      </p:pic>
      <p:pic>
        <p:nvPicPr>
          <p:cNvPr id="34" name="Image 33" descr="UC-S2_Pos.png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28" y="2965138"/>
            <a:ext cx="475794" cy="813637"/>
          </a:xfrm>
          <a:prstGeom prst="rect">
            <a:avLst/>
          </a:prstGeom>
        </p:spPr>
      </p:pic>
      <p:pic>
        <p:nvPicPr>
          <p:cNvPr id="36" name="Image 35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" y="2148838"/>
            <a:ext cx="539552" cy="514261"/>
          </a:xfrm>
          <a:prstGeom prst="rect">
            <a:avLst/>
          </a:prstGeom>
        </p:spPr>
      </p:pic>
      <p:pic>
        <p:nvPicPr>
          <p:cNvPr id="38" name="Image 37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92" y="2140001"/>
            <a:ext cx="539552" cy="514261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4922763" y="267795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No SQL</a:t>
            </a:r>
          </a:p>
        </p:txBody>
      </p:sp>
      <p:pic>
        <p:nvPicPr>
          <p:cNvPr id="47" name="Image 46" descr="51541.png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28" y="3143796"/>
            <a:ext cx="521903" cy="36004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222197" y="3622009"/>
            <a:ext cx="78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</a:p>
        </p:txBody>
      </p:sp>
      <p:cxnSp>
        <p:nvCxnSpPr>
          <p:cNvPr id="49" name="Connecteur droit avec flèche 48"/>
          <p:cNvCxnSpPr>
            <a:stCxn id="69" idx="3"/>
            <a:endCxn id="33" idx="1"/>
          </p:cNvCxnSpPr>
          <p:nvPr/>
        </p:nvCxnSpPr>
        <p:spPr bwMode="auto">
          <a:xfrm>
            <a:off x="5562102" y="3360659"/>
            <a:ext cx="680266" cy="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Connecteur en angle 51"/>
          <p:cNvCxnSpPr>
            <a:stCxn id="67" idx="2"/>
            <a:endCxn id="64" idx="2"/>
          </p:cNvCxnSpPr>
          <p:nvPr/>
        </p:nvCxnSpPr>
        <p:spPr bwMode="auto">
          <a:xfrm rot="16200000" flipH="1">
            <a:off x="2446637" y="2840286"/>
            <a:ext cx="517280" cy="55112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32" idx="2"/>
          </p:cNvCxnSpPr>
          <p:nvPr/>
        </p:nvCxnSpPr>
        <p:spPr bwMode="auto">
          <a:xfrm rot="16200000" flipH="1">
            <a:off x="179842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877704" y="2715503"/>
            <a:ext cx="53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ESB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1" name="Connecteur droit avec flèche 60"/>
          <p:cNvCxnSpPr>
            <a:stCxn id="34" idx="3"/>
            <a:endCxn id="69" idx="1"/>
          </p:cNvCxnSpPr>
          <p:nvPr/>
        </p:nvCxnSpPr>
        <p:spPr bwMode="auto">
          <a:xfrm flipV="1">
            <a:off x="4364322" y="3360659"/>
            <a:ext cx="681248" cy="112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Cylindre 63"/>
          <p:cNvSpPr/>
          <p:nvPr/>
        </p:nvSpPr>
        <p:spPr>
          <a:xfrm>
            <a:off x="2980839" y="3117414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10241" y="186956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6" name="Connecteur droit avec flèche 65"/>
          <p:cNvCxnSpPr>
            <a:stCxn id="64" idx="4"/>
            <a:endCxn id="34" idx="1"/>
          </p:cNvCxnSpPr>
          <p:nvPr/>
        </p:nvCxnSpPr>
        <p:spPr bwMode="auto">
          <a:xfrm flipV="1">
            <a:off x="3196863" y="3371957"/>
            <a:ext cx="691665" cy="25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4180" y="2654795"/>
            <a:ext cx="151072" cy="202413"/>
          </a:xfrm>
          <a:prstGeom prst="rect">
            <a:avLst/>
          </a:prstGeom>
        </p:spPr>
      </p:pic>
      <p:pic>
        <p:nvPicPr>
          <p:cNvPr id="68" name="Image 67" descr="MATRICES_5-normal-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95" y="3506949"/>
            <a:ext cx="367253" cy="367253"/>
          </a:xfrm>
          <a:prstGeom prst="rect">
            <a:avLst/>
          </a:prstGeom>
        </p:spPr>
      </p:pic>
      <p:pic>
        <p:nvPicPr>
          <p:cNvPr id="69" name="Image 68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70" y="2919008"/>
            <a:ext cx="516532" cy="883302"/>
          </a:xfrm>
          <a:prstGeom prst="rect">
            <a:avLst/>
          </a:prstGeom>
        </p:spPr>
      </p:pic>
      <p:cxnSp>
        <p:nvCxnSpPr>
          <p:cNvPr id="71" name="Connecteur droit avec flèche 70"/>
          <p:cNvCxnSpPr>
            <a:stCxn id="36" idx="3"/>
            <a:endCxn id="38" idx="1"/>
          </p:cNvCxnSpPr>
          <p:nvPr/>
        </p:nvCxnSpPr>
        <p:spPr bwMode="auto">
          <a:xfrm flipV="1">
            <a:off x="160440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2" name="ZoneTexte 71"/>
          <p:cNvSpPr txBox="1"/>
          <p:nvPr/>
        </p:nvSpPr>
        <p:spPr>
          <a:xfrm>
            <a:off x="2169543" y="1866008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81" name="Connecteur en angle 80"/>
          <p:cNvCxnSpPr>
            <a:stCxn id="64" idx="3"/>
            <a:endCxn id="37" idx="1"/>
          </p:cNvCxnSpPr>
          <p:nvPr/>
        </p:nvCxnSpPr>
        <p:spPr bwMode="auto">
          <a:xfrm rot="16200000" flipH="1">
            <a:off x="3017423" y="3702989"/>
            <a:ext cx="982673" cy="839816"/>
          </a:xfrm>
          <a:prstGeom prst="bentConnector2">
            <a:avLst/>
          </a:prstGeom>
          <a:ln>
            <a:solidFill>
              <a:srgbClr val="800000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823513" y="2816454"/>
            <a:ext cx="598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MOM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83" name="Image 82" descr="NEW_3-Normal-Backlog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86" y="3547157"/>
            <a:ext cx="430040" cy="3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4" y="2580886"/>
            <a:ext cx="288032" cy="261197"/>
          </a:xfrm>
          <a:prstGeom prst="rect">
            <a:avLst/>
          </a:prstGeom>
        </p:spPr>
      </p:pic>
      <p:pic>
        <p:nvPicPr>
          <p:cNvPr id="5" name="Image 4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" y="2148838"/>
            <a:ext cx="539552" cy="514261"/>
          </a:xfrm>
          <a:prstGeom prst="rect">
            <a:avLst/>
          </a:prstGeom>
        </p:spPr>
      </p:pic>
      <p:pic>
        <p:nvPicPr>
          <p:cNvPr id="6" name="Image 5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92" y="2140001"/>
            <a:ext cx="539552" cy="514261"/>
          </a:xfrm>
          <a:prstGeom prst="rect">
            <a:avLst/>
          </a:prstGeom>
        </p:spPr>
      </p:pic>
      <p:cxnSp>
        <p:nvCxnSpPr>
          <p:cNvPr id="7" name="Connecteur en angle 6"/>
          <p:cNvCxnSpPr>
            <a:stCxn id="11" idx="2"/>
          </p:cNvCxnSpPr>
          <p:nvPr/>
        </p:nvCxnSpPr>
        <p:spPr bwMode="auto">
          <a:xfrm rot="16200000" flipH="1">
            <a:off x="2468525" y="2818398"/>
            <a:ext cx="473507" cy="551125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4" idx="2"/>
          </p:cNvCxnSpPr>
          <p:nvPr/>
        </p:nvCxnSpPr>
        <p:spPr bwMode="auto">
          <a:xfrm rot="16200000" flipH="1">
            <a:off x="179842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ylindre 8"/>
          <p:cNvSpPr/>
          <p:nvPr/>
        </p:nvSpPr>
        <p:spPr>
          <a:xfrm>
            <a:off x="2980838" y="3117414"/>
            <a:ext cx="241233" cy="1723175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2099" y="1856866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4180" y="2654795"/>
            <a:ext cx="151072" cy="202413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5" idx="3"/>
            <a:endCxn id="6" idx="1"/>
          </p:cNvCxnSpPr>
          <p:nvPr/>
        </p:nvCxnSpPr>
        <p:spPr bwMode="auto">
          <a:xfrm flipV="1">
            <a:off x="160440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2169543" y="1863002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23513" y="2816454"/>
            <a:ext cx="61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Kafka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5" name="Image 14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9" y="2816454"/>
            <a:ext cx="539552" cy="514261"/>
          </a:xfrm>
          <a:prstGeom prst="rect">
            <a:avLst/>
          </a:prstGeom>
        </p:spPr>
      </p:pic>
      <p:pic>
        <p:nvPicPr>
          <p:cNvPr id="16" name="Image 15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8" y="3786963"/>
            <a:ext cx="539552" cy="514261"/>
          </a:xfrm>
          <a:prstGeom prst="rect">
            <a:avLst/>
          </a:prstGeom>
        </p:spPr>
      </p:pic>
      <p:pic>
        <p:nvPicPr>
          <p:cNvPr id="18" name="Image 17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52" y="2815499"/>
            <a:ext cx="539552" cy="514261"/>
          </a:xfrm>
          <a:prstGeom prst="rect">
            <a:avLst/>
          </a:prstGeom>
        </p:spPr>
      </p:pic>
      <p:cxnSp>
        <p:nvCxnSpPr>
          <p:cNvPr id="21" name="Connecteur en angle 20"/>
          <p:cNvCxnSpPr/>
          <p:nvPr/>
        </p:nvCxnSpPr>
        <p:spPr bwMode="auto">
          <a:xfrm>
            <a:off x="1803055" y="3313456"/>
            <a:ext cx="1177783" cy="473507"/>
          </a:xfrm>
          <a:prstGeom prst="bentConnector3">
            <a:avLst>
              <a:gd name="adj1" fmla="val 1175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 bwMode="auto">
          <a:xfrm>
            <a:off x="2028704" y="4558354"/>
            <a:ext cx="952134" cy="126473"/>
          </a:xfrm>
          <a:prstGeom prst="bentConnector3">
            <a:avLst>
              <a:gd name="adj1" fmla="val -1589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 bwMode="auto">
          <a:xfrm>
            <a:off x="1010636" y="4301224"/>
            <a:ext cx="1970205" cy="126473"/>
          </a:xfrm>
          <a:prstGeom prst="bentConnector3">
            <a:avLst>
              <a:gd name="adj1" fmla="val -470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" name="Image 28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28" y="4044093"/>
            <a:ext cx="539552" cy="514261"/>
          </a:xfrm>
          <a:prstGeom prst="rect">
            <a:avLst/>
          </a:prstGeom>
        </p:spPr>
      </p:pic>
      <p:cxnSp>
        <p:nvCxnSpPr>
          <p:cNvPr id="31" name="Connecteur en angle 30"/>
          <p:cNvCxnSpPr>
            <a:stCxn id="15" idx="2"/>
          </p:cNvCxnSpPr>
          <p:nvPr/>
        </p:nvCxnSpPr>
        <p:spPr bwMode="auto">
          <a:xfrm rot="16200000" flipH="1">
            <a:off x="1636825" y="2334354"/>
            <a:ext cx="347653" cy="234037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786037" y="2815499"/>
            <a:ext cx="84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Topologie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Storm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36" name="Image 35" descr="UC-S2_Pos.pn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2" y="3422857"/>
            <a:ext cx="240118" cy="410617"/>
          </a:xfrm>
          <a:prstGeom prst="rect">
            <a:avLst/>
          </a:prstGeom>
        </p:spPr>
      </p:pic>
      <p:pic>
        <p:nvPicPr>
          <p:cNvPr id="38" name="Image 37" descr="UC-S2_Pos.pn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09" y="3786963"/>
            <a:ext cx="241620" cy="413186"/>
          </a:xfrm>
          <a:prstGeom prst="rect">
            <a:avLst/>
          </a:prstGeom>
        </p:spPr>
      </p:pic>
      <p:pic>
        <p:nvPicPr>
          <p:cNvPr id="39" name="Image 38" descr="UC-S2_Pos.pn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1" y="4145627"/>
            <a:ext cx="240119" cy="41061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9" idx="4"/>
            <a:endCxn id="38" idx="1"/>
          </p:cNvCxnSpPr>
          <p:nvPr/>
        </p:nvCxnSpPr>
        <p:spPr bwMode="auto">
          <a:xfrm>
            <a:off x="3222071" y="3979002"/>
            <a:ext cx="734138" cy="145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9" idx="4"/>
            <a:endCxn id="36" idx="1"/>
          </p:cNvCxnSpPr>
          <p:nvPr/>
        </p:nvCxnSpPr>
        <p:spPr bwMode="auto">
          <a:xfrm flipV="1">
            <a:off x="3222071" y="3628166"/>
            <a:ext cx="1104491" cy="3508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9" idx="4"/>
            <a:endCxn id="39" idx="1"/>
          </p:cNvCxnSpPr>
          <p:nvPr/>
        </p:nvCxnSpPr>
        <p:spPr bwMode="auto">
          <a:xfrm>
            <a:off x="3222071" y="3979002"/>
            <a:ext cx="1104490" cy="3719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2" name="Image 51" descr="UC-S2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39" y="2385013"/>
            <a:ext cx="332323" cy="568293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30" y="2732667"/>
            <a:ext cx="332323" cy="568293"/>
          </a:xfrm>
          <a:prstGeom prst="rect">
            <a:avLst/>
          </a:prstGeom>
        </p:spPr>
      </p:pic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93" y="3071376"/>
            <a:ext cx="332323" cy="568293"/>
          </a:xfrm>
          <a:prstGeom prst="rect">
            <a:avLst/>
          </a:prstGeom>
        </p:spPr>
      </p:pic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43" y="2669159"/>
            <a:ext cx="332323" cy="568293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5860948" y="206075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NoSQL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21" y="4208592"/>
            <a:ext cx="332323" cy="568293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12" y="4556246"/>
            <a:ext cx="332323" cy="568293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75" y="4894955"/>
            <a:ext cx="332323" cy="568293"/>
          </a:xfrm>
          <a:prstGeom prst="rect">
            <a:avLst/>
          </a:prstGeom>
        </p:spPr>
      </p:pic>
      <p:pic>
        <p:nvPicPr>
          <p:cNvPr id="60" name="Image 59" descr="UC-S2_Pos.png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25" y="4492738"/>
            <a:ext cx="332323" cy="568293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797292" y="5465520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Big DATA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3" name="Connecteur droit avec flèche 62"/>
          <p:cNvCxnSpPr>
            <a:stCxn id="36" idx="3"/>
            <a:endCxn id="53" idx="1"/>
          </p:cNvCxnSpPr>
          <p:nvPr/>
        </p:nvCxnSpPr>
        <p:spPr bwMode="auto">
          <a:xfrm flipV="1">
            <a:off x="4566680" y="3016814"/>
            <a:ext cx="1280450" cy="6113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6" idx="3"/>
            <a:endCxn id="57" idx="1"/>
          </p:cNvCxnSpPr>
          <p:nvPr/>
        </p:nvCxnSpPr>
        <p:spPr bwMode="auto">
          <a:xfrm>
            <a:off x="4566680" y="3628166"/>
            <a:ext cx="1672641" cy="8645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9" name="Image 68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05" y="3122275"/>
            <a:ext cx="274516" cy="224604"/>
          </a:xfrm>
          <a:prstGeom prst="rect">
            <a:avLst/>
          </a:prstGeom>
        </p:spPr>
      </p:pic>
      <p:pic>
        <p:nvPicPr>
          <p:cNvPr id="70" name="Image 69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01" y="2732667"/>
            <a:ext cx="274516" cy="224604"/>
          </a:xfrm>
          <a:prstGeom prst="rect">
            <a:avLst/>
          </a:prstGeom>
        </p:spPr>
      </p:pic>
      <p:pic>
        <p:nvPicPr>
          <p:cNvPr id="71" name="Image 70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08" y="3071376"/>
            <a:ext cx="274516" cy="224604"/>
          </a:xfrm>
          <a:prstGeom prst="rect">
            <a:avLst/>
          </a:prstGeom>
        </p:spPr>
      </p:pic>
      <p:pic>
        <p:nvPicPr>
          <p:cNvPr id="72" name="Image 71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27" y="3482689"/>
            <a:ext cx="274516" cy="224604"/>
          </a:xfrm>
          <a:prstGeom prst="rect">
            <a:avLst/>
          </a:prstGeom>
        </p:spPr>
      </p:pic>
      <p:sp>
        <p:nvSpPr>
          <p:cNvPr id="73" name="Ellipse 72"/>
          <p:cNvSpPr/>
          <p:nvPr/>
        </p:nvSpPr>
        <p:spPr>
          <a:xfrm>
            <a:off x="5528633" y="2337749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5600471" y="4013111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3376970" y="3244993"/>
            <a:ext cx="1899182" cy="1649962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8554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35</Words>
  <Application>Microsoft Macintosh PowerPoint</Application>
  <PresentationFormat>Présentation à l'écran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modele-LIVRABLE-V0.10.4</vt:lpstr>
      <vt:lpstr>Présentation PowerPoint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Cédrick Lunven</cp:lastModifiedBy>
  <cp:revision>20</cp:revision>
  <dcterms:created xsi:type="dcterms:W3CDTF">2014-10-18T00:26:10Z</dcterms:created>
  <dcterms:modified xsi:type="dcterms:W3CDTF">2014-11-03T16:55:05Z</dcterms:modified>
</cp:coreProperties>
</file>