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73" r:id="rId3"/>
    <p:sldId id="272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33" autoAdjust="0"/>
  </p:normalViewPr>
  <p:slideViewPr>
    <p:cSldViewPr snapToGrid="0" snapToObjects="1">
      <p:cViewPr>
        <p:scale>
          <a:sx n="134" d="100"/>
          <a:sy n="134" d="100"/>
        </p:scale>
        <p:origin x="-864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à coins arrondis 65"/>
          <p:cNvSpPr/>
          <p:nvPr/>
        </p:nvSpPr>
        <p:spPr>
          <a:xfrm>
            <a:off x="2101943" y="776701"/>
            <a:ext cx="2305149" cy="1680223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r"/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67" name="Image 6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2" y="1223083"/>
            <a:ext cx="372869" cy="78745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779723" y="1755312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 / N+1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2779723" y="1479694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Application A</a:t>
            </a:r>
          </a:p>
        </p:txBody>
      </p:sp>
      <p:sp>
        <p:nvSpPr>
          <p:cNvPr id="75" name="Rectangle à coins arrondis 74"/>
          <p:cNvSpPr/>
          <p:nvPr/>
        </p:nvSpPr>
        <p:spPr>
          <a:xfrm>
            <a:off x="2101943" y="2618890"/>
            <a:ext cx="2305149" cy="168022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r"/>
            <a:endParaRPr lang="fr-FR" sz="1400" b="1" dirty="0">
              <a:solidFill>
                <a:schemeClr val="accent4"/>
              </a:solidFill>
            </a:endParaRPr>
          </a:p>
        </p:txBody>
      </p:sp>
      <p:pic>
        <p:nvPicPr>
          <p:cNvPr id="76" name="Image 7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2" y="3065272"/>
            <a:ext cx="372869" cy="787459"/>
          </a:xfrm>
          <a:prstGeom prst="rect">
            <a:avLst/>
          </a:prstGeom>
        </p:spPr>
      </p:pic>
      <p:sp>
        <p:nvSpPr>
          <p:cNvPr id="77" name="ZoneTexte 76"/>
          <p:cNvSpPr txBox="1"/>
          <p:nvPr/>
        </p:nvSpPr>
        <p:spPr>
          <a:xfrm>
            <a:off x="2779723" y="3597501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 / N+1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2779723" y="3321883"/>
            <a:ext cx="1506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4"/>
                </a:solidFill>
              </a:rPr>
              <a:t>Application B</a:t>
            </a:r>
          </a:p>
        </p:txBody>
      </p:sp>
      <p:sp>
        <p:nvSpPr>
          <p:cNvPr id="79" name="Rectangle à coins arrondis 78"/>
          <p:cNvSpPr/>
          <p:nvPr/>
        </p:nvSpPr>
        <p:spPr>
          <a:xfrm>
            <a:off x="2101943" y="4461078"/>
            <a:ext cx="2305149" cy="16802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r"/>
            <a:endParaRPr lang="fr-FR" sz="1400" b="1" dirty="0">
              <a:solidFill>
                <a:schemeClr val="accent4"/>
              </a:solidFill>
            </a:endParaRPr>
          </a:p>
        </p:txBody>
      </p:sp>
      <p:pic>
        <p:nvPicPr>
          <p:cNvPr id="81" name="Image 8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2" y="4907460"/>
            <a:ext cx="372869" cy="787459"/>
          </a:xfrm>
          <a:prstGeom prst="rect">
            <a:avLst/>
          </a:prstGeom>
        </p:spPr>
      </p:pic>
      <p:sp>
        <p:nvSpPr>
          <p:cNvPr id="82" name="ZoneTexte 81"/>
          <p:cNvSpPr txBox="1"/>
          <p:nvPr/>
        </p:nvSpPr>
        <p:spPr>
          <a:xfrm>
            <a:off x="2779723" y="5439689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 / N+1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2779723" y="5164071"/>
            <a:ext cx="1506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3"/>
                </a:solidFill>
              </a:rPr>
              <a:t>Application C</a:t>
            </a:r>
          </a:p>
        </p:txBody>
      </p:sp>
      <p:sp>
        <p:nvSpPr>
          <p:cNvPr id="6" name="Cylindre 5"/>
          <p:cNvSpPr/>
          <p:nvPr/>
        </p:nvSpPr>
        <p:spPr>
          <a:xfrm>
            <a:off x="952448" y="776702"/>
            <a:ext cx="711596" cy="5364599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anchor="ctr" anchorCtr="0"/>
          <a:lstStyle/>
          <a:p>
            <a:pPr algn="ctr"/>
            <a:r>
              <a:rPr lang="fr-FR" sz="1600" b="1" dirty="0" smtClean="0">
                <a:solidFill>
                  <a:schemeClr val="accent1"/>
                </a:solidFill>
              </a:rPr>
              <a:t>Bus de message</a:t>
            </a:r>
            <a:endParaRPr lang="fr-FR" sz="1600" b="1" dirty="0">
              <a:solidFill>
                <a:schemeClr val="accent1"/>
              </a:solidFill>
            </a:endParaRPr>
          </a:p>
        </p:txBody>
      </p:sp>
      <p:cxnSp>
        <p:nvCxnSpPr>
          <p:cNvPr id="8" name="Connecteur droit avec flèche 7"/>
          <p:cNvCxnSpPr>
            <a:stCxn id="76" idx="0"/>
            <a:endCxn id="67" idx="2"/>
          </p:cNvCxnSpPr>
          <p:nvPr/>
        </p:nvCxnSpPr>
        <p:spPr bwMode="auto">
          <a:xfrm flipV="1">
            <a:off x="2531057" y="2010542"/>
            <a:ext cx="0" cy="1054730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2" name="Connecteur droit avec flèche 91"/>
          <p:cNvCxnSpPr>
            <a:stCxn id="81" idx="0"/>
            <a:endCxn id="76" idx="2"/>
          </p:cNvCxnSpPr>
          <p:nvPr/>
        </p:nvCxnSpPr>
        <p:spPr bwMode="auto">
          <a:xfrm flipV="1">
            <a:off x="2531057" y="3852731"/>
            <a:ext cx="0" cy="1054729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5" name="Connecteur droit avec flèche 94"/>
          <p:cNvCxnSpPr>
            <a:stCxn id="67" idx="1"/>
          </p:cNvCxnSpPr>
          <p:nvPr/>
        </p:nvCxnSpPr>
        <p:spPr bwMode="auto">
          <a:xfrm flipH="1">
            <a:off x="1664044" y="1616813"/>
            <a:ext cx="680578" cy="2055"/>
          </a:xfrm>
          <a:prstGeom prst="straightConnector1">
            <a:avLst/>
          </a:prstGeom>
          <a:ln w="19050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8" name="Connecteur droit avec flèche 97"/>
          <p:cNvCxnSpPr>
            <a:stCxn id="76" idx="1"/>
            <a:endCxn id="6" idx="4"/>
          </p:cNvCxnSpPr>
          <p:nvPr/>
        </p:nvCxnSpPr>
        <p:spPr bwMode="auto">
          <a:xfrm flipH="1">
            <a:off x="1664044" y="3459002"/>
            <a:ext cx="680578" cy="0"/>
          </a:xfrm>
          <a:prstGeom prst="straightConnector1">
            <a:avLst/>
          </a:prstGeom>
          <a:ln w="19050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1" name="Connecteur droit avec flèche 100"/>
          <p:cNvCxnSpPr>
            <a:stCxn id="81" idx="1"/>
          </p:cNvCxnSpPr>
          <p:nvPr/>
        </p:nvCxnSpPr>
        <p:spPr bwMode="auto">
          <a:xfrm flipH="1">
            <a:off x="1664044" y="5301190"/>
            <a:ext cx="680578" cy="0"/>
          </a:xfrm>
          <a:prstGeom prst="straightConnector1">
            <a:avLst/>
          </a:prstGeom>
          <a:ln w="28575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pic>
        <p:nvPicPr>
          <p:cNvPr id="106" name="Image 105" descr="200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04" y="1618868"/>
            <a:ext cx="346959" cy="346959"/>
          </a:xfrm>
          <a:prstGeom prst="rect">
            <a:avLst/>
          </a:prstGeom>
        </p:spPr>
      </p:pic>
      <p:pic>
        <p:nvPicPr>
          <p:cNvPr id="109" name="Image 108" descr="200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04" y="3489882"/>
            <a:ext cx="346959" cy="346959"/>
          </a:xfrm>
          <a:prstGeom prst="rect">
            <a:avLst/>
          </a:prstGeom>
        </p:spPr>
      </p:pic>
      <p:pic>
        <p:nvPicPr>
          <p:cNvPr id="110" name="Image 109" descr="200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04" y="5301190"/>
            <a:ext cx="346959" cy="346959"/>
          </a:xfrm>
          <a:prstGeom prst="rect">
            <a:avLst/>
          </a:prstGeom>
          <a:ln w="1905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285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5355987" y="2441564"/>
            <a:ext cx="1341088" cy="2555273"/>
            <a:chOff x="306534" y="2107241"/>
            <a:chExt cx="1341088" cy="2555273"/>
          </a:xfrm>
        </p:grpSpPr>
        <p:sp>
          <p:nvSpPr>
            <p:cNvPr id="66" name="Rectangle à coins arrondis 65"/>
            <p:cNvSpPr/>
            <p:nvPr/>
          </p:nvSpPr>
          <p:spPr>
            <a:xfrm>
              <a:off x="306534" y="2107241"/>
              <a:ext cx="1326962" cy="1105820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r"/>
              <a:endParaRPr lang="fr-FR" sz="1400" b="1" dirty="0">
                <a:solidFill>
                  <a:schemeClr val="accent1"/>
                </a:solidFill>
              </a:endParaRPr>
            </a:p>
          </p:txBody>
        </p:sp>
        <p:pic>
          <p:nvPicPr>
            <p:cNvPr id="67" name="Image 66" descr="UC-S2_P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23" y="2225160"/>
              <a:ext cx="372869" cy="787459"/>
            </a:xfrm>
            <a:prstGeom prst="rect">
              <a:avLst/>
            </a:prstGeom>
          </p:spPr>
        </p:pic>
        <p:sp>
          <p:nvSpPr>
            <p:cNvPr id="2" name="ZoneTexte 1"/>
            <p:cNvSpPr txBox="1"/>
            <p:nvPr/>
          </p:nvSpPr>
          <p:spPr>
            <a:xfrm>
              <a:off x="858924" y="2757389"/>
              <a:ext cx="5667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N+1</a:t>
              </a: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858924" y="2481771"/>
              <a:ext cx="7745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App A</a:t>
              </a:r>
            </a:p>
          </p:txBody>
        </p:sp>
        <p:sp>
          <p:nvSpPr>
            <p:cNvPr id="75" name="Rectangle à coins arrondis 74"/>
            <p:cNvSpPr/>
            <p:nvPr/>
          </p:nvSpPr>
          <p:spPr>
            <a:xfrm>
              <a:off x="306534" y="3620967"/>
              <a:ext cx="1326962" cy="104154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r"/>
              <a:endParaRPr lang="fr-FR" sz="1400" b="1" dirty="0">
                <a:solidFill>
                  <a:schemeClr val="accent4"/>
                </a:solidFill>
              </a:endParaRPr>
            </a:p>
          </p:txBody>
        </p:sp>
        <p:pic>
          <p:nvPicPr>
            <p:cNvPr id="76" name="Image 75" descr="UC-S2_P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23" y="3727930"/>
              <a:ext cx="372869" cy="787459"/>
            </a:xfrm>
            <a:prstGeom prst="rect">
              <a:avLst/>
            </a:prstGeom>
          </p:spPr>
        </p:pic>
        <p:sp>
          <p:nvSpPr>
            <p:cNvPr id="77" name="ZoneTexte 76"/>
            <p:cNvSpPr txBox="1"/>
            <p:nvPr/>
          </p:nvSpPr>
          <p:spPr>
            <a:xfrm>
              <a:off x="858924" y="4260159"/>
              <a:ext cx="5667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N+1</a:t>
              </a:r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858924" y="3984541"/>
              <a:ext cx="78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chemeClr val="accent4"/>
                  </a:solidFill>
                </a:rPr>
                <a:t>App B</a:t>
              </a:r>
            </a:p>
          </p:txBody>
        </p:sp>
        <p:cxnSp>
          <p:nvCxnSpPr>
            <p:cNvPr id="8" name="Connecteur droit avec flèche 7"/>
            <p:cNvCxnSpPr>
              <a:stCxn id="76" idx="0"/>
              <a:endCxn id="67" idx="2"/>
            </p:cNvCxnSpPr>
            <p:nvPr/>
          </p:nvCxnSpPr>
          <p:spPr bwMode="auto">
            <a:xfrm flipV="1">
              <a:off x="610258" y="3012619"/>
              <a:ext cx="0" cy="715311"/>
            </a:xfrm>
            <a:prstGeom prst="straightConnector1">
              <a:avLst/>
            </a:prstGeom>
            <a:ln w="28575" cmpd="sng"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38" name="ZoneTexte 137"/>
          <p:cNvSpPr txBox="1"/>
          <p:nvPr/>
        </p:nvSpPr>
        <p:spPr>
          <a:xfrm>
            <a:off x="257286" y="1839025"/>
            <a:ext cx="15234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chemeClr val="tx2"/>
                </a:solidFill>
              </a:defRPr>
            </a:lvl1pPr>
          </a:lstStyle>
          <a:p>
            <a:pPr algn="ctr"/>
            <a:r>
              <a:rPr lang="fr-FR" sz="1400" dirty="0"/>
              <a:t>Étape 1</a:t>
            </a:r>
            <a:endParaRPr lang="fr-FR" sz="1400" dirty="0" smtClean="0"/>
          </a:p>
          <a:p>
            <a:pPr algn="ctr"/>
            <a:r>
              <a:rPr lang="fr-FR" sz="1200" dirty="0" smtClean="0"/>
              <a:t>Version N de A et B</a:t>
            </a:r>
            <a:endParaRPr lang="fr-FR" sz="1200" dirty="0"/>
          </a:p>
        </p:txBody>
      </p:sp>
      <p:cxnSp>
        <p:nvCxnSpPr>
          <p:cNvPr id="139" name="Connecteur droit avec flèche 138"/>
          <p:cNvCxnSpPr/>
          <p:nvPr/>
        </p:nvCxnSpPr>
        <p:spPr bwMode="auto">
          <a:xfrm flipV="1">
            <a:off x="1816207" y="1882268"/>
            <a:ext cx="0" cy="3252677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1" name="Connecteur droit avec flèche 140"/>
          <p:cNvCxnSpPr/>
          <p:nvPr/>
        </p:nvCxnSpPr>
        <p:spPr bwMode="auto">
          <a:xfrm flipV="1">
            <a:off x="6846742" y="1882268"/>
            <a:ext cx="0" cy="3252677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144" name="Grouper 143"/>
          <p:cNvGrpSpPr/>
          <p:nvPr/>
        </p:nvGrpSpPr>
        <p:grpSpPr>
          <a:xfrm>
            <a:off x="7039401" y="2441564"/>
            <a:ext cx="1341088" cy="2555273"/>
            <a:chOff x="306534" y="2107241"/>
            <a:chExt cx="1341088" cy="2555273"/>
          </a:xfrm>
        </p:grpSpPr>
        <p:sp>
          <p:nvSpPr>
            <p:cNvPr id="145" name="Rectangle à coins arrondis 144"/>
            <p:cNvSpPr/>
            <p:nvPr/>
          </p:nvSpPr>
          <p:spPr>
            <a:xfrm>
              <a:off x="306534" y="2107241"/>
              <a:ext cx="1326962" cy="1105820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r"/>
              <a:endParaRPr lang="fr-FR" sz="14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46" name="Image 145" descr="UC-S2_P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23" y="2225160"/>
              <a:ext cx="372869" cy="787459"/>
            </a:xfrm>
            <a:prstGeom prst="rect">
              <a:avLst/>
            </a:prstGeom>
          </p:spPr>
        </p:pic>
        <p:sp>
          <p:nvSpPr>
            <p:cNvPr id="147" name="ZoneTexte 146"/>
            <p:cNvSpPr txBox="1"/>
            <p:nvPr/>
          </p:nvSpPr>
          <p:spPr>
            <a:xfrm>
              <a:off x="858924" y="2757389"/>
              <a:ext cx="332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N</a:t>
              </a:r>
            </a:p>
          </p:txBody>
        </p:sp>
        <p:sp>
          <p:nvSpPr>
            <p:cNvPr id="148" name="ZoneTexte 147"/>
            <p:cNvSpPr txBox="1"/>
            <p:nvPr/>
          </p:nvSpPr>
          <p:spPr>
            <a:xfrm>
              <a:off x="858924" y="2481771"/>
              <a:ext cx="7745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App A</a:t>
              </a:r>
            </a:p>
          </p:txBody>
        </p:sp>
        <p:sp>
          <p:nvSpPr>
            <p:cNvPr id="149" name="Rectangle à coins arrondis 148"/>
            <p:cNvSpPr/>
            <p:nvPr/>
          </p:nvSpPr>
          <p:spPr>
            <a:xfrm>
              <a:off x="306534" y="3620967"/>
              <a:ext cx="1326962" cy="104154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r"/>
              <a:endParaRPr lang="fr-FR" sz="1400" b="1" dirty="0">
                <a:solidFill>
                  <a:schemeClr val="accent4"/>
                </a:solidFill>
              </a:endParaRPr>
            </a:p>
          </p:txBody>
        </p:sp>
        <p:pic>
          <p:nvPicPr>
            <p:cNvPr id="150" name="Image 149" descr="UC-S2_P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23" y="3727930"/>
              <a:ext cx="372869" cy="787459"/>
            </a:xfrm>
            <a:prstGeom prst="rect">
              <a:avLst/>
            </a:prstGeom>
          </p:spPr>
        </p:pic>
        <p:sp>
          <p:nvSpPr>
            <p:cNvPr id="151" name="ZoneTexte 150"/>
            <p:cNvSpPr txBox="1"/>
            <p:nvPr/>
          </p:nvSpPr>
          <p:spPr>
            <a:xfrm>
              <a:off x="858924" y="4260159"/>
              <a:ext cx="332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N</a:t>
              </a:r>
            </a:p>
          </p:txBody>
        </p:sp>
        <p:sp>
          <p:nvSpPr>
            <p:cNvPr id="152" name="ZoneTexte 151"/>
            <p:cNvSpPr txBox="1"/>
            <p:nvPr/>
          </p:nvSpPr>
          <p:spPr>
            <a:xfrm>
              <a:off x="858924" y="3984541"/>
              <a:ext cx="78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chemeClr val="accent4"/>
                  </a:solidFill>
                </a:rPr>
                <a:t>App B</a:t>
              </a:r>
            </a:p>
          </p:txBody>
        </p:sp>
        <p:cxnSp>
          <p:nvCxnSpPr>
            <p:cNvPr id="153" name="Connecteur droit avec flèche 152"/>
            <p:cNvCxnSpPr>
              <a:stCxn id="150" idx="0"/>
              <a:endCxn id="146" idx="2"/>
            </p:cNvCxnSpPr>
            <p:nvPr/>
          </p:nvCxnSpPr>
          <p:spPr bwMode="auto">
            <a:xfrm flipV="1">
              <a:off x="610258" y="3012619"/>
              <a:ext cx="0" cy="715311"/>
            </a:xfrm>
            <a:prstGeom prst="straightConnector1">
              <a:avLst/>
            </a:prstGeom>
            <a:ln w="28575" cmpd="sng"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54" name="Grouper 153"/>
          <p:cNvGrpSpPr/>
          <p:nvPr/>
        </p:nvGrpSpPr>
        <p:grpSpPr>
          <a:xfrm>
            <a:off x="3672574" y="2441564"/>
            <a:ext cx="1341088" cy="2555273"/>
            <a:chOff x="306534" y="2107241"/>
            <a:chExt cx="1341088" cy="2555273"/>
          </a:xfrm>
        </p:grpSpPr>
        <p:sp>
          <p:nvSpPr>
            <p:cNvPr id="155" name="Rectangle à coins arrondis 154"/>
            <p:cNvSpPr/>
            <p:nvPr/>
          </p:nvSpPr>
          <p:spPr>
            <a:xfrm>
              <a:off x="306534" y="2107241"/>
              <a:ext cx="1326962" cy="1105820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r"/>
              <a:endParaRPr lang="fr-FR" sz="14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56" name="Image 155" descr="UC-S2_P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23" y="2225160"/>
              <a:ext cx="372869" cy="787459"/>
            </a:xfrm>
            <a:prstGeom prst="rect">
              <a:avLst/>
            </a:prstGeom>
          </p:spPr>
        </p:pic>
        <p:sp>
          <p:nvSpPr>
            <p:cNvPr id="157" name="ZoneTexte 156"/>
            <p:cNvSpPr txBox="1"/>
            <p:nvPr/>
          </p:nvSpPr>
          <p:spPr>
            <a:xfrm>
              <a:off x="858924" y="2757389"/>
              <a:ext cx="5667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N+1</a:t>
              </a:r>
            </a:p>
          </p:txBody>
        </p:sp>
        <p:sp>
          <p:nvSpPr>
            <p:cNvPr id="158" name="ZoneTexte 157"/>
            <p:cNvSpPr txBox="1"/>
            <p:nvPr/>
          </p:nvSpPr>
          <p:spPr>
            <a:xfrm>
              <a:off x="858924" y="2481771"/>
              <a:ext cx="7745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App A</a:t>
              </a:r>
            </a:p>
          </p:txBody>
        </p:sp>
        <p:sp>
          <p:nvSpPr>
            <p:cNvPr id="159" name="Rectangle à coins arrondis 158"/>
            <p:cNvSpPr/>
            <p:nvPr/>
          </p:nvSpPr>
          <p:spPr>
            <a:xfrm>
              <a:off x="306534" y="3620967"/>
              <a:ext cx="1326962" cy="104154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r"/>
              <a:endParaRPr lang="fr-FR" sz="1400" b="1" dirty="0">
                <a:solidFill>
                  <a:schemeClr val="accent4"/>
                </a:solidFill>
              </a:endParaRPr>
            </a:p>
          </p:txBody>
        </p:sp>
        <p:pic>
          <p:nvPicPr>
            <p:cNvPr id="160" name="Image 159" descr="UC-S2_P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23" y="3727930"/>
              <a:ext cx="372869" cy="787459"/>
            </a:xfrm>
            <a:prstGeom prst="rect">
              <a:avLst/>
            </a:prstGeom>
          </p:spPr>
        </p:pic>
        <p:sp>
          <p:nvSpPr>
            <p:cNvPr id="161" name="ZoneTexte 160"/>
            <p:cNvSpPr txBox="1"/>
            <p:nvPr/>
          </p:nvSpPr>
          <p:spPr>
            <a:xfrm>
              <a:off x="858924" y="4260159"/>
              <a:ext cx="332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N</a:t>
              </a:r>
            </a:p>
          </p:txBody>
        </p:sp>
        <p:sp>
          <p:nvSpPr>
            <p:cNvPr id="162" name="ZoneTexte 161"/>
            <p:cNvSpPr txBox="1"/>
            <p:nvPr/>
          </p:nvSpPr>
          <p:spPr>
            <a:xfrm>
              <a:off x="858924" y="3984541"/>
              <a:ext cx="78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chemeClr val="accent4"/>
                  </a:solidFill>
                </a:rPr>
                <a:t>App B</a:t>
              </a:r>
            </a:p>
          </p:txBody>
        </p:sp>
        <p:cxnSp>
          <p:nvCxnSpPr>
            <p:cNvPr id="163" name="Connecteur droit avec flèche 162"/>
            <p:cNvCxnSpPr>
              <a:stCxn id="160" idx="0"/>
              <a:endCxn id="156" idx="2"/>
            </p:cNvCxnSpPr>
            <p:nvPr/>
          </p:nvCxnSpPr>
          <p:spPr bwMode="auto">
            <a:xfrm flipV="1">
              <a:off x="610258" y="3012619"/>
              <a:ext cx="0" cy="715311"/>
            </a:xfrm>
            <a:prstGeom prst="straightConnector1">
              <a:avLst/>
            </a:prstGeom>
            <a:ln w="28575" cmpd="sng"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64" name="Grouper 163"/>
          <p:cNvGrpSpPr/>
          <p:nvPr/>
        </p:nvGrpSpPr>
        <p:grpSpPr>
          <a:xfrm>
            <a:off x="1989161" y="2441564"/>
            <a:ext cx="1341088" cy="2555273"/>
            <a:chOff x="306534" y="2107241"/>
            <a:chExt cx="1341088" cy="2555273"/>
          </a:xfrm>
        </p:grpSpPr>
        <p:sp>
          <p:nvSpPr>
            <p:cNvPr id="165" name="Rectangle à coins arrondis 164"/>
            <p:cNvSpPr/>
            <p:nvPr/>
          </p:nvSpPr>
          <p:spPr>
            <a:xfrm>
              <a:off x="306534" y="2107241"/>
              <a:ext cx="1326962" cy="1105820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r"/>
              <a:endParaRPr lang="fr-FR" sz="14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66" name="Image 165" descr="UC-S2_P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23" y="2225160"/>
              <a:ext cx="372869" cy="787459"/>
            </a:xfrm>
            <a:prstGeom prst="rect">
              <a:avLst/>
            </a:prstGeom>
          </p:spPr>
        </p:pic>
        <p:sp>
          <p:nvSpPr>
            <p:cNvPr id="167" name="ZoneTexte 166"/>
            <p:cNvSpPr txBox="1"/>
            <p:nvPr/>
          </p:nvSpPr>
          <p:spPr>
            <a:xfrm>
              <a:off x="858924" y="2757389"/>
              <a:ext cx="332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N</a:t>
              </a:r>
            </a:p>
          </p:txBody>
        </p:sp>
        <p:sp>
          <p:nvSpPr>
            <p:cNvPr id="168" name="ZoneTexte 167"/>
            <p:cNvSpPr txBox="1"/>
            <p:nvPr/>
          </p:nvSpPr>
          <p:spPr>
            <a:xfrm>
              <a:off x="858924" y="2481771"/>
              <a:ext cx="7745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App A</a:t>
              </a:r>
            </a:p>
          </p:txBody>
        </p:sp>
        <p:sp>
          <p:nvSpPr>
            <p:cNvPr id="169" name="Rectangle à coins arrondis 168"/>
            <p:cNvSpPr/>
            <p:nvPr/>
          </p:nvSpPr>
          <p:spPr>
            <a:xfrm>
              <a:off x="306534" y="3620967"/>
              <a:ext cx="1326962" cy="104154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r"/>
              <a:endParaRPr lang="fr-FR" sz="1400" b="1" dirty="0">
                <a:solidFill>
                  <a:schemeClr val="accent4"/>
                </a:solidFill>
              </a:endParaRPr>
            </a:p>
          </p:txBody>
        </p:sp>
        <p:pic>
          <p:nvPicPr>
            <p:cNvPr id="170" name="Image 169" descr="UC-S2_P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23" y="3727930"/>
              <a:ext cx="372869" cy="787459"/>
            </a:xfrm>
            <a:prstGeom prst="rect">
              <a:avLst/>
            </a:prstGeom>
          </p:spPr>
        </p:pic>
        <p:sp>
          <p:nvSpPr>
            <p:cNvPr id="171" name="ZoneTexte 170"/>
            <p:cNvSpPr txBox="1"/>
            <p:nvPr/>
          </p:nvSpPr>
          <p:spPr>
            <a:xfrm>
              <a:off x="858924" y="4260159"/>
              <a:ext cx="680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N + 1</a:t>
              </a:r>
            </a:p>
          </p:txBody>
        </p:sp>
        <p:sp>
          <p:nvSpPr>
            <p:cNvPr id="172" name="ZoneTexte 171"/>
            <p:cNvSpPr txBox="1"/>
            <p:nvPr/>
          </p:nvSpPr>
          <p:spPr>
            <a:xfrm>
              <a:off x="858924" y="3984541"/>
              <a:ext cx="78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chemeClr val="accent4"/>
                  </a:solidFill>
                </a:rPr>
                <a:t>App B</a:t>
              </a:r>
            </a:p>
          </p:txBody>
        </p:sp>
        <p:cxnSp>
          <p:nvCxnSpPr>
            <p:cNvPr id="173" name="Connecteur droit avec flèche 172"/>
            <p:cNvCxnSpPr>
              <a:stCxn id="170" idx="0"/>
              <a:endCxn id="166" idx="2"/>
            </p:cNvCxnSpPr>
            <p:nvPr/>
          </p:nvCxnSpPr>
          <p:spPr bwMode="auto">
            <a:xfrm flipV="1">
              <a:off x="610258" y="3012619"/>
              <a:ext cx="0" cy="715311"/>
            </a:xfrm>
            <a:prstGeom prst="straightConnector1">
              <a:avLst/>
            </a:prstGeom>
            <a:ln w="28575" cmpd="sng"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74" name="Grouper 173"/>
          <p:cNvGrpSpPr/>
          <p:nvPr/>
        </p:nvGrpSpPr>
        <p:grpSpPr>
          <a:xfrm>
            <a:off x="305748" y="2441564"/>
            <a:ext cx="1341088" cy="2555273"/>
            <a:chOff x="306534" y="2107241"/>
            <a:chExt cx="1341088" cy="2555273"/>
          </a:xfrm>
        </p:grpSpPr>
        <p:sp>
          <p:nvSpPr>
            <p:cNvPr id="175" name="Rectangle à coins arrondis 174"/>
            <p:cNvSpPr/>
            <p:nvPr/>
          </p:nvSpPr>
          <p:spPr>
            <a:xfrm>
              <a:off x="306534" y="2107241"/>
              <a:ext cx="1326962" cy="1105820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r"/>
              <a:endParaRPr lang="fr-FR" sz="14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76" name="Image 175" descr="UC-S2_P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23" y="2225160"/>
              <a:ext cx="372869" cy="787459"/>
            </a:xfrm>
            <a:prstGeom prst="rect">
              <a:avLst/>
            </a:prstGeom>
          </p:spPr>
        </p:pic>
        <p:sp>
          <p:nvSpPr>
            <p:cNvPr id="177" name="ZoneTexte 176"/>
            <p:cNvSpPr txBox="1"/>
            <p:nvPr/>
          </p:nvSpPr>
          <p:spPr>
            <a:xfrm>
              <a:off x="858924" y="2757389"/>
              <a:ext cx="332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N</a:t>
              </a:r>
            </a:p>
          </p:txBody>
        </p:sp>
        <p:sp>
          <p:nvSpPr>
            <p:cNvPr id="178" name="ZoneTexte 177"/>
            <p:cNvSpPr txBox="1"/>
            <p:nvPr/>
          </p:nvSpPr>
          <p:spPr>
            <a:xfrm>
              <a:off x="858924" y="2481771"/>
              <a:ext cx="7745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App A</a:t>
              </a:r>
            </a:p>
          </p:txBody>
        </p:sp>
        <p:sp>
          <p:nvSpPr>
            <p:cNvPr id="179" name="Rectangle à coins arrondis 178"/>
            <p:cNvSpPr/>
            <p:nvPr/>
          </p:nvSpPr>
          <p:spPr>
            <a:xfrm>
              <a:off x="306534" y="3620967"/>
              <a:ext cx="1326962" cy="104154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r"/>
              <a:endParaRPr lang="fr-FR" sz="1400" b="1" dirty="0">
                <a:solidFill>
                  <a:schemeClr val="accent4"/>
                </a:solidFill>
              </a:endParaRPr>
            </a:p>
          </p:txBody>
        </p:sp>
        <p:pic>
          <p:nvPicPr>
            <p:cNvPr id="180" name="Image 179" descr="UC-S2_P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23" y="3727930"/>
              <a:ext cx="372869" cy="787459"/>
            </a:xfrm>
            <a:prstGeom prst="rect">
              <a:avLst/>
            </a:prstGeom>
          </p:spPr>
        </p:pic>
        <p:sp>
          <p:nvSpPr>
            <p:cNvPr id="181" name="ZoneTexte 180"/>
            <p:cNvSpPr txBox="1"/>
            <p:nvPr/>
          </p:nvSpPr>
          <p:spPr>
            <a:xfrm>
              <a:off x="858924" y="4260159"/>
              <a:ext cx="332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N</a:t>
              </a:r>
            </a:p>
          </p:txBody>
        </p:sp>
        <p:sp>
          <p:nvSpPr>
            <p:cNvPr id="182" name="ZoneTexte 181"/>
            <p:cNvSpPr txBox="1"/>
            <p:nvPr/>
          </p:nvSpPr>
          <p:spPr>
            <a:xfrm>
              <a:off x="858924" y="3984541"/>
              <a:ext cx="78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chemeClr val="accent4"/>
                  </a:solidFill>
                </a:rPr>
                <a:t>App B</a:t>
              </a:r>
            </a:p>
          </p:txBody>
        </p:sp>
        <p:cxnSp>
          <p:nvCxnSpPr>
            <p:cNvPr id="183" name="Connecteur droit avec flèche 182"/>
            <p:cNvCxnSpPr>
              <a:stCxn id="180" idx="0"/>
              <a:endCxn id="176" idx="2"/>
            </p:cNvCxnSpPr>
            <p:nvPr/>
          </p:nvCxnSpPr>
          <p:spPr bwMode="auto">
            <a:xfrm flipV="1">
              <a:off x="610258" y="3012619"/>
              <a:ext cx="0" cy="715311"/>
            </a:xfrm>
            <a:prstGeom prst="straightConnector1">
              <a:avLst/>
            </a:prstGeom>
            <a:ln w="28575" cmpd="sng"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86" name="ZoneTexte 185"/>
          <p:cNvSpPr txBox="1"/>
          <p:nvPr/>
        </p:nvSpPr>
        <p:spPr>
          <a:xfrm>
            <a:off x="6846742" y="1839025"/>
            <a:ext cx="16989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chemeClr val="tx2"/>
                </a:solidFill>
              </a:defRPr>
            </a:lvl1pPr>
          </a:lstStyle>
          <a:p>
            <a:pPr algn="ctr"/>
            <a:r>
              <a:rPr lang="fr-FR" sz="1400" dirty="0"/>
              <a:t>Étape </a:t>
            </a:r>
            <a:r>
              <a:rPr lang="fr-FR" sz="1400" dirty="0" smtClean="0"/>
              <a:t>3</a:t>
            </a:r>
          </a:p>
          <a:p>
            <a:pPr algn="ctr"/>
            <a:r>
              <a:rPr lang="fr-FR" sz="1200" dirty="0" smtClean="0"/>
              <a:t>Version N+1 de A et B</a:t>
            </a:r>
            <a:endParaRPr lang="fr-FR" sz="1200" dirty="0"/>
          </a:p>
        </p:txBody>
      </p:sp>
      <p:sp>
        <p:nvSpPr>
          <p:cNvPr id="187" name="ZoneTexte 186"/>
          <p:cNvSpPr txBox="1"/>
          <p:nvPr/>
        </p:nvSpPr>
        <p:spPr>
          <a:xfrm>
            <a:off x="3031684" y="1839025"/>
            <a:ext cx="26055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chemeClr val="tx2"/>
                </a:solidFill>
              </a:defRPr>
            </a:lvl1pPr>
          </a:lstStyle>
          <a:p>
            <a:pPr algn="ctr"/>
            <a:r>
              <a:rPr lang="fr-FR" sz="1400" dirty="0"/>
              <a:t>Étape </a:t>
            </a:r>
            <a:r>
              <a:rPr lang="fr-FR" sz="1400" dirty="0" smtClean="0"/>
              <a:t>2</a:t>
            </a:r>
          </a:p>
          <a:p>
            <a:pPr algn="ctr"/>
            <a:r>
              <a:rPr lang="fr-FR" sz="1200" dirty="0" smtClean="0"/>
              <a:t>Version N de 1 et version N+1 de B</a:t>
            </a:r>
            <a:endParaRPr lang="fr-FR" sz="1200" dirty="0"/>
          </a:p>
        </p:txBody>
      </p:sp>
      <p:cxnSp>
        <p:nvCxnSpPr>
          <p:cNvPr id="188" name="Connecteur droit avec flèche 187"/>
          <p:cNvCxnSpPr/>
          <p:nvPr/>
        </p:nvCxnSpPr>
        <p:spPr bwMode="auto">
          <a:xfrm flipH="1" flipV="1">
            <a:off x="3672575" y="2331469"/>
            <a:ext cx="1341087" cy="289106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9" name="Connecteur droit avec flèche 188"/>
          <p:cNvCxnSpPr/>
          <p:nvPr/>
        </p:nvCxnSpPr>
        <p:spPr bwMode="auto">
          <a:xfrm flipV="1">
            <a:off x="3672574" y="2331469"/>
            <a:ext cx="1341089" cy="289106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0" name="Connecteur droit avec flèche 189"/>
          <p:cNvCxnSpPr/>
          <p:nvPr/>
        </p:nvCxnSpPr>
        <p:spPr bwMode="auto">
          <a:xfrm flipH="1" flipV="1">
            <a:off x="5341860" y="2331468"/>
            <a:ext cx="1341087" cy="289106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1" name="Connecteur droit avec flèche 190"/>
          <p:cNvCxnSpPr/>
          <p:nvPr/>
        </p:nvCxnSpPr>
        <p:spPr bwMode="auto">
          <a:xfrm flipV="1">
            <a:off x="5341859" y="2331468"/>
            <a:ext cx="1341089" cy="289106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076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à coins arrondis 65"/>
          <p:cNvSpPr/>
          <p:nvPr/>
        </p:nvSpPr>
        <p:spPr>
          <a:xfrm>
            <a:off x="2101943" y="776701"/>
            <a:ext cx="4171044" cy="151199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r"/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67" name="Image 6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2" y="916511"/>
            <a:ext cx="372869" cy="787459"/>
          </a:xfrm>
          <a:prstGeom prst="rect">
            <a:avLst/>
          </a:prstGeom>
        </p:spPr>
      </p:pic>
      <p:sp>
        <p:nvSpPr>
          <p:cNvPr id="73" name="ZoneTexte 72"/>
          <p:cNvSpPr txBox="1"/>
          <p:nvPr/>
        </p:nvSpPr>
        <p:spPr>
          <a:xfrm>
            <a:off x="4665993" y="1363423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Application A</a:t>
            </a:r>
          </a:p>
        </p:txBody>
      </p:sp>
      <p:sp>
        <p:nvSpPr>
          <p:cNvPr id="75" name="Rectangle à coins arrondis 74"/>
          <p:cNvSpPr/>
          <p:nvPr/>
        </p:nvSpPr>
        <p:spPr>
          <a:xfrm>
            <a:off x="2101943" y="2618890"/>
            <a:ext cx="4171044" cy="151199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r"/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4665993" y="3205612"/>
            <a:ext cx="1506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4"/>
                </a:solidFill>
              </a:rPr>
              <a:t>Application B</a:t>
            </a:r>
          </a:p>
        </p:txBody>
      </p:sp>
      <p:sp>
        <p:nvSpPr>
          <p:cNvPr id="79" name="Rectangle à coins arrondis 78"/>
          <p:cNvSpPr/>
          <p:nvPr/>
        </p:nvSpPr>
        <p:spPr>
          <a:xfrm>
            <a:off x="2101943" y="4461078"/>
            <a:ext cx="4171044" cy="15119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r"/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4665993" y="5047800"/>
            <a:ext cx="1506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accent3"/>
                </a:solidFill>
              </a:rPr>
              <a:t>Application C</a:t>
            </a:r>
          </a:p>
        </p:txBody>
      </p:sp>
      <p:sp>
        <p:nvSpPr>
          <p:cNvPr id="6" name="Cylindre 5"/>
          <p:cNvSpPr/>
          <p:nvPr/>
        </p:nvSpPr>
        <p:spPr>
          <a:xfrm>
            <a:off x="952448" y="776702"/>
            <a:ext cx="711596" cy="5364599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anchor="ctr" anchorCtr="0"/>
          <a:lstStyle/>
          <a:p>
            <a:pPr algn="ctr"/>
            <a:r>
              <a:rPr lang="fr-FR" sz="1600" b="1" dirty="0" smtClean="0">
                <a:solidFill>
                  <a:schemeClr val="accent1"/>
                </a:solidFill>
              </a:rPr>
              <a:t>Bus de message</a:t>
            </a:r>
            <a:endParaRPr lang="fr-FR" sz="1600" b="1" dirty="0">
              <a:solidFill>
                <a:schemeClr val="accent1"/>
              </a:solidFill>
            </a:endParaRPr>
          </a:p>
        </p:txBody>
      </p:sp>
      <p:cxnSp>
        <p:nvCxnSpPr>
          <p:cNvPr id="8" name="Connecteur droit avec flèche 7"/>
          <p:cNvCxnSpPr>
            <a:stCxn id="76" idx="0"/>
            <a:endCxn id="67" idx="2"/>
          </p:cNvCxnSpPr>
          <p:nvPr/>
        </p:nvCxnSpPr>
        <p:spPr bwMode="auto">
          <a:xfrm flipV="1">
            <a:off x="2531057" y="1703970"/>
            <a:ext cx="0" cy="1054730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2" name="Connecteur droit avec flèche 91"/>
          <p:cNvCxnSpPr>
            <a:stCxn id="81" idx="0"/>
            <a:endCxn id="76" idx="2"/>
          </p:cNvCxnSpPr>
          <p:nvPr/>
        </p:nvCxnSpPr>
        <p:spPr bwMode="auto">
          <a:xfrm flipV="1">
            <a:off x="2531057" y="3546159"/>
            <a:ext cx="0" cy="1054729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5" name="Connecteur droit avec flèche 94"/>
          <p:cNvCxnSpPr>
            <a:stCxn id="67" idx="1"/>
          </p:cNvCxnSpPr>
          <p:nvPr/>
        </p:nvCxnSpPr>
        <p:spPr bwMode="auto">
          <a:xfrm flipH="1">
            <a:off x="1664044" y="1310241"/>
            <a:ext cx="680578" cy="2055"/>
          </a:xfrm>
          <a:prstGeom prst="straightConnector1">
            <a:avLst/>
          </a:prstGeom>
          <a:ln w="19050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8" name="Connecteur droit avec flèche 97"/>
          <p:cNvCxnSpPr>
            <a:stCxn id="76" idx="1"/>
          </p:cNvCxnSpPr>
          <p:nvPr/>
        </p:nvCxnSpPr>
        <p:spPr bwMode="auto">
          <a:xfrm flipH="1">
            <a:off x="1664044" y="3152430"/>
            <a:ext cx="680578" cy="0"/>
          </a:xfrm>
          <a:prstGeom prst="straightConnector1">
            <a:avLst/>
          </a:prstGeom>
          <a:ln w="19050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1" name="Connecteur droit avec flèche 100"/>
          <p:cNvCxnSpPr>
            <a:stCxn id="81" idx="1"/>
          </p:cNvCxnSpPr>
          <p:nvPr/>
        </p:nvCxnSpPr>
        <p:spPr bwMode="auto">
          <a:xfrm flipH="1">
            <a:off x="1664044" y="4994618"/>
            <a:ext cx="680578" cy="0"/>
          </a:xfrm>
          <a:prstGeom prst="straightConnector1">
            <a:avLst/>
          </a:prstGeom>
          <a:ln w="19050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pic>
        <p:nvPicPr>
          <p:cNvPr id="106" name="Image 105" descr="200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04" y="1282413"/>
            <a:ext cx="346959" cy="346959"/>
          </a:xfrm>
          <a:prstGeom prst="rect">
            <a:avLst/>
          </a:prstGeom>
        </p:spPr>
      </p:pic>
      <p:pic>
        <p:nvPicPr>
          <p:cNvPr id="109" name="Image 108" descr="200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04" y="3141481"/>
            <a:ext cx="346959" cy="346959"/>
          </a:xfrm>
          <a:prstGeom prst="rect">
            <a:avLst/>
          </a:prstGeom>
        </p:spPr>
      </p:pic>
      <p:pic>
        <p:nvPicPr>
          <p:cNvPr id="110" name="Image 109" descr="200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04" y="4994618"/>
            <a:ext cx="346959" cy="346959"/>
          </a:xfrm>
          <a:prstGeom prst="rect">
            <a:avLst/>
          </a:prstGeom>
        </p:spPr>
      </p:pic>
      <p:cxnSp>
        <p:nvCxnSpPr>
          <p:cNvPr id="29" name="Connecteur droit avec flèche 28"/>
          <p:cNvCxnSpPr>
            <a:stCxn id="4" idx="1"/>
            <a:endCxn id="67" idx="2"/>
          </p:cNvCxnSpPr>
          <p:nvPr/>
        </p:nvCxnSpPr>
        <p:spPr bwMode="auto">
          <a:xfrm flipH="1" flipV="1">
            <a:off x="2531057" y="1703970"/>
            <a:ext cx="656256" cy="680264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4" name="Connecteur droit avec flèche 33"/>
          <p:cNvCxnSpPr>
            <a:stCxn id="33" idx="1"/>
          </p:cNvCxnSpPr>
          <p:nvPr/>
        </p:nvCxnSpPr>
        <p:spPr bwMode="auto">
          <a:xfrm flipH="1" flipV="1">
            <a:off x="2531058" y="3546159"/>
            <a:ext cx="656255" cy="665822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" name="Connecteur droit avec flèche 36"/>
          <p:cNvCxnSpPr>
            <a:stCxn id="51" idx="0"/>
            <a:endCxn id="17" idx="2"/>
          </p:cNvCxnSpPr>
          <p:nvPr/>
        </p:nvCxnSpPr>
        <p:spPr bwMode="auto">
          <a:xfrm flipV="1">
            <a:off x="3263680" y="2113436"/>
            <a:ext cx="0" cy="1168665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0" name="Connecteur droit avec flèche 39"/>
          <p:cNvCxnSpPr>
            <a:stCxn id="52" idx="0"/>
            <a:endCxn id="51" idx="2"/>
          </p:cNvCxnSpPr>
          <p:nvPr/>
        </p:nvCxnSpPr>
        <p:spPr bwMode="auto">
          <a:xfrm flipV="1">
            <a:off x="3263680" y="3959284"/>
            <a:ext cx="0" cy="1174679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3" name="Connecteur droit avec flèche 42"/>
          <p:cNvCxnSpPr/>
          <p:nvPr/>
        </p:nvCxnSpPr>
        <p:spPr bwMode="auto">
          <a:xfrm flipH="1">
            <a:off x="1664044" y="2050987"/>
            <a:ext cx="1413202" cy="0"/>
          </a:xfrm>
          <a:prstGeom prst="straightConnector1">
            <a:avLst/>
          </a:prstGeom>
          <a:ln w="19050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" name="Connecteur droit avec flèche 44"/>
          <p:cNvCxnSpPr/>
          <p:nvPr/>
        </p:nvCxnSpPr>
        <p:spPr bwMode="auto">
          <a:xfrm flipH="1">
            <a:off x="1664044" y="3900436"/>
            <a:ext cx="1413202" cy="0"/>
          </a:xfrm>
          <a:prstGeom prst="straightConnector1">
            <a:avLst/>
          </a:prstGeom>
          <a:ln w="19050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6" name="Connecteur droit avec flèche 45"/>
          <p:cNvCxnSpPr/>
          <p:nvPr/>
        </p:nvCxnSpPr>
        <p:spPr bwMode="auto">
          <a:xfrm flipH="1">
            <a:off x="1664044" y="5739822"/>
            <a:ext cx="1413202" cy="0"/>
          </a:xfrm>
          <a:prstGeom prst="straightConnector1">
            <a:avLst/>
          </a:prstGeom>
          <a:ln w="19050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pic>
        <p:nvPicPr>
          <p:cNvPr id="47" name="Image 46" descr="200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04" y="2040038"/>
            <a:ext cx="346959" cy="346959"/>
          </a:xfrm>
          <a:prstGeom prst="rect">
            <a:avLst/>
          </a:prstGeom>
        </p:spPr>
      </p:pic>
      <p:pic>
        <p:nvPicPr>
          <p:cNvPr id="48" name="Image 47" descr="200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04" y="3880765"/>
            <a:ext cx="346959" cy="346959"/>
          </a:xfrm>
          <a:prstGeom prst="rect">
            <a:avLst/>
          </a:prstGeom>
        </p:spPr>
      </p:pic>
      <p:pic>
        <p:nvPicPr>
          <p:cNvPr id="49" name="Image 48" descr="2006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04" y="5712356"/>
            <a:ext cx="346959" cy="34695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680" y="1436253"/>
            <a:ext cx="396000" cy="67718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680" y="3282101"/>
            <a:ext cx="396000" cy="677183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680" y="5133963"/>
            <a:ext cx="396000" cy="677183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651803" y="916511"/>
            <a:ext cx="1074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3403918" y="1745280"/>
            <a:ext cx="130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N+1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3403918" y="3620730"/>
            <a:ext cx="130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N+1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3403918" y="5472592"/>
            <a:ext cx="130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N+1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2651803" y="2758700"/>
            <a:ext cx="1074232" cy="33855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2651803" y="4600888"/>
            <a:ext cx="1074232" cy="33855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Version N</a:t>
            </a:r>
          </a:p>
        </p:txBody>
      </p:sp>
      <p:pic>
        <p:nvPicPr>
          <p:cNvPr id="76" name="Image 7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2" y="2758700"/>
            <a:ext cx="372869" cy="787459"/>
          </a:xfrm>
          <a:prstGeom prst="rect">
            <a:avLst/>
          </a:prstGeom>
        </p:spPr>
      </p:pic>
      <p:pic>
        <p:nvPicPr>
          <p:cNvPr id="81" name="Image 8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2" y="4600888"/>
            <a:ext cx="372869" cy="787459"/>
          </a:xfrm>
          <a:prstGeom prst="rect">
            <a:avLst/>
          </a:prstGeom>
        </p:spPr>
      </p:pic>
      <p:sp>
        <p:nvSpPr>
          <p:cNvPr id="4" name="Connecteur 3"/>
          <p:cNvSpPr/>
          <p:nvPr/>
        </p:nvSpPr>
        <p:spPr>
          <a:xfrm>
            <a:off x="3155681" y="2352767"/>
            <a:ext cx="215997" cy="214870"/>
          </a:xfrm>
          <a:prstGeom prst="flowChartConnector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  <p:sp>
        <p:nvSpPr>
          <p:cNvPr id="33" name="Connecteur 32"/>
          <p:cNvSpPr/>
          <p:nvPr/>
        </p:nvSpPr>
        <p:spPr>
          <a:xfrm>
            <a:off x="3155681" y="4180514"/>
            <a:ext cx="215997" cy="214870"/>
          </a:xfrm>
          <a:prstGeom prst="flowChartConnector">
            <a:avLst/>
          </a:prstGeom>
          <a:ln w="28575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A2D8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09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123</Words>
  <Application>Microsoft Macintosh PowerPoint</Application>
  <PresentationFormat>Présentation à l'écran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modele-LIVRABLE-V0.10.4</vt:lpstr>
      <vt:lpstr>Présentation PowerPoint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Julien Kirch</cp:lastModifiedBy>
  <cp:revision>101</cp:revision>
  <dcterms:created xsi:type="dcterms:W3CDTF">2014-10-18T00:26:10Z</dcterms:created>
  <dcterms:modified xsi:type="dcterms:W3CDTF">2016-10-25T22:01:07Z</dcterms:modified>
</cp:coreProperties>
</file>