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70" r:id="rId3"/>
    <p:sldId id="271" r:id="rId4"/>
    <p:sldId id="269" r:id="rId5"/>
    <p:sldId id="267" r:id="rId6"/>
    <p:sldId id="268" r:id="rId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7" d="100"/>
          <a:sy n="147" d="100"/>
        </p:scale>
        <p:origin x="-520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à coins arrondis 42"/>
          <p:cNvSpPr/>
          <p:nvPr/>
        </p:nvSpPr>
        <p:spPr>
          <a:xfrm>
            <a:off x="1763688" y="1556792"/>
            <a:ext cx="3544139" cy="304069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rgbClr val="00A2D8"/>
                </a:solidFill>
              </a:rPr>
              <a:t>Architecture de Services</a:t>
            </a:r>
            <a:endParaRPr lang="fr-FR" sz="1400" b="1" dirty="0">
              <a:solidFill>
                <a:srgbClr val="00A2D8"/>
              </a:solidFill>
            </a:endParaRPr>
          </a:p>
        </p:txBody>
      </p:sp>
      <p:pic>
        <p:nvPicPr>
          <p:cNvPr id="110" name="Image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15" y="2380574"/>
            <a:ext cx="227331" cy="240020"/>
          </a:xfrm>
          <a:prstGeom prst="rect">
            <a:avLst/>
          </a:prstGeom>
        </p:spPr>
      </p:pic>
      <p:sp>
        <p:nvSpPr>
          <p:cNvPr id="44" name="Rectangle à coins arrondis 43"/>
          <p:cNvSpPr/>
          <p:nvPr/>
        </p:nvSpPr>
        <p:spPr>
          <a:xfrm>
            <a:off x="5561951" y="1570183"/>
            <a:ext cx="3548302" cy="305999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Architecture </a:t>
            </a:r>
            <a:r>
              <a:rPr lang="fr-FR" sz="1400" b="1" dirty="0" err="1" smtClean="0">
                <a:solidFill>
                  <a:schemeClr val="accent1"/>
                </a:solidFill>
              </a:rPr>
              <a:t>Microservices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47" name="Image 46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18" y="2110279"/>
            <a:ext cx="298419" cy="510315"/>
          </a:xfrm>
          <a:prstGeom prst="rect">
            <a:avLst/>
          </a:prstGeom>
        </p:spPr>
      </p:pic>
      <p:pic>
        <p:nvPicPr>
          <p:cNvPr id="53" name="Image 52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425" y="2996329"/>
            <a:ext cx="298419" cy="510315"/>
          </a:xfrm>
          <a:prstGeom prst="rect">
            <a:avLst/>
          </a:prstGeom>
        </p:spPr>
      </p:pic>
      <p:pic>
        <p:nvPicPr>
          <p:cNvPr id="57" name="Image 56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173" y="3730292"/>
            <a:ext cx="298419" cy="510315"/>
          </a:xfrm>
          <a:prstGeom prst="rect">
            <a:avLst/>
          </a:prstGeom>
        </p:spPr>
      </p:pic>
      <p:pic>
        <p:nvPicPr>
          <p:cNvPr id="58" name="Image 57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63" y="3885258"/>
            <a:ext cx="298419" cy="510315"/>
          </a:xfrm>
          <a:prstGeom prst="rect">
            <a:avLst/>
          </a:prstGeom>
        </p:spPr>
      </p:pic>
      <p:pic>
        <p:nvPicPr>
          <p:cNvPr id="59" name="Image 58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41" y="2110716"/>
            <a:ext cx="298419" cy="510315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53" idx="1"/>
            <a:endCxn id="47" idx="2"/>
          </p:cNvCxnSpPr>
          <p:nvPr/>
        </p:nvCxnSpPr>
        <p:spPr bwMode="auto">
          <a:xfrm flipH="1" flipV="1">
            <a:off x="2355328" y="2620594"/>
            <a:ext cx="1250097" cy="630893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53" idx="2"/>
            <a:endCxn id="57" idx="3"/>
          </p:cNvCxnSpPr>
          <p:nvPr/>
        </p:nvCxnSpPr>
        <p:spPr bwMode="auto">
          <a:xfrm flipH="1">
            <a:off x="2880592" y="3506644"/>
            <a:ext cx="874043" cy="478806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59" idx="1"/>
            <a:endCxn id="47" idx="3"/>
          </p:cNvCxnSpPr>
          <p:nvPr/>
        </p:nvCxnSpPr>
        <p:spPr bwMode="auto">
          <a:xfrm flipH="1" flipV="1">
            <a:off x="2504537" y="2365437"/>
            <a:ext cx="1982804" cy="437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57" idx="0"/>
            <a:endCxn id="47" idx="2"/>
          </p:cNvCxnSpPr>
          <p:nvPr/>
        </p:nvCxnSpPr>
        <p:spPr bwMode="auto">
          <a:xfrm flipH="1" flipV="1">
            <a:off x="2355328" y="2620594"/>
            <a:ext cx="376055" cy="1109698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58" idx="0"/>
          </p:cNvCxnSpPr>
          <p:nvPr/>
        </p:nvCxnSpPr>
        <p:spPr bwMode="auto">
          <a:xfrm flipH="1" flipV="1">
            <a:off x="3754635" y="3506644"/>
            <a:ext cx="446838" cy="378614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 bwMode="auto">
          <a:xfrm flipV="1">
            <a:off x="3754635" y="2361387"/>
            <a:ext cx="732706" cy="634942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Image 120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85" y="2203884"/>
            <a:ext cx="126309" cy="215996"/>
          </a:xfrm>
          <a:prstGeom prst="rect">
            <a:avLst/>
          </a:prstGeom>
        </p:spPr>
      </p:pic>
      <p:pic>
        <p:nvPicPr>
          <p:cNvPr id="122" name="Image 121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17" y="2455880"/>
            <a:ext cx="126309" cy="215996"/>
          </a:xfrm>
          <a:prstGeom prst="rect">
            <a:avLst/>
          </a:prstGeom>
        </p:spPr>
      </p:pic>
      <p:pic>
        <p:nvPicPr>
          <p:cNvPr id="123" name="Image 122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590" y="3138880"/>
            <a:ext cx="126309" cy="215996"/>
          </a:xfrm>
          <a:prstGeom prst="rect">
            <a:avLst/>
          </a:prstGeom>
        </p:spPr>
      </p:pic>
      <p:pic>
        <p:nvPicPr>
          <p:cNvPr id="124" name="Image 123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27" y="3613013"/>
            <a:ext cx="126309" cy="215996"/>
          </a:xfrm>
          <a:prstGeom prst="rect">
            <a:avLst/>
          </a:prstGeom>
        </p:spPr>
      </p:pic>
      <p:pic>
        <p:nvPicPr>
          <p:cNvPr id="125" name="Image 124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49" y="2374776"/>
            <a:ext cx="126309" cy="215996"/>
          </a:xfrm>
          <a:prstGeom prst="rect">
            <a:avLst/>
          </a:prstGeom>
        </p:spPr>
      </p:pic>
      <p:cxnSp>
        <p:nvCxnSpPr>
          <p:cNvPr id="126" name="Connecteur droit avec flèche 125"/>
          <p:cNvCxnSpPr>
            <a:stCxn id="122" idx="1"/>
            <a:endCxn id="121" idx="2"/>
          </p:cNvCxnSpPr>
          <p:nvPr/>
        </p:nvCxnSpPr>
        <p:spPr bwMode="auto">
          <a:xfrm flipH="1" flipV="1">
            <a:off x="6625940" y="2419880"/>
            <a:ext cx="512577" cy="14399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22" idx="2"/>
            <a:endCxn id="123" idx="3"/>
          </p:cNvCxnSpPr>
          <p:nvPr/>
        </p:nvCxnSpPr>
        <p:spPr bwMode="auto">
          <a:xfrm flipH="1">
            <a:off x="6145899" y="2671876"/>
            <a:ext cx="1055773" cy="5750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125" idx="1"/>
            <a:endCxn id="121" idx="3"/>
          </p:cNvCxnSpPr>
          <p:nvPr/>
        </p:nvCxnSpPr>
        <p:spPr bwMode="auto">
          <a:xfrm flipH="1" flipV="1">
            <a:off x="6689094" y="2311882"/>
            <a:ext cx="1100055" cy="17089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23" idx="0"/>
            <a:endCxn id="121" idx="2"/>
          </p:cNvCxnSpPr>
          <p:nvPr/>
        </p:nvCxnSpPr>
        <p:spPr bwMode="auto">
          <a:xfrm flipV="1">
            <a:off x="6082745" y="2419880"/>
            <a:ext cx="543195" cy="71900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24" idx="0"/>
            <a:endCxn id="46" idx="2"/>
          </p:cNvCxnSpPr>
          <p:nvPr/>
        </p:nvCxnSpPr>
        <p:spPr bwMode="auto">
          <a:xfrm flipV="1">
            <a:off x="7557582" y="3155478"/>
            <a:ext cx="147361" cy="45753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22" idx="3"/>
            <a:endCxn id="125" idx="1"/>
          </p:cNvCxnSpPr>
          <p:nvPr/>
        </p:nvCxnSpPr>
        <p:spPr bwMode="auto">
          <a:xfrm flipV="1">
            <a:off x="7264826" y="2482774"/>
            <a:ext cx="524323" cy="8110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65" y="3505188"/>
            <a:ext cx="126309" cy="215996"/>
          </a:xfrm>
          <a:prstGeom prst="rect">
            <a:avLst/>
          </a:prstGeom>
        </p:spPr>
      </p:pic>
      <p:pic>
        <p:nvPicPr>
          <p:cNvPr id="41" name="Image 40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665" y="3108639"/>
            <a:ext cx="126309" cy="215996"/>
          </a:xfrm>
          <a:prstGeom prst="rect">
            <a:avLst/>
          </a:prstGeom>
        </p:spPr>
      </p:pic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951" y="3734428"/>
            <a:ext cx="126309" cy="215996"/>
          </a:xfrm>
          <a:prstGeom prst="rect">
            <a:avLst/>
          </a:prstGeom>
        </p:spPr>
      </p:pic>
      <p:pic>
        <p:nvPicPr>
          <p:cNvPr id="46" name="Image 45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88" y="2939482"/>
            <a:ext cx="126309" cy="215996"/>
          </a:xfrm>
          <a:prstGeom prst="rect">
            <a:avLst/>
          </a:prstGeom>
        </p:spPr>
      </p:pic>
      <p:pic>
        <p:nvPicPr>
          <p:cNvPr id="48" name="Image 47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665" y="3997051"/>
            <a:ext cx="126309" cy="215996"/>
          </a:xfrm>
          <a:prstGeom prst="rect">
            <a:avLst/>
          </a:prstGeom>
        </p:spPr>
      </p:pic>
      <p:pic>
        <p:nvPicPr>
          <p:cNvPr id="49" name="Image 48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875" y="3087566"/>
            <a:ext cx="126309" cy="215996"/>
          </a:xfrm>
          <a:prstGeom prst="rect">
            <a:avLst/>
          </a:prstGeom>
        </p:spPr>
      </p:pic>
      <p:cxnSp>
        <p:nvCxnSpPr>
          <p:cNvPr id="50" name="Connecteur droit avec flèche 49"/>
          <p:cNvCxnSpPr>
            <a:stCxn id="42" idx="0"/>
            <a:endCxn id="123" idx="2"/>
          </p:cNvCxnSpPr>
          <p:nvPr/>
        </p:nvCxnSpPr>
        <p:spPr bwMode="auto">
          <a:xfrm flipH="1" flipV="1">
            <a:off x="6082745" y="3354876"/>
            <a:ext cx="147361" cy="37955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0" idx="1"/>
            <a:endCxn id="42" idx="3"/>
          </p:cNvCxnSpPr>
          <p:nvPr/>
        </p:nvCxnSpPr>
        <p:spPr bwMode="auto">
          <a:xfrm flipH="1">
            <a:off x="6293260" y="3613186"/>
            <a:ext cx="495605" cy="22924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8" idx="0"/>
            <a:endCxn id="40" idx="2"/>
          </p:cNvCxnSpPr>
          <p:nvPr/>
        </p:nvCxnSpPr>
        <p:spPr bwMode="auto">
          <a:xfrm flipH="1" flipV="1">
            <a:off x="6852020" y="3721184"/>
            <a:ext cx="304800" cy="275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1" idx="1"/>
          </p:cNvCxnSpPr>
          <p:nvPr/>
        </p:nvCxnSpPr>
        <p:spPr bwMode="auto">
          <a:xfrm flipH="1">
            <a:off x="6862547" y="3216637"/>
            <a:ext cx="231118" cy="288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8" idx="0"/>
            <a:endCxn id="41" idx="2"/>
          </p:cNvCxnSpPr>
          <p:nvPr/>
        </p:nvCxnSpPr>
        <p:spPr bwMode="auto">
          <a:xfrm flipV="1">
            <a:off x="7156820" y="3324635"/>
            <a:ext cx="0" cy="672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6" idx="1"/>
            <a:endCxn id="41" idx="3"/>
          </p:cNvCxnSpPr>
          <p:nvPr/>
        </p:nvCxnSpPr>
        <p:spPr bwMode="auto">
          <a:xfrm flipH="1">
            <a:off x="7219974" y="3047480"/>
            <a:ext cx="421814" cy="16915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46" idx="3"/>
            <a:endCxn id="125" idx="2"/>
          </p:cNvCxnSpPr>
          <p:nvPr/>
        </p:nvCxnSpPr>
        <p:spPr bwMode="auto">
          <a:xfrm flipV="1">
            <a:off x="7768097" y="2590772"/>
            <a:ext cx="84207" cy="45670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49" idx="0"/>
            <a:endCxn id="125" idx="3"/>
          </p:cNvCxnSpPr>
          <p:nvPr/>
        </p:nvCxnSpPr>
        <p:spPr bwMode="auto">
          <a:xfrm flipH="1" flipV="1">
            <a:off x="7915458" y="2482774"/>
            <a:ext cx="269572" cy="60479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124" idx="3"/>
            <a:endCxn id="49" idx="2"/>
          </p:cNvCxnSpPr>
          <p:nvPr/>
        </p:nvCxnSpPr>
        <p:spPr bwMode="auto">
          <a:xfrm flipV="1">
            <a:off x="7620736" y="3303562"/>
            <a:ext cx="564294" cy="41744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48" idx="3"/>
            <a:endCxn id="124" idx="2"/>
          </p:cNvCxnSpPr>
          <p:nvPr/>
        </p:nvCxnSpPr>
        <p:spPr bwMode="auto">
          <a:xfrm flipV="1">
            <a:off x="7219974" y="3829009"/>
            <a:ext cx="337608" cy="27604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age 84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785" y="4106916"/>
            <a:ext cx="126309" cy="215996"/>
          </a:xfrm>
          <a:prstGeom prst="rect">
            <a:avLst/>
          </a:prstGeom>
        </p:spPr>
      </p:pic>
      <p:pic>
        <p:nvPicPr>
          <p:cNvPr id="86" name="Image 85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84" y="3669870"/>
            <a:ext cx="126309" cy="215996"/>
          </a:xfrm>
          <a:prstGeom prst="rect">
            <a:avLst/>
          </a:prstGeom>
        </p:spPr>
      </p:pic>
      <p:pic>
        <p:nvPicPr>
          <p:cNvPr id="87" name="Image 86" descr="UC-S2_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567" y="3424552"/>
            <a:ext cx="126309" cy="215996"/>
          </a:xfrm>
          <a:prstGeom prst="rect">
            <a:avLst/>
          </a:prstGeom>
        </p:spPr>
      </p:pic>
      <p:cxnSp>
        <p:nvCxnSpPr>
          <p:cNvPr id="88" name="Connecteur droit avec flèche 87"/>
          <p:cNvCxnSpPr>
            <a:stCxn id="85" idx="1"/>
            <a:endCxn id="48" idx="3"/>
          </p:cNvCxnSpPr>
          <p:nvPr/>
        </p:nvCxnSpPr>
        <p:spPr bwMode="auto">
          <a:xfrm flipH="1" flipV="1">
            <a:off x="7219974" y="4105049"/>
            <a:ext cx="467811" cy="10986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86" idx="0"/>
            <a:endCxn id="49" idx="2"/>
          </p:cNvCxnSpPr>
          <p:nvPr/>
        </p:nvCxnSpPr>
        <p:spPr bwMode="auto">
          <a:xfrm flipH="1" flipV="1">
            <a:off x="8185030" y="3303562"/>
            <a:ext cx="126309" cy="36630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6" idx="1"/>
            <a:endCxn id="85" idx="3"/>
          </p:cNvCxnSpPr>
          <p:nvPr/>
        </p:nvCxnSpPr>
        <p:spPr bwMode="auto">
          <a:xfrm flipH="1">
            <a:off x="7814094" y="3777868"/>
            <a:ext cx="434090" cy="43704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87" idx="1"/>
            <a:endCxn id="86" idx="3"/>
          </p:cNvCxnSpPr>
          <p:nvPr/>
        </p:nvCxnSpPr>
        <p:spPr bwMode="auto">
          <a:xfrm flipH="1">
            <a:off x="8374493" y="3532550"/>
            <a:ext cx="239074" cy="24531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87" idx="0"/>
            <a:endCxn id="49" idx="3"/>
          </p:cNvCxnSpPr>
          <p:nvPr/>
        </p:nvCxnSpPr>
        <p:spPr bwMode="auto">
          <a:xfrm flipH="1" flipV="1">
            <a:off x="8248184" y="3195564"/>
            <a:ext cx="428538" cy="22898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40" y="4000587"/>
            <a:ext cx="227331" cy="240020"/>
          </a:xfrm>
          <a:prstGeom prst="rect">
            <a:avLst/>
          </a:prstGeom>
        </p:spPr>
      </p:pic>
      <p:pic>
        <p:nvPicPr>
          <p:cNvPr id="113" name="Image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760" y="2381011"/>
            <a:ext cx="227331" cy="240020"/>
          </a:xfrm>
          <a:prstGeom prst="rect">
            <a:avLst/>
          </a:prstGeom>
        </p:spPr>
      </p:pic>
      <p:pic>
        <p:nvPicPr>
          <p:cNvPr id="114" name="Imag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772" y="3266624"/>
            <a:ext cx="227331" cy="240020"/>
          </a:xfrm>
          <a:prstGeom prst="rect">
            <a:avLst/>
          </a:prstGeom>
        </p:spPr>
      </p:pic>
      <p:pic>
        <p:nvPicPr>
          <p:cNvPr id="115" name="Imag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682" y="4155553"/>
            <a:ext cx="227331" cy="240020"/>
          </a:xfrm>
          <a:prstGeom prst="rect">
            <a:avLst/>
          </a:prstGeom>
        </p:spPr>
      </p:pic>
      <p:pic>
        <p:nvPicPr>
          <p:cNvPr id="117" name="Imag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388" y="3252248"/>
            <a:ext cx="97202" cy="102628"/>
          </a:xfrm>
          <a:prstGeom prst="rect">
            <a:avLst/>
          </a:prstGeom>
        </p:spPr>
      </p:pic>
      <p:pic>
        <p:nvPicPr>
          <p:cNvPr id="118" name="Image 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368" y="3847796"/>
            <a:ext cx="97202" cy="102628"/>
          </a:xfrm>
          <a:prstGeom prst="rect">
            <a:avLst/>
          </a:prstGeom>
        </p:spPr>
      </p:pic>
      <p:pic>
        <p:nvPicPr>
          <p:cNvPr id="119" name="Image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83" y="2317252"/>
            <a:ext cx="97202" cy="102628"/>
          </a:xfrm>
          <a:prstGeom prst="rect">
            <a:avLst/>
          </a:prstGeom>
        </p:spPr>
      </p:pic>
      <p:pic>
        <p:nvPicPr>
          <p:cNvPr id="120" name="Imag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767" y="4110419"/>
            <a:ext cx="97202" cy="102628"/>
          </a:xfrm>
          <a:prstGeom prst="rect">
            <a:avLst/>
          </a:prstGeom>
        </p:spPr>
      </p:pic>
      <p:pic>
        <p:nvPicPr>
          <p:cNvPr id="134" name="Image 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07" y="2572280"/>
            <a:ext cx="97202" cy="102628"/>
          </a:xfrm>
          <a:prstGeom prst="rect">
            <a:avLst/>
          </a:prstGeom>
        </p:spPr>
      </p:pic>
      <p:pic>
        <p:nvPicPr>
          <p:cNvPr id="135" name="Image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839" y="2374776"/>
            <a:ext cx="97202" cy="102628"/>
          </a:xfrm>
          <a:prstGeom prst="rect">
            <a:avLst/>
          </a:prstGeom>
        </p:spPr>
      </p:pic>
      <p:pic>
        <p:nvPicPr>
          <p:cNvPr id="136" name="Imag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180" y="3222744"/>
            <a:ext cx="97202" cy="102628"/>
          </a:xfrm>
          <a:prstGeom prst="rect">
            <a:avLst/>
          </a:prstGeom>
        </p:spPr>
      </p:pic>
      <p:pic>
        <p:nvPicPr>
          <p:cNvPr id="137" name="Imag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5" y="3618556"/>
            <a:ext cx="97202" cy="102628"/>
          </a:xfrm>
          <a:prstGeom prst="rect">
            <a:avLst/>
          </a:prstGeom>
        </p:spPr>
      </p:pic>
      <p:pic>
        <p:nvPicPr>
          <p:cNvPr id="139" name="Imag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11" y="2939482"/>
            <a:ext cx="97202" cy="102628"/>
          </a:xfrm>
          <a:prstGeom prst="rect">
            <a:avLst/>
          </a:prstGeom>
        </p:spPr>
      </p:pic>
      <p:pic>
        <p:nvPicPr>
          <p:cNvPr id="140" name="Image 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225" y="3726381"/>
            <a:ext cx="97202" cy="102628"/>
          </a:xfrm>
          <a:prstGeom prst="rect">
            <a:avLst/>
          </a:prstGeom>
        </p:spPr>
      </p:pic>
      <p:pic>
        <p:nvPicPr>
          <p:cNvPr id="141" name="Image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216" y="3087566"/>
            <a:ext cx="97202" cy="102628"/>
          </a:xfrm>
          <a:prstGeom prst="rect">
            <a:avLst/>
          </a:prstGeom>
        </p:spPr>
      </p:pic>
      <p:pic>
        <p:nvPicPr>
          <p:cNvPr id="142" name="Image 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883" y="4220284"/>
            <a:ext cx="97202" cy="102628"/>
          </a:xfrm>
          <a:prstGeom prst="rect">
            <a:avLst/>
          </a:prstGeom>
        </p:spPr>
      </p:pic>
      <p:pic>
        <p:nvPicPr>
          <p:cNvPr id="143" name="Image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681" y="3669870"/>
            <a:ext cx="97202" cy="102628"/>
          </a:xfrm>
          <a:prstGeom prst="rect">
            <a:avLst/>
          </a:prstGeom>
        </p:spPr>
      </p:pic>
      <p:pic>
        <p:nvPicPr>
          <p:cNvPr id="145" name="Imag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876" y="3537920"/>
            <a:ext cx="97202" cy="1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9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4862876" y="954425"/>
            <a:ext cx="3065003" cy="331556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Groupes d’applications = </a:t>
            </a:r>
          </a:p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Couplage plus faible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121" name="Image 12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10" y="1779778"/>
            <a:ext cx="147361" cy="251996"/>
          </a:xfrm>
          <a:prstGeom prst="rect">
            <a:avLst/>
          </a:prstGeom>
        </p:spPr>
      </p:pic>
      <p:pic>
        <p:nvPicPr>
          <p:cNvPr id="122" name="Image 12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00" y="2148149"/>
            <a:ext cx="147361" cy="251996"/>
          </a:xfrm>
          <a:prstGeom prst="rect">
            <a:avLst/>
          </a:prstGeom>
        </p:spPr>
      </p:pic>
      <p:pic>
        <p:nvPicPr>
          <p:cNvPr id="123" name="Image 12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10" y="2070938"/>
            <a:ext cx="147361" cy="251996"/>
          </a:xfrm>
          <a:prstGeom prst="rect">
            <a:avLst/>
          </a:prstGeom>
        </p:spPr>
      </p:pic>
      <p:pic>
        <p:nvPicPr>
          <p:cNvPr id="124" name="Image 12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52" y="3246764"/>
            <a:ext cx="147361" cy="251996"/>
          </a:xfrm>
          <a:prstGeom prst="rect">
            <a:avLst/>
          </a:prstGeom>
        </p:spPr>
      </p:pic>
      <p:pic>
        <p:nvPicPr>
          <p:cNvPr id="125" name="Image 12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92" y="1762588"/>
            <a:ext cx="147361" cy="251996"/>
          </a:xfrm>
          <a:prstGeom prst="rect">
            <a:avLst/>
          </a:prstGeom>
        </p:spPr>
      </p:pic>
      <p:cxnSp>
        <p:nvCxnSpPr>
          <p:cNvPr id="126" name="Connecteur droit avec flèche 125"/>
          <p:cNvCxnSpPr>
            <a:stCxn id="122" idx="1"/>
            <a:endCxn id="121" idx="2"/>
          </p:cNvCxnSpPr>
          <p:nvPr/>
        </p:nvCxnSpPr>
        <p:spPr bwMode="auto">
          <a:xfrm flipH="1" flipV="1">
            <a:off x="5937391" y="2031774"/>
            <a:ext cx="349809" cy="242373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22" idx="2"/>
            <a:endCxn id="123" idx="3"/>
          </p:cNvCxnSpPr>
          <p:nvPr/>
        </p:nvCxnSpPr>
        <p:spPr bwMode="auto">
          <a:xfrm flipH="1" flipV="1">
            <a:off x="5789771" y="2196936"/>
            <a:ext cx="571110" cy="20320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125" idx="1"/>
            <a:endCxn id="121" idx="3"/>
          </p:cNvCxnSpPr>
          <p:nvPr/>
        </p:nvCxnSpPr>
        <p:spPr bwMode="auto">
          <a:xfrm flipH="1">
            <a:off x="6011071" y="1888586"/>
            <a:ext cx="636921" cy="1719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23" idx="0"/>
            <a:endCxn id="121" idx="1"/>
          </p:cNvCxnSpPr>
          <p:nvPr/>
        </p:nvCxnSpPr>
        <p:spPr bwMode="auto">
          <a:xfrm flipV="1">
            <a:off x="5716091" y="1905776"/>
            <a:ext cx="147619" cy="1651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24" idx="0"/>
            <a:endCxn id="46" idx="2"/>
          </p:cNvCxnSpPr>
          <p:nvPr/>
        </p:nvCxnSpPr>
        <p:spPr bwMode="auto">
          <a:xfrm flipH="1" flipV="1">
            <a:off x="6795353" y="3083282"/>
            <a:ext cx="73680" cy="16348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22" idx="3"/>
            <a:endCxn id="125" idx="1"/>
          </p:cNvCxnSpPr>
          <p:nvPr/>
        </p:nvCxnSpPr>
        <p:spPr bwMode="auto">
          <a:xfrm flipV="1">
            <a:off x="6434561" y="1888586"/>
            <a:ext cx="213431" cy="38556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90" y="3144996"/>
            <a:ext cx="147361" cy="251996"/>
          </a:xfrm>
          <a:prstGeom prst="rect">
            <a:avLst/>
          </a:prstGeom>
        </p:spPr>
      </p:pic>
      <p:pic>
        <p:nvPicPr>
          <p:cNvPr id="41" name="Image 4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90" y="2748447"/>
            <a:ext cx="147361" cy="251996"/>
          </a:xfrm>
          <a:prstGeom prst="rect">
            <a:avLst/>
          </a:prstGeom>
        </p:spPr>
      </p:pic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03" y="3372762"/>
            <a:ext cx="147361" cy="251996"/>
          </a:xfrm>
          <a:prstGeom prst="rect">
            <a:avLst/>
          </a:prstGeom>
        </p:spPr>
      </p:pic>
      <p:pic>
        <p:nvPicPr>
          <p:cNvPr id="46" name="Image 4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72" y="2831286"/>
            <a:ext cx="147361" cy="251996"/>
          </a:xfrm>
          <a:prstGeom prst="rect">
            <a:avLst/>
          </a:prstGeom>
        </p:spPr>
      </p:pic>
      <p:pic>
        <p:nvPicPr>
          <p:cNvPr id="48" name="Image 4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90" y="3636859"/>
            <a:ext cx="147361" cy="251996"/>
          </a:xfrm>
          <a:prstGeom prst="rect">
            <a:avLst/>
          </a:prstGeom>
        </p:spPr>
      </p:pic>
      <p:pic>
        <p:nvPicPr>
          <p:cNvPr id="49" name="Image 4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18" y="2579290"/>
            <a:ext cx="147361" cy="251996"/>
          </a:xfrm>
          <a:prstGeom prst="rect">
            <a:avLst/>
          </a:prstGeom>
        </p:spPr>
      </p:pic>
      <p:cxnSp>
        <p:nvCxnSpPr>
          <p:cNvPr id="50" name="Connecteur droit avec flèche 49"/>
          <p:cNvCxnSpPr>
            <a:stCxn id="42" idx="0"/>
            <a:endCxn id="123" idx="2"/>
          </p:cNvCxnSpPr>
          <p:nvPr/>
        </p:nvCxnSpPr>
        <p:spPr bwMode="auto">
          <a:xfrm flipV="1">
            <a:off x="5218284" y="2322934"/>
            <a:ext cx="497807" cy="104982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0" idx="1"/>
            <a:endCxn id="42" idx="3"/>
          </p:cNvCxnSpPr>
          <p:nvPr/>
        </p:nvCxnSpPr>
        <p:spPr bwMode="auto">
          <a:xfrm flipH="1">
            <a:off x="5291964" y="3270994"/>
            <a:ext cx="797826" cy="22776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8" idx="0"/>
            <a:endCxn id="40" idx="2"/>
          </p:cNvCxnSpPr>
          <p:nvPr/>
        </p:nvCxnSpPr>
        <p:spPr bwMode="auto">
          <a:xfrm flipH="1" flipV="1">
            <a:off x="6163471" y="3396992"/>
            <a:ext cx="304800" cy="239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1" idx="1"/>
          </p:cNvCxnSpPr>
          <p:nvPr/>
        </p:nvCxnSpPr>
        <p:spPr bwMode="auto">
          <a:xfrm flipH="1">
            <a:off x="6163472" y="2874445"/>
            <a:ext cx="231118" cy="270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8" idx="0"/>
            <a:endCxn id="41" idx="2"/>
          </p:cNvCxnSpPr>
          <p:nvPr/>
        </p:nvCxnSpPr>
        <p:spPr bwMode="auto">
          <a:xfrm flipV="1">
            <a:off x="6468271" y="3000443"/>
            <a:ext cx="0" cy="636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6" idx="1"/>
            <a:endCxn id="41" idx="3"/>
          </p:cNvCxnSpPr>
          <p:nvPr/>
        </p:nvCxnSpPr>
        <p:spPr bwMode="auto">
          <a:xfrm flipH="1" flipV="1">
            <a:off x="6541951" y="2874445"/>
            <a:ext cx="179721" cy="8283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46" idx="3"/>
            <a:endCxn id="125" idx="2"/>
          </p:cNvCxnSpPr>
          <p:nvPr/>
        </p:nvCxnSpPr>
        <p:spPr bwMode="auto">
          <a:xfrm flipH="1" flipV="1">
            <a:off x="6721673" y="2014584"/>
            <a:ext cx="147360" cy="94270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49" idx="0"/>
            <a:endCxn id="125" idx="3"/>
          </p:cNvCxnSpPr>
          <p:nvPr/>
        </p:nvCxnSpPr>
        <p:spPr bwMode="auto">
          <a:xfrm flipH="1" flipV="1">
            <a:off x="6795353" y="1888586"/>
            <a:ext cx="953746" cy="69070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124" idx="3"/>
            <a:endCxn id="49" idx="2"/>
          </p:cNvCxnSpPr>
          <p:nvPr/>
        </p:nvCxnSpPr>
        <p:spPr bwMode="auto">
          <a:xfrm flipV="1">
            <a:off x="6942713" y="2831286"/>
            <a:ext cx="806386" cy="54147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48" idx="3"/>
            <a:endCxn id="124" idx="2"/>
          </p:cNvCxnSpPr>
          <p:nvPr/>
        </p:nvCxnSpPr>
        <p:spPr bwMode="auto">
          <a:xfrm flipV="1">
            <a:off x="6541951" y="3498760"/>
            <a:ext cx="327082" cy="26409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uée 44"/>
          <p:cNvSpPr/>
          <p:nvPr/>
        </p:nvSpPr>
        <p:spPr>
          <a:xfrm>
            <a:off x="5898711" y="2579290"/>
            <a:ext cx="1338723" cy="1491338"/>
          </a:xfrm>
          <a:prstGeom prst="donut">
            <a:avLst>
              <a:gd name="adj" fmla="val 2748"/>
            </a:avLst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fr-FR">
              <a:ln>
                <a:solidFill>
                  <a:schemeClr val="tx2"/>
                </a:solidFill>
              </a:ln>
              <a:solidFill>
                <a:srgbClr val="000000"/>
              </a:solidFill>
            </a:endParaRPr>
          </a:p>
        </p:txBody>
      </p:sp>
      <p:cxnSp>
        <p:nvCxnSpPr>
          <p:cNvPr id="56" name="Connecteur droit avec flèche 55"/>
          <p:cNvCxnSpPr>
            <a:endCxn id="46" idx="2"/>
          </p:cNvCxnSpPr>
          <p:nvPr/>
        </p:nvCxnSpPr>
        <p:spPr bwMode="auto">
          <a:xfrm flipV="1">
            <a:off x="6541951" y="3083282"/>
            <a:ext cx="253402" cy="67957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Bouée 67"/>
          <p:cNvSpPr/>
          <p:nvPr/>
        </p:nvSpPr>
        <p:spPr>
          <a:xfrm>
            <a:off x="5291964" y="1653780"/>
            <a:ext cx="1914419" cy="925510"/>
          </a:xfrm>
          <a:prstGeom prst="donut">
            <a:avLst>
              <a:gd name="adj" fmla="val 2748"/>
            </a:avLst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fr-FR">
              <a:ln>
                <a:solidFill>
                  <a:schemeClr val="tx2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1651702" y="954425"/>
            <a:ext cx="3097330" cy="331556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Pur point à point = </a:t>
            </a:r>
          </a:p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couplage fort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113" name="Image 11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36" y="1779778"/>
            <a:ext cx="147361" cy="251996"/>
          </a:xfrm>
          <a:prstGeom prst="rect">
            <a:avLst/>
          </a:prstGeom>
        </p:spPr>
      </p:pic>
      <p:pic>
        <p:nvPicPr>
          <p:cNvPr id="114" name="Image 11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26" y="2148149"/>
            <a:ext cx="147361" cy="251996"/>
          </a:xfrm>
          <a:prstGeom prst="rect">
            <a:avLst/>
          </a:prstGeom>
        </p:spPr>
      </p:pic>
      <p:pic>
        <p:nvPicPr>
          <p:cNvPr id="115" name="Image 11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36" y="2070938"/>
            <a:ext cx="147361" cy="251996"/>
          </a:xfrm>
          <a:prstGeom prst="rect">
            <a:avLst/>
          </a:prstGeom>
        </p:spPr>
      </p:pic>
      <p:pic>
        <p:nvPicPr>
          <p:cNvPr id="116" name="Image 11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178" y="3246764"/>
            <a:ext cx="147361" cy="251996"/>
          </a:xfrm>
          <a:prstGeom prst="rect">
            <a:avLst/>
          </a:prstGeom>
        </p:spPr>
      </p:pic>
      <p:pic>
        <p:nvPicPr>
          <p:cNvPr id="117" name="Image 11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818" y="1762588"/>
            <a:ext cx="147361" cy="251996"/>
          </a:xfrm>
          <a:prstGeom prst="rect">
            <a:avLst/>
          </a:prstGeom>
        </p:spPr>
      </p:pic>
      <p:cxnSp>
        <p:nvCxnSpPr>
          <p:cNvPr id="118" name="Connecteur droit avec flèche 117"/>
          <p:cNvCxnSpPr>
            <a:stCxn id="114" idx="1"/>
            <a:endCxn id="113" idx="2"/>
          </p:cNvCxnSpPr>
          <p:nvPr/>
        </p:nvCxnSpPr>
        <p:spPr bwMode="auto">
          <a:xfrm flipH="1" flipV="1">
            <a:off x="2726217" y="2031774"/>
            <a:ext cx="349809" cy="242373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stCxn id="114" idx="2"/>
            <a:endCxn id="115" idx="3"/>
          </p:cNvCxnSpPr>
          <p:nvPr/>
        </p:nvCxnSpPr>
        <p:spPr bwMode="auto">
          <a:xfrm flipH="1" flipV="1">
            <a:off x="2578597" y="2196936"/>
            <a:ext cx="571110" cy="20320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>
            <a:stCxn id="117" idx="1"/>
            <a:endCxn id="113" idx="3"/>
          </p:cNvCxnSpPr>
          <p:nvPr/>
        </p:nvCxnSpPr>
        <p:spPr bwMode="auto">
          <a:xfrm flipH="1">
            <a:off x="2799897" y="1888586"/>
            <a:ext cx="636921" cy="1719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>
            <a:stCxn id="115" idx="0"/>
            <a:endCxn id="113" idx="1"/>
          </p:cNvCxnSpPr>
          <p:nvPr/>
        </p:nvCxnSpPr>
        <p:spPr bwMode="auto">
          <a:xfrm flipV="1">
            <a:off x="2504917" y="1905776"/>
            <a:ext cx="147619" cy="1651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>
            <a:stCxn id="116" idx="0"/>
            <a:endCxn id="138" idx="2"/>
          </p:cNvCxnSpPr>
          <p:nvPr/>
        </p:nvCxnSpPr>
        <p:spPr bwMode="auto">
          <a:xfrm flipH="1" flipV="1">
            <a:off x="3584179" y="3083282"/>
            <a:ext cx="73680" cy="16348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>
            <a:stCxn id="114" idx="3"/>
            <a:endCxn id="117" idx="1"/>
          </p:cNvCxnSpPr>
          <p:nvPr/>
        </p:nvCxnSpPr>
        <p:spPr bwMode="auto">
          <a:xfrm flipV="1">
            <a:off x="3223387" y="1888586"/>
            <a:ext cx="213431" cy="38556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Image 13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16" y="3144996"/>
            <a:ext cx="147361" cy="251996"/>
          </a:xfrm>
          <a:prstGeom prst="rect">
            <a:avLst/>
          </a:prstGeom>
        </p:spPr>
      </p:pic>
      <p:pic>
        <p:nvPicPr>
          <p:cNvPr id="136" name="Image 13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16" y="2748447"/>
            <a:ext cx="147361" cy="251996"/>
          </a:xfrm>
          <a:prstGeom prst="rect">
            <a:avLst/>
          </a:prstGeom>
        </p:spPr>
      </p:pic>
      <p:pic>
        <p:nvPicPr>
          <p:cNvPr id="137" name="Image 13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29" y="3372762"/>
            <a:ext cx="147361" cy="251996"/>
          </a:xfrm>
          <a:prstGeom prst="rect">
            <a:avLst/>
          </a:prstGeom>
        </p:spPr>
      </p:pic>
      <p:pic>
        <p:nvPicPr>
          <p:cNvPr id="138" name="Image 13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98" y="2831286"/>
            <a:ext cx="147361" cy="251996"/>
          </a:xfrm>
          <a:prstGeom prst="rect">
            <a:avLst/>
          </a:prstGeom>
        </p:spPr>
      </p:pic>
      <p:pic>
        <p:nvPicPr>
          <p:cNvPr id="139" name="Image 13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16" y="3636859"/>
            <a:ext cx="147361" cy="251996"/>
          </a:xfrm>
          <a:prstGeom prst="rect">
            <a:avLst/>
          </a:prstGeom>
        </p:spPr>
      </p:pic>
      <p:pic>
        <p:nvPicPr>
          <p:cNvPr id="140" name="Image 13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4" y="2579290"/>
            <a:ext cx="147361" cy="251996"/>
          </a:xfrm>
          <a:prstGeom prst="rect">
            <a:avLst/>
          </a:prstGeom>
        </p:spPr>
      </p:pic>
      <p:cxnSp>
        <p:nvCxnSpPr>
          <p:cNvPr id="141" name="Connecteur droit avec flèche 140"/>
          <p:cNvCxnSpPr>
            <a:stCxn id="137" idx="0"/>
            <a:endCxn id="115" idx="2"/>
          </p:cNvCxnSpPr>
          <p:nvPr/>
        </p:nvCxnSpPr>
        <p:spPr bwMode="auto">
          <a:xfrm flipV="1">
            <a:off x="2007110" y="2322934"/>
            <a:ext cx="497807" cy="104982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>
            <a:stCxn id="135" idx="1"/>
            <a:endCxn id="137" idx="3"/>
          </p:cNvCxnSpPr>
          <p:nvPr/>
        </p:nvCxnSpPr>
        <p:spPr bwMode="auto">
          <a:xfrm flipH="1">
            <a:off x="2080790" y="3270994"/>
            <a:ext cx="797826" cy="22776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>
            <a:stCxn id="139" idx="0"/>
            <a:endCxn id="135" idx="2"/>
          </p:cNvCxnSpPr>
          <p:nvPr/>
        </p:nvCxnSpPr>
        <p:spPr bwMode="auto">
          <a:xfrm flipH="1" flipV="1">
            <a:off x="2952297" y="3396992"/>
            <a:ext cx="304800" cy="239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>
            <a:stCxn id="136" idx="1"/>
          </p:cNvCxnSpPr>
          <p:nvPr/>
        </p:nvCxnSpPr>
        <p:spPr bwMode="auto">
          <a:xfrm flipH="1">
            <a:off x="2952298" y="2874445"/>
            <a:ext cx="231118" cy="270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>
            <a:stCxn id="139" idx="0"/>
            <a:endCxn id="136" idx="2"/>
          </p:cNvCxnSpPr>
          <p:nvPr/>
        </p:nvCxnSpPr>
        <p:spPr bwMode="auto">
          <a:xfrm flipV="1">
            <a:off x="3257097" y="3000443"/>
            <a:ext cx="0" cy="636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38" idx="1"/>
            <a:endCxn id="136" idx="3"/>
          </p:cNvCxnSpPr>
          <p:nvPr/>
        </p:nvCxnSpPr>
        <p:spPr bwMode="auto">
          <a:xfrm flipH="1" flipV="1">
            <a:off x="3330777" y="2874445"/>
            <a:ext cx="179721" cy="8283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>
            <a:stCxn id="138" idx="0"/>
            <a:endCxn id="117" idx="2"/>
          </p:cNvCxnSpPr>
          <p:nvPr/>
        </p:nvCxnSpPr>
        <p:spPr bwMode="auto">
          <a:xfrm flipH="1" flipV="1">
            <a:off x="3510499" y="2014584"/>
            <a:ext cx="73680" cy="8167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140" idx="0"/>
            <a:endCxn id="117" idx="3"/>
          </p:cNvCxnSpPr>
          <p:nvPr/>
        </p:nvCxnSpPr>
        <p:spPr bwMode="auto">
          <a:xfrm flipH="1" flipV="1">
            <a:off x="3584179" y="1888586"/>
            <a:ext cx="953746" cy="69070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>
            <a:stCxn id="116" idx="3"/>
            <a:endCxn id="140" idx="2"/>
          </p:cNvCxnSpPr>
          <p:nvPr/>
        </p:nvCxnSpPr>
        <p:spPr bwMode="auto">
          <a:xfrm flipV="1">
            <a:off x="3731539" y="2831286"/>
            <a:ext cx="806386" cy="54147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>
            <a:stCxn id="139" idx="3"/>
            <a:endCxn id="116" idx="2"/>
          </p:cNvCxnSpPr>
          <p:nvPr/>
        </p:nvCxnSpPr>
        <p:spPr bwMode="auto">
          <a:xfrm flipV="1">
            <a:off x="3330777" y="3498760"/>
            <a:ext cx="327082" cy="26409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>
            <a:endCxn id="138" idx="2"/>
          </p:cNvCxnSpPr>
          <p:nvPr/>
        </p:nvCxnSpPr>
        <p:spPr bwMode="auto">
          <a:xfrm flipV="1">
            <a:off x="3330777" y="3083282"/>
            <a:ext cx="253402" cy="67957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avec flèche 184"/>
          <p:cNvCxnSpPr>
            <a:endCxn id="114" idx="2"/>
          </p:cNvCxnSpPr>
          <p:nvPr/>
        </p:nvCxnSpPr>
        <p:spPr bwMode="auto">
          <a:xfrm flipH="1" flipV="1">
            <a:off x="3149707" y="2400145"/>
            <a:ext cx="107390" cy="3483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avec flèche 185"/>
          <p:cNvCxnSpPr>
            <a:stCxn id="135" idx="0"/>
            <a:endCxn id="115" idx="2"/>
          </p:cNvCxnSpPr>
          <p:nvPr/>
        </p:nvCxnSpPr>
        <p:spPr bwMode="auto">
          <a:xfrm flipH="1" flipV="1">
            <a:off x="2504917" y="2322934"/>
            <a:ext cx="447380" cy="8220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stCxn id="140" idx="1"/>
            <a:endCxn id="138" idx="3"/>
          </p:cNvCxnSpPr>
          <p:nvPr/>
        </p:nvCxnSpPr>
        <p:spPr bwMode="auto">
          <a:xfrm flipH="1">
            <a:off x="3657859" y="2705288"/>
            <a:ext cx="806385" cy="25199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avec flèche 188"/>
          <p:cNvCxnSpPr>
            <a:stCxn id="139" idx="1"/>
            <a:endCxn id="137" idx="2"/>
          </p:cNvCxnSpPr>
          <p:nvPr/>
        </p:nvCxnSpPr>
        <p:spPr bwMode="auto">
          <a:xfrm flipH="1" flipV="1">
            <a:off x="2007110" y="3624758"/>
            <a:ext cx="1176306" cy="13809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6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4862876" y="954425"/>
            <a:ext cx="3065003" cy="331556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Monolithe en découpage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681" y="3422955"/>
            <a:ext cx="372134" cy="636371"/>
          </a:xfrm>
          <a:prstGeom prst="rect">
            <a:avLst/>
          </a:prstGeom>
        </p:spPr>
      </p:pic>
      <p:sp>
        <p:nvSpPr>
          <p:cNvPr id="112" name="Rectangle à coins arrondis 111"/>
          <p:cNvSpPr/>
          <p:nvPr/>
        </p:nvSpPr>
        <p:spPr>
          <a:xfrm>
            <a:off x="1651702" y="954425"/>
            <a:ext cx="3097330" cy="331556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Monolithe contenant plusieurs domaines fonctionnels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66" name="Image 6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41" y="1716586"/>
            <a:ext cx="1424652" cy="2436239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915" y="2155014"/>
            <a:ext cx="252000" cy="252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060" y="2748447"/>
            <a:ext cx="252000" cy="252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286" y="2719359"/>
            <a:ext cx="252000" cy="252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954" y="2453290"/>
            <a:ext cx="252000" cy="25200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86" y="3170954"/>
            <a:ext cx="252000" cy="252000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60" y="3279674"/>
            <a:ext cx="252000" cy="252000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86" y="2029014"/>
            <a:ext cx="252000" cy="252000"/>
          </a:xfrm>
          <a:prstGeom prst="rect">
            <a:avLst/>
          </a:prstGeom>
        </p:spPr>
      </p:pic>
      <p:cxnSp>
        <p:nvCxnSpPr>
          <p:cNvPr id="77" name="Connecteur droit avec flèche 76"/>
          <p:cNvCxnSpPr>
            <a:stCxn id="69" idx="0"/>
            <a:endCxn id="67" idx="2"/>
          </p:cNvCxnSpPr>
          <p:nvPr/>
        </p:nvCxnSpPr>
        <p:spPr bwMode="auto">
          <a:xfrm flipH="1" flipV="1">
            <a:off x="2825915" y="2407014"/>
            <a:ext cx="47145" cy="341433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7" idx="3"/>
            <a:endCxn id="76" idx="1"/>
          </p:cNvCxnSpPr>
          <p:nvPr/>
        </p:nvCxnSpPr>
        <p:spPr bwMode="auto">
          <a:xfrm flipV="1">
            <a:off x="2951915" y="2155014"/>
            <a:ext cx="275371" cy="126000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75" idx="0"/>
            <a:endCxn id="69" idx="2"/>
          </p:cNvCxnSpPr>
          <p:nvPr/>
        </p:nvCxnSpPr>
        <p:spPr bwMode="auto">
          <a:xfrm flipH="1" flipV="1">
            <a:off x="2873060" y="3000447"/>
            <a:ext cx="83900" cy="27922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70" idx="0"/>
            <a:endCxn id="76" idx="2"/>
          </p:cNvCxnSpPr>
          <p:nvPr/>
        </p:nvCxnSpPr>
        <p:spPr bwMode="auto">
          <a:xfrm flipH="1" flipV="1">
            <a:off x="3353286" y="2281014"/>
            <a:ext cx="126000" cy="43834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71" idx="0"/>
            <a:endCxn id="76" idx="3"/>
          </p:cNvCxnSpPr>
          <p:nvPr/>
        </p:nvCxnSpPr>
        <p:spPr bwMode="auto">
          <a:xfrm flipH="1" flipV="1">
            <a:off x="3479286" y="2155014"/>
            <a:ext cx="193668" cy="298276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73" idx="1"/>
            <a:endCxn id="69" idx="3"/>
          </p:cNvCxnSpPr>
          <p:nvPr/>
        </p:nvCxnSpPr>
        <p:spPr bwMode="auto">
          <a:xfrm flipH="1" flipV="1">
            <a:off x="2999060" y="2874447"/>
            <a:ext cx="228226" cy="42250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stCxn id="73" idx="0"/>
            <a:endCxn id="70" idx="2"/>
          </p:cNvCxnSpPr>
          <p:nvPr/>
        </p:nvCxnSpPr>
        <p:spPr bwMode="auto">
          <a:xfrm flipV="1">
            <a:off x="3353286" y="2971359"/>
            <a:ext cx="126000" cy="19959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Image 10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771" y="1530328"/>
            <a:ext cx="859690" cy="1470120"/>
          </a:xfrm>
          <a:prstGeom prst="rect">
            <a:avLst/>
          </a:prstGeom>
        </p:spPr>
      </p:pic>
      <p:pic>
        <p:nvPicPr>
          <p:cNvPr id="108" name="Image 10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05" y="2489169"/>
            <a:ext cx="597967" cy="1022558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960" y="3666639"/>
            <a:ext cx="252000" cy="252000"/>
          </a:xfrm>
          <a:prstGeom prst="rect">
            <a:avLst/>
          </a:prstGeom>
        </p:spPr>
      </p:pic>
      <p:cxnSp>
        <p:nvCxnSpPr>
          <p:cNvPr id="110" name="Connecteur droit avec flèche 109"/>
          <p:cNvCxnSpPr>
            <a:stCxn id="109" idx="1"/>
            <a:endCxn id="75" idx="2"/>
          </p:cNvCxnSpPr>
          <p:nvPr/>
        </p:nvCxnSpPr>
        <p:spPr bwMode="auto">
          <a:xfrm flipH="1" flipV="1">
            <a:off x="2956960" y="3531674"/>
            <a:ext cx="126000" cy="26096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Imag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681" y="1853390"/>
            <a:ext cx="252000" cy="252000"/>
          </a:xfrm>
          <a:prstGeom prst="rect">
            <a:avLst/>
          </a:prstGeom>
        </p:spPr>
      </p:pic>
      <p:pic>
        <p:nvPicPr>
          <p:cNvPr id="155" name="Imag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081" y="2338780"/>
            <a:ext cx="252000" cy="252000"/>
          </a:xfrm>
          <a:prstGeom prst="rect">
            <a:avLst/>
          </a:prstGeom>
        </p:spPr>
      </p:pic>
      <p:pic>
        <p:nvPicPr>
          <p:cNvPr id="156" name="Imag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81" y="1903014"/>
            <a:ext cx="252000" cy="252000"/>
          </a:xfrm>
          <a:prstGeom prst="rect">
            <a:avLst/>
          </a:prstGeom>
        </p:spPr>
      </p:pic>
      <p:pic>
        <p:nvPicPr>
          <p:cNvPr id="157" name="Imag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48" y="3727460"/>
            <a:ext cx="252000" cy="252000"/>
          </a:xfrm>
          <a:prstGeom prst="rect">
            <a:avLst/>
          </a:prstGeom>
        </p:spPr>
      </p:pic>
      <p:pic>
        <p:nvPicPr>
          <p:cNvPr id="158" name="Image 15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80" y="1518643"/>
            <a:ext cx="372134" cy="636371"/>
          </a:xfrm>
          <a:prstGeom prst="rect">
            <a:avLst/>
          </a:prstGeom>
        </p:spPr>
      </p:pic>
      <p:pic>
        <p:nvPicPr>
          <p:cNvPr id="159" name="Image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47" y="1823148"/>
            <a:ext cx="252000" cy="252000"/>
          </a:xfrm>
          <a:prstGeom prst="rect">
            <a:avLst/>
          </a:prstGeom>
        </p:spPr>
      </p:pic>
      <p:pic>
        <p:nvPicPr>
          <p:cNvPr id="160" name="Image 15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13" y="3282268"/>
            <a:ext cx="372134" cy="636371"/>
          </a:xfrm>
          <a:prstGeom prst="rect">
            <a:avLst/>
          </a:prstGeom>
        </p:spPr>
      </p:pic>
      <p:pic>
        <p:nvPicPr>
          <p:cNvPr id="161" name="Image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80" y="3586773"/>
            <a:ext cx="252000" cy="252000"/>
          </a:xfrm>
          <a:prstGeom prst="rect">
            <a:avLst/>
          </a:prstGeom>
        </p:spPr>
      </p:pic>
      <p:pic>
        <p:nvPicPr>
          <p:cNvPr id="162" name="Imag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026" y="2874447"/>
            <a:ext cx="252000" cy="252000"/>
          </a:xfrm>
          <a:prstGeom prst="rect">
            <a:avLst/>
          </a:prstGeom>
        </p:spPr>
      </p:pic>
      <p:pic>
        <p:nvPicPr>
          <p:cNvPr id="163" name="Image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179" y="3153674"/>
            <a:ext cx="252000" cy="252000"/>
          </a:xfrm>
          <a:prstGeom prst="rect">
            <a:avLst/>
          </a:prstGeom>
        </p:spPr>
      </p:pic>
      <p:cxnSp>
        <p:nvCxnSpPr>
          <p:cNvPr id="165" name="Connecteur droit avec flèche 164"/>
          <p:cNvCxnSpPr>
            <a:stCxn id="107" idx="2"/>
            <a:endCxn id="42" idx="0"/>
          </p:cNvCxnSpPr>
          <p:nvPr/>
        </p:nvCxnSpPr>
        <p:spPr bwMode="auto">
          <a:xfrm flipH="1">
            <a:off x="5524748" y="3000448"/>
            <a:ext cx="1868" cy="42250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>
            <a:stCxn id="156" idx="2"/>
            <a:endCxn id="155" idx="3"/>
          </p:cNvCxnSpPr>
          <p:nvPr/>
        </p:nvCxnSpPr>
        <p:spPr bwMode="auto">
          <a:xfrm flipH="1">
            <a:off x="5617081" y="2155014"/>
            <a:ext cx="126000" cy="309766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154" idx="2"/>
            <a:endCxn id="155" idx="0"/>
          </p:cNvCxnSpPr>
          <p:nvPr/>
        </p:nvCxnSpPr>
        <p:spPr bwMode="auto">
          <a:xfrm>
            <a:off x="5338681" y="2105390"/>
            <a:ext cx="152400" cy="233390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>
            <a:stCxn id="107" idx="3"/>
            <a:endCxn id="158" idx="1"/>
          </p:cNvCxnSpPr>
          <p:nvPr/>
        </p:nvCxnSpPr>
        <p:spPr bwMode="auto">
          <a:xfrm flipV="1">
            <a:off x="5956461" y="1836829"/>
            <a:ext cx="580019" cy="42855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>
            <a:stCxn id="162" idx="1"/>
            <a:endCxn id="163" idx="0"/>
          </p:cNvCxnSpPr>
          <p:nvPr/>
        </p:nvCxnSpPr>
        <p:spPr bwMode="auto">
          <a:xfrm flipH="1">
            <a:off x="7344179" y="3000447"/>
            <a:ext cx="99847" cy="15322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>
            <a:stCxn id="108" idx="2"/>
            <a:endCxn id="160" idx="3"/>
          </p:cNvCxnSpPr>
          <p:nvPr/>
        </p:nvCxnSpPr>
        <p:spPr bwMode="auto">
          <a:xfrm flipH="1">
            <a:off x="6722547" y="3511727"/>
            <a:ext cx="722442" cy="8872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>
            <a:endCxn id="160" idx="0"/>
          </p:cNvCxnSpPr>
          <p:nvPr/>
        </p:nvCxnSpPr>
        <p:spPr bwMode="auto">
          <a:xfrm>
            <a:off x="5956461" y="2281014"/>
            <a:ext cx="580019" cy="100125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avec flèche 174"/>
          <p:cNvCxnSpPr>
            <a:stCxn id="107" idx="3"/>
          </p:cNvCxnSpPr>
          <p:nvPr/>
        </p:nvCxnSpPr>
        <p:spPr bwMode="auto">
          <a:xfrm>
            <a:off x="5956461" y="2265388"/>
            <a:ext cx="1341944" cy="88746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07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à coins arrondis 42"/>
          <p:cNvSpPr/>
          <p:nvPr/>
        </p:nvSpPr>
        <p:spPr>
          <a:xfrm>
            <a:off x="112873" y="1789840"/>
            <a:ext cx="3544139" cy="282103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rgbClr val="00A2D8"/>
                </a:solidFill>
              </a:rPr>
              <a:t>Royaume</a:t>
            </a:r>
            <a:endParaRPr lang="fr-FR" sz="1400" b="1" dirty="0">
              <a:solidFill>
                <a:srgbClr val="00A2D8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5561951" y="1789840"/>
            <a:ext cx="3548302" cy="282103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Royaume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748199" y="1873819"/>
            <a:ext cx="1726728" cy="2737053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tx2"/>
                </a:solidFill>
              </a:rPr>
              <a:t>Emissaire</a:t>
            </a:r>
            <a:endParaRPr lang="fr-FR" sz="1400" b="1" dirty="0">
              <a:solidFill>
                <a:schemeClr val="tx2"/>
              </a:solidFill>
            </a:endParaRPr>
          </a:p>
        </p:txBody>
      </p:sp>
      <p:pic>
        <p:nvPicPr>
          <p:cNvPr id="47" name="Image 4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3" y="2119619"/>
            <a:ext cx="298419" cy="510315"/>
          </a:xfrm>
          <a:prstGeom prst="rect">
            <a:avLst/>
          </a:prstGeom>
        </p:spPr>
      </p:pic>
      <p:pic>
        <p:nvPicPr>
          <p:cNvPr id="53" name="Image 5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10" y="3009720"/>
            <a:ext cx="298419" cy="510315"/>
          </a:xfrm>
          <a:prstGeom prst="rect">
            <a:avLst/>
          </a:prstGeom>
        </p:spPr>
      </p:pic>
      <p:pic>
        <p:nvPicPr>
          <p:cNvPr id="57" name="Image 5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58" y="3738732"/>
            <a:ext cx="298419" cy="510315"/>
          </a:xfrm>
          <a:prstGeom prst="rect">
            <a:avLst/>
          </a:prstGeom>
        </p:spPr>
      </p:pic>
      <p:pic>
        <p:nvPicPr>
          <p:cNvPr id="58" name="Image 5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48" y="3895113"/>
            <a:ext cx="298419" cy="510315"/>
          </a:xfrm>
          <a:prstGeom prst="rect">
            <a:avLst/>
          </a:prstGeom>
        </p:spPr>
      </p:pic>
      <p:pic>
        <p:nvPicPr>
          <p:cNvPr id="59" name="Image 5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26" y="2119618"/>
            <a:ext cx="298419" cy="51031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183" y="3802616"/>
            <a:ext cx="523634" cy="719999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53" idx="1"/>
            <a:endCxn id="47" idx="2"/>
          </p:cNvCxnSpPr>
          <p:nvPr/>
        </p:nvCxnSpPr>
        <p:spPr bwMode="auto">
          <a:xfrm flipH="1" flipV="1">
            <a:off x="704513" y="2629934"/>
            <a:ext cx="1250097" cy="634944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53" idx="2"/>
            <a:endCxn id="57" idx="3"/>
          </p:cNvCxnSpPr>
          <p:nvPr/>
        </p:nvCxnSpPr>
        <p:spPr bwMode="auto">
          <a:xfrm flipH="1">
            <a:off x="1229777" y="3520035"/>
            <a:ext cx="874043" cy="473855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59" idx="1"/>
            <a:endCxn id="47" idx="3"/>
          </p:cNvCxnSpPr>
          <p:nvPr/>
        </p:nvCxnSpPr>
        <p:spPr bwMode="auto">
          <a:xfrm flipH="1">
            <a:off x="853722" y="2374776"/>
            <a:ext cx="1982804" cy="1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57" idx="0"/>
            <a:endCxn id="47" idx="2"/>
          </p:cNvCxnSpPr>
          <p:nvPr/>
        </p:nvCxnSpPr>
        <p:spPr bwMode="auto">
          <a:xfrm flipH="1" flipV="1">
            <a:off x="704513" y="2629934"/>
            <a:ext cx="376055" cy="1108798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58" idx="0"/>
          </p:cNvCxnSpPr>
          <p:nvPr/>
        </p:nvCxnSpPr>
        <p:spPr bwMode="auto">
          <a:xfrm flipH="1" flipV="1">
            <a:off x="2103820" y="3520035"/>
            <a:ext cx="446838" cy="375078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 bwMode="auto">
          <a:xfrm flipV="1">
            <a:off x="2103820" y="2374778"/>
            <a:ext cx="732706" cy="634942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Image 12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70" y="2174038"/>
            <a:ext cx="298419" cy="510315"/>
          </a:xfrm>
          <a:prstGeom prst="rect">
            <a:avLst/>
          </a:prstGeom>
        </p:spPr>
      </p:pic>
      <p:pic>
        <p:nvPicPr>
          <p:cNvPr id="122" name="Image 12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77" y="3064139"/>
            <a:ext cx="298419" cy="510315"/>
          </a:xfrm>
          <a:prstGeom prst="rect">
            <a:avLst/>
          </a:prstGeom>
        </p:spPr>
      </p:pic>
      <p:pic>
        <p:nvPicPr>
          <p:cNvPr id="123" name="Image 12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25" y="3793151"/>
            <a:ext cx="298419" cy="510315"/>
          </a:xfrm>
          <a:prstGeom prst="rect">
            <a:avLst/>
          </a:prstGeom>
        </p:spPr>
      </p:pic>
      <p:pic>
        <p:nvPicPr>
          <p:cNvPr id="124" name="Image 12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415" y="3949532"/>
            <a:ext cx="298419" cy="510315"/>
          </a:xfrm>
          <a:prstGeom prst="rect">
            <a:avLst/>
          </a:prstGeom>
        </p:spPr>
      </p:pic>
      <p:pic>
        <p:nvPicPr>
          <p:cNvPr id="125" name="Image 12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93" y="2174037"/>
            <a:ext cx="298419" cy="510315"/>
          </a:xfrm>
          <a:prstGeom prst="rect">
            <a:avLst/>
          </a:prstGeom>
        </p:spPr>
      </p:pic>
      <p:cxnSp>
        <p:nvCxnSpPr>
          <p:cNvPr id="126" name="Connecteur droit avec flèche 125"/>
          <p:cNvCxnSpPr>
            <a:stCxn id="122" idx="1"/>
            <a:endCxn id="121" idx="2"/>
          </p:cNvCxnSpPr>
          <p:nvPr/>
        </p:nvCxnSpPr>
        <p:spPr bwMode="auto">
          <a:xfrm flipH="1" flipV="1">
            <a:off x="6242480" y="2684353"/>
            <a:ext cx="1250097" cy="634944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22" idx="2"/>
            <a:endCxn id="123" idx="3"/>
          </p:cNvCxnSpPr>
          <p:nvPr/>
        </p:nvCxnSpPr>
        <p:spPr bwMode="auto">
          <a:xfrm flipH="1">
            <a:off x="6767744" y="3574454"/>
            <a:ext cx="874043" cy="473855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125" idx="1"/>
            <a:endCxn id="121" idx="3"/>
          </p:cNvCxnSpPr>
          <p:nvPr/>
        </p:nvCxnSpPr>
        <p:spPr bwMode="auto">
          <a:xfrm flipH="1">
            <a:off x="6391689" y="2429195"/>
            <a:ext cx="1982804" cy="1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23" idx="0"/>
            <a:endCxn id="121" idx="2"/>
          </p:cNvCxnSpPr>
          <p:nvPr/>
        </p:nvCxnSpPr>
        <p:spPr bwMode="auto">
          <a:xfrm flipH="1" flipV="1">
            <a:off x="6242480" y="2684353"/>
            <a:ext cx="376055" cy="1108798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24" idx="0"/>
          </p:cNvCxnSpPr>
          <p:nvPr/>
        </p:nvCxnSpPr>
        <p:spPr bwMode="auto">
          <a:xfrm flipH="1" flipV="1">
            <a:off x="7641787" y="3574454"/>
            <a:ext cx="446838" cy="375078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 bwMode="auto">
          <a:xfrm flipV="1">
            <a:off x="7641787" y="2429197"/>
            <a:ext cx="732706" cy="634942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>
            <a:endCxn id="121" idx="1"/>
          </p:cNvCxnSpPr>
          <p:nvPr/>
        </p:nvCxnSpPr>
        <p:spPr bwMode="auto">
          <a:xfrm>
            <a:off x="3134946" y="2374776"/>
            <a:ext cx="2958324" cy="54420"/>
          </a:xfrm>
          <a:prstGeom prst="straightConnector1">
            <a:avLst/>
          </a:prstGeom>
          <a:ln w="28575" cmpd="sng">
            <a:solidFill>
              <a:schemeClr val="accent4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>
            <a:stCxn id="123" idx="1"/>
            <a:endCxn id="53" idx="3"/>
          </p:cNvCxnSpPr>
          <p:nvPr/>
        </p:nvCxnSpPr>
        <p:spPr bwMode="auto">
          <a:xfrm flipH="1" flipV="1">
            <a:off x="2253029" y="3264878"/>
            <a:ext cx="4216296" cy="783431"/>
          </a:xfrm>
          <a:prstGeom prst="straightConnector1">
            <a:avLst/>
          </a:prstGeom>
          <a:ln w="28575" cmpd="sng">
            <a:solidFill>
              <a:schemeClr val="accent4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à coins arrondis 30"/>
          <p:cNvSpPr/>
          <p:nvPr/>
        </p:nvSpPr>
        <p:spPr>
          <a:xfrm>
            <a:off x="2213726" y="1789840"/>
            <a:ext cx="1440000" cy="2821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>
                <a:solidFill>
                  <a:schemeClr val="accent6"/>
                </a:solidFill>
              </a:rPr>
              <a:t>Application Cœur Métier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3809412" y="1789840"/>
            <a:ext cx="1440000" cy="2821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>
                <a:solidFill>
                  <a:schemeClr val="accent6"/>
                </a:solidFill>
              </a:rPr>
              <a:t>CRM</a:t>
            </a:r>
          </a:p>
        </p:txBody>
      </p:sp>
      <p:sp>
        <p:nvSpPr>
          <p:cNvPr id="35" name="Rectangle à coins arrondis 34"/>
          <p:cNvSpPr/>
          <p:nvPr/>
        </p:nvSpPr>
        <p:spPr>
          <a:xfrm>
            <a:off x="2558255" y="2436543"/>
            <a:ext cx="2415751" cy="720000"/>
          </a:xfrm>
          <a:prstGeom prst="roundRect">
            <a:avLst/>
          </a:prstGeom>
          <a:ln>
            <a:solidFill>
              <a:schemeClr val="accent5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Client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2393726" y="2436543"/>
            <a:ext cx="1080000" cy="72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Client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618040" y="1789840"/>
            <a:ext cx="1440000" cy="2821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6"/>
                </a:solidFill>
              </a:rPr>
              <a:t>BI</a:t>
            </a:r>
            <a:endParaRPr lang="fr-FR" sz="1400" b="1" dirty="0">
              <a:solidFill>
                <a:schemeClr val="accent6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3989412" y="2436543"/>
            <a:ext cx="1080000" cy="720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Client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898138" y="3584774"/>
            <a:ext cx="2415751" cy="720000"/>
          </a:xfrm>
          <a:prstGeom prst="roundRect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Client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2393726" y="3588394"/>
            <a:ext cx="1080000" cy="72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Produit</a:t>
            </a:r>
          </a:p>
        </p:txBody>
      </p:sp>
      <p:sp>
        <p:nvSpPr>
          <p:cNvPr id="38" name="Rectangle à coins arrondis 37"/>
          <p:cNvSpPr/>
          <p:nvPr/>
        </p:nvSpPr>
        <p:spPr>
          <a:xfrm>
            <a:off x="802290" y="3588394"/>
            <a:ext cx="1080000" cy="720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Produit</a:t>
            </a:r>
          </a:p>
        </p:txBody>
      </p:sp>
    </p:spTree>
    <p:extLst>
      <p:ext uri="{BB962C8B-B14F-4D97-AF65-F5344CB8AC3E}">
        <p14:creationId xmlns:p14="http://schemas.microsoft.com/office/powerpoint/2010/main" val="175358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lèche vers la droite 53"/>
          <p:cNvSpPr/>
          <p:nvPr/>
        </p:nvSpPr>
        <p:spPr>
          <a:xfrm>
            <a:off x="2235765" y="2146188"/>
            <a:ext cx="953349" cy="422909"/>
          </a:xfrm>
          <a:prstGeom prst="rightArrow">
            <a:avLst>
              <a:gd name="adj1" fmla="val 45381"/>
              <a:gd name="adj2" fmla="val 67667"/>
            </a:avLst>
          </a:prstGeom>
          <a:ln>
            <a:solidFill>
              <a:schemeClr val="accent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8" name="Flèche vers la droite 37"/>
          <p:cNvSpPr/>
          <p:nvPr/>
        </p:nvSpPr>
        <p:spPr>
          <a:xfrm>
            <a:off x="5253193" y="2146188"/>
            <a:ext cx="1390851" cy="422909"/>
          </a:xfrm>
          <a:prstGeom prst="rightArrow">
            <a:avLst>
              <a:gd name="adj1" fmla="val 45381"/>
              <a:gd name="adj2" fmla="val 67667"/>
            </a:avLst>
          </a:prstGeom>
          <a:ln>
            <a:solidFill>
              <a:schemeClr val="accent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Préférable</a:t>
            </a:r>
          </a:p>
        </p:txBody>
      </p:sp>
      <p:grpSp>
        <p:nvGrpSpPr>
          <p:cNvPr id="22" name="Grouper 21"/>
          <p:cNvGrpSpPr/>
          <p:nvPr/>
        </p:nvGrpSpPr>
        <p:grpSpPr>
          <a:xfrm>
            <a:off x="178554" y="1524048"/>
            <a:ext cx="2520000" cy="1667188"/>
            <a:chOff x="241524" y="2815171"/>
            <a:chExt cx="2520000" cy="1667188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241524" y="2815171"/>
              <a:ext cx="2520000" cy="1655993"/>
            </a:xfrm>
            <a:prstGeom prst="roundRect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t" anchorCtr="0"/>
            <a:lstStyle/>
            <a:p>
              <a:pPr algn="ctr"/>
              <a:r>
                <a:rPr lang="fr-FR" sz="1400" b="1" dirty="0" smtClean="0">
                  <a:solidFill>
                    <a:schemeClr val="accent6"/>
                  </a:solidFill>
                </a:rPr>
                <a:t>Un consommateur demande un nouveau service à une application</a:t>
              </a:r>
              <a:endParaRPr lang="fr-FR" sz="1400" b="1" dirty="0">
                <a:solidFill>
                  <a:schemeClr val="accent6"/>
                </a:solidFill>
              </a:endParaRPr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8850" y="3517682"/>
              <a:ext cx="1068380" cy="964677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564" y="3656553"/>
              <a:ext cx="550286" cy="720000"/>
            </a:xfrm>
            <a:prstGeom prst="rect">
              <a:avLst/>
            </a:prstGeom>
          </p:spPr>
        </p:pic>
      </p:grpSp>
      <p:sp>
        <p:nvSpPr>
          <p:cNvPr id="14" name="Rectangle à coins arrondis 13"/>
          <p:cNvSpPr/>
          <p:nvPr/>
        </p:nvSpPr>
        <p:spPr>
          <a:xfrm>
            <a:off x="3210104" y="922310"/>
            <a:ext cx="2232000" cy="2870665"/>
          </a:xfrm>
          <a:prstGeom prst="roundRect">
            <a:avLst/>
          </a:prstGeom>
          <a:ln w="127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6"/>
                </a:solidFill>
              </a:rPr>
              <a:t>Échanges avec la communauté</a:t>
            </a:r>
            <a:endParaRPr lang="fr-FR" sz="1400" b="1" dirty="0">
              <a:solidFill>
                <a:schemeClr val="accent6"/>
              </a:solidFill>
            </a:endParaRPr>
          </a:p>
        </p:txBody>
      </p:sp>
      <p:grpSp>
        <p:nvGrpSpPr>
          <p:cNvPr id="39" name="Grouper 38"/>
          <p:cNvGrpSpPr/>
          <p:nvPr/>
        </p:nvGrpSpPr>
        <p:grpSpPr>
          <a:xfrm>
            <a:off x="3372463" y="1536411"/>
            <a:ext cx="2201142" cy="1974729"/>
            <a:chOff x="3190805" y="1536411"/>
            <a:chExt cx="2201142" cy="1974729"/>
          </a:xfrm>
        </p:grpSpPr>
        <p:sp>
          <p:nvSpPr>
            <p:cNvPr id="29" name="Bouée 28"/>
            <p:cNvSpPr/>
            <p:nvPr/>
          </p:nvSpPr>
          <p:spPr>
            <a:xfrm>
              <a:off x="3465948" y="1950367"/>
              <a:ext cx="1331999" cy="1308161"/>
            </a:xfrm>
            <a:prstGeom prst="donut">
              <a:avLst>
                <a:gd name="adj" fmla="val 1016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3567" y="1536411"/>
              <a:ext cx="1068380" cy="964677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0805" y="2791140"/>
              <a:ext cx="550286" cy="72000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0805" y="1697755"/>
              <a:ext cx="550286" cy="720000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2438" y="2791140"/>
              <a:ext cx="550286" cy="720000"/>
            </a:xfrm>
            <a:prstGeom prst="rect">
              <a:avLst/>
            </a:prstGeom>
          </p:spPr>
        </p:pic>
      </p:grpSp>
      <p:sp>
        <p:nvSpPr>
          <p:cNvPr id="40" name="Rectangle à coins arrondis 39"/>
          <p:cNvSpPr/>
          <p:nvPr/>
        </p:nvSpPr>
        <p:spPr>
          <a:xfrm>
            <a:off x="6644045" y="3896923"/>
            <a:ext cx="2232000" cy="1439990"/>
          </a:xfrm>
          <a:prstGeom prst="roundRect">
            <a:avLst/>
          </a:prstGeom>
          <a:ln w="127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6"/>
                </a:solidFill>
              </a:rPr>
              <a:t>Besoin spécifique =</a:t>
            </a:r>
          </a:p>
          <a:p>
            <a:pPr algn="ctr"/>
            <a:r>
              <a:rPr lang="fr-FR" sz="1400" b="1" dirty="0" smtClean="0">
                <a:solidFill>
                  <a:schemeClr val="accent6"/>
                </a:solidFill>
              </a:rPr>
              <a:t>design custom</a:t>
            </a:r>
            <a:endParaRPr lang="fr-FR" sz="1400" b="1" dirty="0">
              <a:solidFill>
                <a:schemeClr val="accent6"/>
              </a:solidFill>
            </a:endParaRPr>
          </a:p>
        </p:txBody>
      </p:sp>
      <p:grpSp>
        <p:nvGrpSpPr>
          <p:cNvPr id="51" name="Grouper 50"/>
          <p:cNvGrpSpPr/>
          <p:nvPr/>
        </p:nvGrpSpPr>
        <p:grpSpPr>
          <a:xfrm>
            <a:off x="7149417" y="4372236"/>
            <a:ext cx="1618666" cy="964677"/>
            <a:chOff x="6876547" y="4372236"/>
            <a:chExt cx="1618666" cy="964677"/>
          </a:xfrm>
        </p:grpSpPr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6833" y="4372236"/>
              <a:ext cx="1068380" cy="964677"/>
            </a:xfrm>
            <a:prstGeom prst="rect">
              <a:avLst/>
            </a:prstGeom>
          </p:spPr>
        </p:pic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6547" y="4511107"/>
              <a:ext cx="550286" cy="720000"/>
            </a:xfrm>
            <a:prstGeom prst="rect">
              <a:avLst/>
            </a:prstGeom>
          </p:spPr>
        </p:pic>
      </p:grpSp>
      <p:cxnSp>
        <p:nvCxnSpPr>
          <p:cNvPr id="43" name="Connecteur droit avec flèche 42"/>
          <p:cNvCxnSpPr>
            <a:endCxn id="40" idx="1"/>
          </p:cNvCxnSpPr>
          <p:nvPr/>
        </p:nvCxnSpPr>
        <p:spPr bwMode="auto">
          <a:xfrm>
            <a:off x="5442104" y="3180041"/>
            <a:ext cx="1201941" cy="14368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A2D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à coins arrondis 43"/>
          <p:cNvSpPr/>
          <p:nvPr/>
        </p:nvSpPr>
        <p:spPr>
          <a:xfrm>
            <a:off x="6644045" y="922310"/>
            <a:ext cx="2232000" cy="2870665"/>
          </a:xfrm>
          <a:prstGeom prst="roundRect">
            <a:avLst/>
          </a:prstGeom>
          <a:ln w="127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>
                <a:solidFill>
                  <a:schemeClr val="accent6"/>
                </a:solidFill>
              </a:rPr>
              <a:t>Service réutilisable = design collectif</a:t>
            </a:r>
          </a:p>
        </p:txBody>
      </p:sp>
      <p:grpSp>
        <p:nvGrpSpPr>
          <p:cNvPr id="45" name="Grouper 44"/>
          <p:cNvGrpSpPr/>
          <p:nvPr/>
        </p:nvGrpSpPr>
        <p:grpSpPr>
          <a:xfrm>
            <a:off x="6806404" y="1530813"/>
            <a:ext cx="2201142" cy="1974729"/>
            <a:chOff x="3190805" y="1536411"/>
            <a:chExt cx="2201142" cy="1974729"/>
          </a:xfrm>
        </p:grpSpPr>
        <p:sp>
          <p:nvSpPr>
            <p:cNvPr id="46" name="Bouée 45"/>
            <p:cNvSpPr/>
            <p:nvPr/>
          </p:nvSpPr>
          <p:spPr>
            <a:xfrm>
              <a:off x="3465948" y="1950367"/>
              <a:ext cx="1331999" cy="1308161"/>
            </a:xfrm>
            <a:prstGeom prst="donut">
              <a:avLst>
                <a:gd name="adj" fmla="val 1016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3567" y="1536411"/>
              <a:ext cx="1068380" cy="964677"/>
            </a:xfrm>
            <a:prstGeom prst="rect">
              <a:avLst/>
            </a:prstGeom>
          </p:spPr>
        </p:pic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0805" y="2791140"/>
              <a:ext cx="550286" cy="720000"/>
            </a:xfrm>
            <a:prstGeom prst="rect">
              <a:avLst/>
            </a:prstGeom>
          </p:spPr>
        </p:pic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0805" y="1697755"/>
              <a:ext cx="550286" cy="720000"/>
            </a:xfrm>
            <a:prstGeom prst="rect">
              <a:avLst/>
            </a:prstGeom>
          </p:spPr>
        </p:pic>
        <p:pic>
          <p:nvPicPr>
            <p:cNvPr id="50" name="Imag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2438" y="2791140"/>
              <a:ext cx="550286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123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64</Words>
  <Application>Microsoft Macintosh PowerPoint</Application>
  <PresentationFormat>Présentation à l'écran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modele-LIVRABLE-V0.10.4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78</cp:revision>
  <dcterms:created xsi:type="dcterms:W3CDTF">2014-10-18T00:26:10Z</dcterms:created>
  <dcterms:modified xsi:type="dcterms:W3CDTF">2015-09-16T21:26:43Z</dcterms:modified>
</cp:coreProperties>
</file>