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87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73" r:id="rId15"/>
    <p:sldId id="274" r:id="rId16"/>
    <p:sldId id="275" r:id="rId17"/>
    <p:sldId id="276" r:id="rId18"/>
    <p:sldId id="286" r:id="rId19"/>
    <p:sldId id="282" r:id="rId20"/>
    <p:sldId id="283" r:id="rId21"/>
    <p:sldId id="284" r:id="rId22"/>
    <p:sldId id="285" r:id="rId23"/>
    <p:sldId id="291" r:id="rId24"/>
    <p:sldId id="292" r:id="rId25"/>
    <p:sldId id="295" r:id="rId26"/>
    <p:sldId id="293" r:id="rId27"/>
    <p:sldId id="294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8" r:id="rId39"/>
    <p:sldId id="306" r:id="rId40"/>
    <p:sldId id="310" r:id="rId41"/>
    <p:sldId id="311" r:id="rId42"/>
    <p:sldId id="312" r:id="rId43"/>
    <p:sldId id="313" r:id="rId44"/>
    <p:sldId id="315" r:id="rId45"/>
    <p:sldId id="31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E5BF5-4C31-46A8-B68C-CF7D4D5C0422}" type="doc">
      <dgm:prSet loTypeId="urn:microsoft.com/office/officeart/2005/8/layout/v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1758C06-7083-4839-BD5B-3250E2251B82}">
      <dgm:prSet phldrT="[Text]"/>
      <dgm:spPr/>
      <dgm:t>
        <a:bodyPr/>
        <a:lstStyle/>
        <a:p>
          <a:r>
            <a:rPr lang="en-US" dirty="0" smtClean="0"/>
            <a:t>Technical writing </a:t>
          </a:r>
          <a:endParaRPr lang="en-US" dirty="0"/>
        </a:p>
      </dgm:t>
    </dgm:pt>
    <dgm:pt modelId="{0BE3412B-C5B8-404A-B072-99038CDFB2D5}" type="parTrans" cxnId="{65FA59B8-81F6-4E9A-8D9A-8EC56ACBBC94}">
      <dgm:prSet/>
      <dgm:spPr/>
      <dgm:t>
        <a:bodyPr/>
        <a:lstStyle/>
        <a:p>
          <a:endParaRPr lang="en-US"/>
        </a:p>
      </dgm:t>
    </dgm:pt>
    <dgm:pt modelId="{51F18A79-D3C0-4043-87C2-6592642C1451}" type="sibTrans" cxnId="{65FA59B8-81F6-4E9A-8D9A-8EC56ACBBC94}">
      <dgm:prSet/>
      <dgm:spPr/>
      <dgm:t>
        <a:bodyPr/>
        <a:lstStyle/>
        <a:p>
          <a:endParaRPr lang="en-US"/>
        </a:p>
      </dgm:t>
    </dgm:pt>
    <dgm:pt modelId="{BADE8530-6138-4ECC-9E03-9DE88E15707E}">
      <dgm:prSet phldrT="[Text]"/>
      <dgm:spPr/>
      <dgm:t>
        <a:bodyPr/>
        <a:lstStyle/>
        <a:p>
          <a:r>
            <a:rPr lang="en-US" dirty="0" smtClean="0"/>
            <a:t>Not general</a:t>
          </a:r>
          <a:r>
            <a:rPr lang="en-US" baseline="0" dirty="0" smtClean="0"/>
            <a:t> </a:t>
          </a:r>
          <a:endParaRPr lang="en-US" dirty="0"/>
        </a:p>
      </dgm:t>
    </dgm:pt>
    <dgm:pt modelId="{34496FED-0587-446A-BF3B-24A2DD312653}" type="parTrans" cxnId="{49646913-6F50-422D-BC0B-A3F2C4C60A91}">
      <dgm:prSet/>
      <dgm:spPr/>
      <dgm:t>
        <a:bodyPr/>
        <a:lstStyle/>
        <a:p>
          <a:endParaRPr lang="en-US"/>
        </a:p>
      </dgm:t>
    </dgm:pt>
    <dgm:pt modelId="{D431BEF0-9C9C-4948-BD79-E565E38468F2}" type="sibTrans" cxnId="{49646913-6F50-422D-BC0B-A3F2C4C60A91}">
      <dgm:prSet/>
      <dgm:spPr/>
      <dgm:t>
        <a:bodyPr/>
        <a:lstStyle/>
        <a:p>
          <a:endParaRPr lang="en-US"/>
        </a:p>
      </dgm:t>
    </dgm:pt>
    <dgm:pt modelId="{CEE34F7E-B9FA-44B0-ABE2-2A2D993328A1}">
      <dgm:prSet phldrT="[Text]"/>
      <dgm:spPr/>
      <dgm:t>
        <a:bodyPr/>
        <a:lstStyle/>
        <a:p>
          <a:r>
            <a:rPr lang="en-US" dirty="0" smtClean="0"/>
            <a:t>Non-productive and objective </a:t>
          </a:r>
          <a:endParaRPr lang="en-US" dirty="0"/>
        </a:p>
      </dgm:t>
    </dgm:pt>
    <dgm:pt modelId="{A93FF4D9-7DB0-4914-BC71-3CF0B652CE0E}" type="parTrans" cxnId="{E5479CF4-C273-487C-9E10-442644CC8AD2}">
      <dgm:prSet/>
      <dgm:spPr/>
      <dgm:t>
        <a:bodyPr/>
        <a:lstStyle/>
        <a:p>
          <a:endParaRPr lang="en-US"/>
        </a:p>
      </dgm:t>
    </dgm:pt>
    <dgm:pt modelId="{2D85160D-F4DE-4E5C-8EB1-2620E436C0A3}" type="sibTrans" cxnId="{E5479CF4-C273-487C-9E10-442644CC8AD2}">
      <dgm:prSet/>
      <dgm:spPr/>
      <dgm:t>
        <a:bodyPr/>
        <a:lstStyle/>
        <a:p>
          <a:endParaRPr lang="en-US"/>
        </a:p>
      </dgm:t>
    </dgm:pt>
    <dgm:pt modelId="{7107A545-AA91-4D8F-BBFD-B02053221E7D}">
      <dgm:prSet phldrT="[Text]"/>
      <dgm:spPr/>
      <dgm:t>
        <a:bodyPr/>
        <a:lstStyle/>
        <a:p>
          <a:r>
            <a:rPr lang="en-US" dirty="0" smtClean="0"/>
            <a:t>General writing </a:t>
          </a:r>
          <a:endParaRPr lang="en-US" dirty="0"/>
        </a:p>
      </dgm:t>
    </dgm:pt>
    <dgm:pt modelId="{335208F7-15C0-4BF6-97B0-A13EBF8E617A}" type="parTrans" cxnId="{3E480A9D-A7B7-4B11-A1E2-A213459D1831}">
      <dgm:prSet/>
      <dgm:spPr/>
      <dgm:t>
        <a:bodyPr/>
        <a:lstStyle/>
        <a:p>
          <a:endParaRPr lang="en-US"/>
        </a:p>
      </dgm:t>
    </dgm:pt>
    <dgm:pt modelId="{FE197C66-6A94-425E-9585-CFAAE6C085ED}" type="sibTrans" cxnId="{3E480A9D-A7B7-4B11-A1E2-A213459D1831}">
      <dgm:prSet/>
      <dgm:spPr/>
      <dgm:t>
        <a:bodyPr/>
        <a:lstStyle/>
        <a:p>
          <a:endParaRPr lang="en-US"/>
        </a:p>
      </dgm:t>
    </dgm:pt>
    <dgm:pt modelId="{7EBE4332-AD2B-4E16-93E9-9D3E6E3313C5}">
      <dgm:prSet phldrT="[Text]"/>
      <dgm:spPr/>
      <dgm:t>
        <a:bodyPr/>
        <a:lstStyle/>
        <a:p>
          <a:r>
            <a:rPr lang="en-US" dirty="0" smtClean="0"/>
            <a:t>Simplified language without any technicalities </a:t>
          </a:r>
          <a:endParaRPr lang="en-US" dirty="0"/>
        </a:p>
      </dgm:t>
    </dgm:pt>
    <dgm:pt modelId="{B2FC609E-C0BD-4132-AE67-26A07EC7523F}" type="parTrans" cxnId="{3D55C7C9-69C8-41F4-904D-9DBB73271305}">
      <dgm:prSet/>
      <dgm:spPr/>
      <dgm:t>
        <a:bodyPr/>
        <a:lstStyle/>
        <a:p>
          <a:endParaRPr lang="en-US"/>
        </a:p>
      </dgm:t>
    </dgm:pt>
    <dgm:pt modelId="{AB197009-A4A3-4097-9168-228380F8ACF2}" type="sibTrans" cxnId="{3D55C7C9-69C8-41F4-904D-9DBB73271305}">
      <dgm:prSet/>
      <dgm:spPr/>
      <dgm:t>
        <a:bodyPr/>
        <a:lstStyle/>
        <a:p>
          <a:endParaRPr lang="en-US"/>
        </a:p>
      </dgm:t>
    </dgm:pt>
    <dgm:pt modelId="{F20B42E0-938D-4975-AD58-2FE03C3CAE10}">
      <dgm:prSet phldrT="[Text]"/>
      <dgm:spPr/>
      <dgm:t>
        <a:bodyPr/>
        <a:lstStyle/>
        <a:p>
          <a:r>
            <a:rPr lang="en-US" dirty="0" smtClean="0"/>
            <a:t>Productive and subjective in nature</a:t>
          </a:r>
          <a:endParaRPr lang="en-US" dirty="0"/>
        </a:p>
      </dgm:t>
    </dgm:pt>
    <dgm:pt modelId="{F541B720-55ED-4256-AA31-FE1815A4186D}" type="parTrans" cxnId="{0E1C52D4-3B3B-40F7-9DCA-607F8BED57CF}">
      <dgm:prSet/>
      <dgm:spPr/>
      <dgm:t>
        <a:bodyPr/>
        <a:lstStyle/>
        <a:p>
          <a:endParaRPr lang="en-US"/>
        </a:p>
      </dgm:t>
    </dgm:pt>
    <dgm:pt modelId="{A30A22C0-9794-4432-8C1B-13F0B97E27FD}" type="sibTrans" cxnId="{0E1C52D4-3B3B-40F7-9DCA-607F8BED57CF}">
      <dgm:prSet/>
      <dgm:spPr/>
      <dgm:t>
        <a:bodyPr/>
        <a:lstStyle/>
        <a:p>
          <a:endParaRPr lang="en-US"/>
        </a:p>
      </dgm:t>
    </dgm:pt>
    <dgm:pt modelId="{B9E88693-669E-4D66-8796-D356B158504A}" type="pres">
      <dgm:prSet presAssocID="{BD9E5BF5-4C31-46A8-B68C-CF7D4D5C0422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FBBFC21-D0FE-49C9-B05D-B4DAB4F70CC5}" type="pres">
      <dgm:prSet presAssocID="{11758C06-7083-4839-BD5B-3250E2251B82}" presName="linNode" presStyleCnt="0"/>
      <dgm:spPr/>
    </dgm:pt>
    <dgm:pt modelId="{7985E3C7-DFD6-4E7C-AF1A-7A17C639C999}" type="pres">
      <dgm:prSet presAssocID="{11758C06-7083-4839-BD5B-3250E2251B82}" presName="parent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2B593E-8EC0-4219-A9F0-165E02DF39DE}" type="pres">
      <dgm:prSet presAssocID="{11758C06-7083-4839-BD5B-3250E2251B82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72D6D-AA69-48E8-962D-1F20C6B02BBA}" type="pres">
      <dgm:prSet presAssocID="{51F18A79-D3C0-4043-87C2-6592642C1451}" presName="spacing" presStyleCnt="0"/>
      <dgm:spPr/>
    </dgm:pt>
    <dgm:pt modelId="{38B9BBDB-40A1-473A-AF83-932F59DEE90C}" type="pres">
      <dgm:prSet presAssocID="{7107A545-AA91-4D8F-BBFD-B02053221E7D}" presName="linNode" presStyleCnt="0"/>
      <dgm:spPr/>
    </dgm:pt>
    <dgm:pt modelId="{587C9D05-1274-4561-8BEB-5FC9B2D8B6A2}" type="pres">
      <dgm:prSet presAssocID="{7107A545-AA91-4D8F-BBFD-B02053221E7D}" presName="parent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017D24-67BD-4159-A1F5-AD903F482B4B}" type="pres">
      <dgm:prSet presAssocID="{7107A545-AA91-4D8F-BBFD-B02053221E7D}" presName="childShp" presStyleLbl="b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E1C52D4-3B3B-40F7-9DCA-607F8BED57CF}" srcId="{7107A545-AA91-4D8F-BBFD-B02053221E7D}" destId="{F20B42E0-938D-4975-AD58-2FE03C3CAE10}" srcOrd="1" destOrd="0" parTransId="{F541B720-55ED-4256-AA31-FE1815A4186D}" sibTransId="{A30A22C0-9794-4432-8C1B-13F0B97E27FD}"/>
    <dgm:cxn modelId="{BFA0098A-5B26-4A5A-AC46-60A442E04FD1}" type="presOf" srcId="{BD9E5BF5-4C31-46A8-B68C-CF7D4D5C0422}" destId="{B9E88693-669E-4D66-8796-D356B158504A}" srcOrd="0" destOrd="0" presId="urn:microsoft.com/office/officeart/2005/8/layout/vList6"/>
    <dgm:cxn modelId="{F6F0FCBE-382B-46AF-8F11-08A5FF251030}" type="presOf" srcId="{BADE8530-6138-4ECC-9E03-9DE88E15707E}" destId="{C52B593E-8EC0-4219-A9F0-165E02DF39DE}" srcOrd="0" destOrd="0" presId="urn:microsoft.com/office/officeart/2005/8/layout/vList6"/>
    <dgm:cxn modelId="{49646913-6F50-422D-BC0B-A3F2C4C60A91}" srcId="{11758C06-7083-4839-BD5B-3250E2251B82}" destId="{BADE8530-6138-4ECC-9E03-9DE88E15707E}" srcOrd="0" destOrd="0" parTransId="{34496FED-0587-446A-BF3B-24A2DD312653}" sibTransId="{D431BEF0-9C9C-4948-BD79-E565E38468F2}"/>
    <dgm:cxn modelId="{3E480A9D-A7B7-4B11-A1E2-A213459D1831}" srcId="{BD9E5BF5-4C31-46A8-B68C-CF7D4D5C0422}" destId="{7107A545-AA91-4D8F-BBFD-B02053221E7D}" srcOrd="1" destOrd="0" parTransId="{335208F7-15C0-4BF6-97B0-A13EBF8E617A}" sibTransId="{FE197C66-6A94-425E-9585-CFAAE6C085ED}"/>
    <dgm:cxn modelId="{E5479CF4-C273-487C-9E10-442644CC8AD2}" srcId="{11758C06-7083-4839-BD5B-3250E2251B82}" destId="{CEE34F7E-B9FA-44B0-ABE2-2A2D993328A1}" srcOrd="1" destOrd="0" parTransId="{A93FF4D9-7DB0-4914-BC71-3CF0B652CE0E}" sibTransId="{2D85160D-F4DE-4E5C-8EB1-2620E436C0A3}"/>
    <dgm:cxn modelId="{65FA59B8-81F6-4E9A-8D9A-8EC56ACBBC94}" srcId="{BD9E5BF5-4C31-46A8-B68C-CF7D4D5C0422}" destId="{11758C06-7083-4839-BD5B-3250E2251B82}" srcOrd="0" destOrd="0" parTransId="{0BE3412B-C5B8-404A-B072-99038CDFB2D5}" sibTransId="{51F18A79-D3C0-4043-87C2-6592642C1451}"/>
    <dgm:cxn modelId="{CB9A5C3F-49F3-434F-9B6E-D260D55050DE}" type="presOf" srcId="{7107A545-AA91-4D8F-BBFD-B02053221E7D}" destId="{587C9D05-1274-4561-8BEB-5FC9B2D8B6A2}" srcOrd="0" destOrd="0" presId="urn:microsoft.com/office/officeart/2005/8/layout/vList6"/>
    <dgm:cxn modelId="{0D24A642-CEFB-45E3-8056-1FBE95D0F835}" type="presOf" srcId="{F20B42E0-938D-4975-AD58-2FE03C3CAE10}" destId="{50017D24-67BD-4159-A1F5-AD903F482B4B}" srcOrd="0" destOrd="1" presId="urn:microsoft.com/office/officeart/2005/8/layout/vList6"/>
    <dgm:cxn modelId="{2DC4DB33-6632-43B4-B405-EC6326D63B5A}" type="presOf" srcId="{11758C06-7083-4839-BD5B-3250E2251B82}" destId="{7985E3C7-DFD6-4E7C-AF1A-7A17C639C999}" srcOrd="0" destOrd="0" presId="urn:microsoft.com/office/officeart/2005/8/layout/vList6"/>
    <dgm:cxn modelId="{5560D7CD-6E82-4C6B-90FE-B048EBFEC87F}" type="presOf" srcId="{7EBE4332-AD2B-4E16-93E9-9D3E6E3313C5}" destId="{50017D24-67BD-4159-A1F5-AD903F482B4B}" srcOrd="0" destOrd="0" presId="urn:microsoft.com/office/officeart/2005/8/layout/vList6"/>
    <dgm:cxn modelId="{3BEEA3E7-3B40-46C1-950F-12E0FF8EFA97}" type="presOf" srcId="{CEE34F7E-B9FA-44B0-ABE2-2A2D993328A1}" destId="{C52B593E-8EC0-4219-A9F0-165E02DF39DE}" srcOrd="0" destOrd="1" presId="urn:microsoft.com/office/officeart/2005/8/layout/vList6"/>
    <dgm:cxn modelId="{3D55C7C9-69C8-41F4-904D-9DBB73271305}" srcId="{7107A545-AA91-4D8F-BBFD-B02053221E7D}" destId="{7EBE4332-AD2B-4E16-93E9-9D3E6E3313C5}" srcOrd="0" destOrd="0" parTransId="{B2FC609E-C0BD-4132-AE67-26A07EC7523F}" sibTransId="{AB197009-A4A3-4097-9168-228380F8ACF2}"/>
    <dgm:cxn modelId="{824F337C-5724-4BFC-B94E-B859E11778EA}" type="presParOf" srcId="{B9E88693-669E-4D66-8796-D356B158504A}" destId="{FFBBFC21-D0FE-49C9-B05D-B4DAB4F70CC5}" srcOrd="0" destOrd="0" presId="urn:microsoft.com/office/officeart/2005/8/layout/vList6"/>
    <dgm:cxn modelId="{D32BD917-8F81-4F59-A847-85C316843244}" type="presParOf" srcId="{FFBBFC21-D0FE-49C9-B05D-B4DAB4F70CC5}" destId="{7985E3C7-DFD6-4E7C-AF1A-7A17C639C999}" srcOrd="0" destOrd="0" presId="urn:microsoft.com/office/officeart/2005/8/layout/vList6"/>
    <dgm:cxn modelId="{34ED0870-EAFB-404B-BF4E-475E93D768E5}" type="presParOf" srcId="{FFBBFC21-D0FE-49C9-B05D-B4DAB4F70CC5}" destId="{C52B593E-8EC0-4219-A9F0-165E02DF39DE}" srcOrd="1" destOrd="0" presId="urn:microsoft.com/office/officeart/2005/8/layout/vList6"/>
    <dgm:cxn modelId="{26A563C6-F3F4-4D9D-9760-ADD84D7DB338}" type="presParOf" srcId="{B9E88693-669E-4D66-8796-D356B158504A}" destId="{62672D6D-AA69-48E8-962D-1F20C6B02BBA}" srcOrd="1" destOrd="0" presId="urn:microsoft.com/office/officeart/2005/8/layout/vList6"/>
    <dgm:cxn modelId="{060FE324-AFF0-453C-BB5B-F3AF3EAD384C}" type="presParOf" srcId="{B9E88693-669E-4D66-8796-D356B158504A}" destId="{38B9BBDB-40A1-473A-AF83-932F59DEE90C}" srcOrd="2" destOrd="0" presId="urn:microsoft.com/office/officeart/2005/8/layout/vList6"/>
    <dgm:cxn modelId="{FFC09E93-05FC-4047-B183-6669432AF981}" type="presParOf" srcId="{38B9BBDB-40A1-473A-AF83-932F59DEE90C}" destId="{587C9D05-1274-4561-8BEB-5FC9B2D8B6A2}" srcOrd="0" destOrd="0" presId="urn:microsoft.com/office/officeart/2005/8/layout/vList6"/>
    <dgm:cxn modelId="{6CA0E09C-6D71-452C-A108-FD2E60861FCC}" type="presParOf" srcId="{38B9BBDB-40A1-473A-AF83-932F59DEE90C}" destId="{50017D24-67BD-4159-A1F5-AD903F482B4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CDAD70F-5A1B-49CE-96F4-BE18CB4FDEAC}" type="doc">
      <dgm:prSet loTypeId="urn:microsoft.com/office/officeart/2008/layout/VerticalCircleList" loCatId="list" qsTypeId="urn:microsoft.com/office/officeart/2005/8/quickstyle/3d4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BE652F4-6660-42CA-976E-74BB3F4F66BC}">
      <dgm:prSet phldrT="[Text]"/>
      <dgm:spPr/>
      <dgm:t>
        <a:bodyPr/>
        <a:lstStyle/>
        <a:p>
          <a:r>
            <a:rPr lang="en-US" smtClean="0"/>
            <a:t>1</a:t>
          </a:r>
          <a:endParaRPr lang="en-US"/>
        </a:p>
      </dgm:t>
    </dgm:pt>
    <dgm:pt modelId="{26154CF4-E5A1-4A78-BE4E-3FE39FD7358B}" type="parTrans" cxnId="{06F05DF8-F425-4760-821C-5721930715F2}">
      <dgm:prSet/>
      <dgm:spPr/>
      <dgm:t>
        <a:bodyPr/>
        <a:lstStyle/>
        <a:p>
          <a:endParaRPr lang="en-US"/>
        </a:p>
      </dgm:t>
    </dgm:pt>
    <dgm:pt modelId="{9115F80B-86CA-4D66-A1DC-28C020E851A6}" type="sibTrans" cxnId="{06F05DF8-F425-4760-821C-5721930715F2}">
      <dgm:prSet/>
      <dgm:spPr/>
      <dgm:t>
        <a:bodyPr/>
        <a:lstStyle/>
        <a:p>
          <a:endParaRPr lang="en-US"/>
        </a:p>
      </dgm:t>
    </dgm:pt>
    <dgm:pt modelId="{0AE786CF-8EEA-4C7B-AC9A-B72850AF5026}">
      <dgm:prSet phldrT="[Text]" custT="1"/>
      <dgm:spPr/>
      <dgm:t>
        <a:bodyPr/>
        <a:lstStyle/>
        <a:p>
          <a:r>
            <a:rPr lang="en-US" sz="2800" b="1" smtClean="0"/>
            <a:t>Secondary </a:t>
          </a:r>
        </a:p>
        <a:p>
          <a:r>
            <a:rPr lang="en-US" sz="2800" b="1" smtClean="0"/>
            <a:t>Data</a:t>
          </a:r>
          <a:endParaRPr lang="en-US" sz="2800" b="1"/>
        </a:p>
      </dgm:t>
    </dgm:pt>
    <dgm:pt modelId="{9787F7DE-382C-40FF-A908-710556643D73}" type="parTrans" cxnId="{0A825815-38AF-4782-A7DE-6B8E99499C02}">
      <dgm:prSet/>
      <dgm:spPr/>
      <dgm:t>
        <a:bodyPr/>
        <a:lstStyle/>
        <a:p>
          <a:endParaRPr lang="en-US"/>
        </a:p>
      </dgm:t>
    </dgm:pt>
    <dgm:pt modelId="{90B95EB7-2185-48D4-905D-9AC278CB1380}" type="sibTrans" cxnId="{0A825815-38AF-4782-A7DE-6B8E99499C02}">
      <dgm:prSet/>
      <dgm:spPr/>
      <dgm:t>
        <a:bodyPr/>
        <a:lstStyle/>
        <a:p>
          <a:endParaRPr lang="en-US"/>
        </a:p>
      </dgm:t>
    </dgm:pt>
    <dgm:pt modelId="{F2E8025D-FCF0-43B4-AE24-376A10C4CF7C}">
      <dgm:prSet phldrT="[Text]"/>
      <dgm:spPr/>
      <dgm:t>
        <a:bodyPr/>
        <a:lstStyle/>
        <a:p>
          <a:r>
            <a:rPr lang="en-US" smtClean="0"/>
            <a:t>2</a:t>
          </a:r>
          <a:endParaRPr lang="en-US"/>
        </a:p>
      </dgm:t>
    </dgm:pt>
    <dgm:pt modelId="{D2618465-0FA0-4759-831F-EEB2D4433A6E}" type="parTrans" cxnId="{82785D16-CDD5-435F-8CFA-D5493439A6BC}">
      <dgm:prSet/>
      <dgm:spPr/>
      <dgm:t>
        <a:bodyPr/>
        <a:lstStyle/>
        <a:p>
          <a:endParaRPr lang="en-US"/>
        </a:p>
      </dgm:t>
    </dgm:pt>
    <dgm:pt modelId="{C5F028E1-EA2E-416D-8D88-B00B8A114FCE}" type="sibTrans" cxnId="{82785D16-CDD5-435F-8CFA-D5493439A6BC}">
      <dgm:prSet/>
      <dgm:spPr/>
      <dgm:t>
        <a:bodyPr/>
        <a:lstStyle/>
        <a:p>
          <a:endParaRPr lang="en-US"/>
        </a:p>
      </dgm:t>
    </dgm:pt>
    <dgm:pt modelId="{1741B4D1-F70D-409F-8D63-B84663F9EC1C}">
      <dgm:prSet phldrT="[Text]" custT="1"/>
      <dgm:spPr/>
      <dgm:t>
        <a:bodyPr/>
        <a:lstStyle/>
        <a:p>
          <a:r>
            <a:rPr lang="en-US" sz="2800" b="1" smtClean="0"/>
            <a:t>Primary</a:t>
          </a:r>
        </a:p>
        <a:p>
          <a:r>
            <a:rPr lang="en-US" sz="2800" b="1" smtClean="0"/>
            <a:t>Data</a:t>
          </a:r>
          <a:endParaRPr lang="en-US" sz="2800" b="1"/>
        </a:p>
      </dgm:t>
    </dgm:pt>
    <dgm:pt modelId="{67998092-856C-4535-BB56-C2538C9A2430}" type="parTrans" cxnId="{40294ACD-5B45-4A88-973E-BD7F991ECB50}">
      <dgm:prSet/>
      <dgm:spPr/>
      <dgm:t>
        <a:bodyPr/>
        <a:lstStyle/>
        <a:p>
          <a:endParaRPr lang="en-US"/>
        </a:p>
      </dgm:t>
    </dgm:pt>
    <dgm:pt modelId="{E35894BD-B399-4ED6-AF1D-A5DBE13F7C33}" type="sibTrans" cxnId="{40294ACD-5B45-4A88-973E-BD7F991ECB50}">
      <dgm:prSet/>
      <dgm:spPr/>
      <dgm:t>
        <a:bodyPr/>
        <a:lstStyle/>
        <a:p>
          <a:endParaRPr lang="en-US"/>
        </a:p>
      </dgm:t>
    </dgm:pt>
    <dgm:pt modelId="{F70DF62B-C7C0-48E9-8E37-84F47C13B41C}" type="pres">
      <dgm:prSet presAssocID="{DCDAD70F-5A1B-49CE-96F4-BE18CB4FDEAC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03CA5BD-00A3-4FE6-8133-36570BF28405}" type="pres">
      <dgm:prSet presAssocID="{1BE652F4-6660-42CA-976E-74BB3F4F66BC}" presName="withChildren" presStyleCnt="0"/>
      <dgm:spPr/>
      <dgm:t>
        <a:bodyPr/>
        <a:lstStyle/>
        <a:p>
          <a:endParaRPr lang="en-US"/>
        </a:p>
      </dgm:t>
    </dgm:pt>
    <dgm:pt modelId="{C9EEBA20-DFED-4720-A19A-37CC847F77E6}" type="pres">
      <dgm:prSet presAssocID="{1BE652F4-6660-42CA-976E-74BB3F4F66BC}" presName="bigCircle" presStyleLbl="vennNode1" presStyleIdx="0" presStyleCnt="4" custScaleX="155906"/>
      <dgm:spPr/>
      <dgm:t>
        <a:bodyPr/>
        <a:lstStyle/>
        <a:p>
          <a:endParaRPr lang="en-US"/>
        </a:p>
      </dgm:t>
    </dgm:pt>
    <dgm:pt modelId="{7CEAB55B-C79A-470D-B1DE-04330BD8D9FF}" type="pres">
      <dgm:prSet presAssocID="{1BE652F4-6660-42CA-976E-74BB3F4F66BC}" presName="medCircle" presStyleLbl="vennNode1" presStyleIdx="1" presStyleCnt="4"/>
      <dgm:spPr/>
      <dgm:t>
        <a:bodyPr/>
        <a:lstStyle/>
        <a:p>
          <a:endParaRPr lang="en-US"/>
        </a:p>
      </dgm:t>
    </dgm:pt>
    <dgm:pt modelId="{978BD937-DCE4-4249-8E70-8F0785387068}" type="pres">
      <dgm:prSet presAssocID="{1BE652F4-6660-42CA-976E-74BB3F4F66BC}" presName="txLvl1" presStyleLbl="revTx" presStyleIdx="0" presStyleCnt="4"/>
      <dgm:spPr/>
      <dgm:t>
        <a:bodyPr/>
        <a:lstStyle/>
        <a:p>
          <a:endParaRPr lang="en-US"/>
        </a:p>
      </dgm:t>
    </dgm:pt>
    <dgm:pt modelId="{D0F09D78-C764-48E2-9E91-37199BFAA676}" type="pres">
      <dgm:prSet presAssocID="{1BE652F4-6660-42CA-976E-74BB3F4F66BC}" presName="lin" presStyleCnt="0"/>
      <dgm:spPr/>
      <dgm:t>
        <a:bodyPr/>
        <a:lstStyle/>
        <a:p>
          <a:endParaRPr lang="en-US"/>
        </a:p>
      </dgm:t>
    </dgm:pt>
    <dgm:pt modelId="{1A9B520C-43C3-4BB1-B588-A9D7DEEAF0DC}" type="pres">
      <dgm:prSet presAssocID="{0AE786CF-8EEA-4C7B-AC9A-B72850AF5026}" presName="txLvl2" presStyleLbl="revTx" presStyleIdx="1" presStyleCnt="4" custLinFactY="3473" custLinFactNeighborX="2144" custLinFactNeighborY="100000"/>
      <dgm:spPr/>
      <dgm:t>
        <a:bodyPr/>
        <a:lstStyle/>
        <a:p>
          <a:endParaRPr lang="en-US"/>
        </a:p>
      </dgm:t>
    </dgm:pt>
    <dgm:pt modelId="{11A63097-F8EA-4D3F-9902-CA08B109708E}" type="pres">
      <dgm:prSet presAssocID="{1BE652F4-6660-42CA-976E-74BB3F4F66BC}" presName="overlap" presStyleCnt="0"/>
      <dgm:spPr/>
      <dgm:t>
        <a:bodyPr/>
        <a:lstStyle/>
        <a:p>
          <a:endParaRPr lang="en-US"/>
        </a:p>
      </dgm:t>
    </dgm:pt>
    <dgm:pt modelId="{87D53DCA-0020-4C9D-B59D-B628B470DD82}" type="pres">
      <dgm:prSet presAssocID="{F2E8025D-FCF0-43B4-AE24-376A10C4CF7C}" presName="withChildren" presStyleCnt="0"/>
      <dgm:spPr/>
      <dgm:t>
        <a:bodyPr/>
        <a:lstStyle/>
        <a:p>
          <a:endParaRPr lang="en-US"/>
        </a:p>
      </dgm:t>
    </dgm:pt>
    <dgm:pt modelId="{BFC1A15B-74F6-4340-A64C-A241B84A498F}" type="pres">
      <dgm:prSet presAssocID="{F2E8025D-FCF0-43B4-AE24-376A10C4CF7C}" presName="bigCircle" presStyleLbl="vennNode1" presStyleIdx="2" presStyleCnt="4" custScaleX="162819" custLinFactNeighborX="2269" custLinFactNeighborY="13645"/>
      <dgm:spPr/>
      <dgm:t>
        <a:bodyPr/>
        <a:lstStyle/>
        <a:p>
          <a:endParaRPr lang="en-US"/>
        </a:p>
      </dgm:t>
    </dgm:pt>
    <dgm:pt modelId="{CA30BF00-FC4B-4782-9FAF-3D2DE6BE4FC5}" type="pres">
      <dgm:prSet presAssocID="{F2E8025D-FCF0-43B4-AE24-376A10C4CF7C}" presName="medCircle" presStyleLbl="vennNode1" presStyleIdx="3" presStyleCnt="4"/>
      <dgm:spPr/>
      <dgm:t>
        <a:bodyPr/>
        <a:lstStyle/>
        <a:p>
          <a:endParaRPr lang="en-US"/>
        </a:p>
      </dgm:t>
    </dgm:pt>
    <dgm:pt modelId="{EFAEBDC0-9AB9-4A16-9CDA-21514B4DC2CF}" type="pres">
      <dgm:prSet presAssocID="{F2E8025D-FCF0-43B4-AE24-376A10C4CF7C}" presName="txLvl1" presStyleLbl="revTx" presStyleIdx="2" presStyleCnt="4"/>
      <dgm:spPr/>
      <dgm:t>
        <a:bodyPr/>
        <a:lstStyle/>
        <a:p>
          <a:endParaRPr lang="en-US"/>
        </a:p>
      </dgm:t>
    </dgm:pt>
    <dgm:pt modelId="{F07D618A-281A-4228-96BE-490071165295}" type="pres">
      <dgm:prSet presAssocID="{F2E8025D-FCF0-43B4-AE24-376A10C4CF7C}" presName="lin" presStyleCnt="0"/>
      <dgm:spPr/>
      <dgm:t>
        <a:bodyPr/>
        <a:lstStyle/>
        <a:p>
          <a:endParaRPr lang="en-US"/>
        </a:p>
      </dgm:t>
    </dgm:pt>
    <dgm:pt modelId="{DFCB82D0-BF09-4F4A-B311-F64758A982B5}" type="pres">
      <dgm:prSet presAssocID="{1741B4D1-F70D-409F-8D63-B84663F9EC1C}" presName="txLvl2" presStyleLbl="revTx" presStyleIdx="3" presStyleCnt="4" custLinFactY="33269" custLinFactNeighborX="2144" custLinFactNeighborY="100000"/>
      <dgm:spPr/>
      <dgm:t>
        <a:bodyPr/>
        <a:lstStyle/>
        <a:p>
          <a:endParaRPr lang="en-US"/>
        </a:p>
      </dgm:t>
    </dgm:pt>
  </dgm:ptLst>
  <dgm:cxnLst>
    <dgm:cxn modelId="{446823F6-7E88-464E-8951-478A511F0020}" type="presOf" srcId="{1741B4D1-F70D-409F-8D63-B84663F9EC1C}" destId="{DFCB82D0-BF09-4F4A-B311-F64758A982B5}" srcOrd="0" destOrd="0" presId="urn:microsoft.com/office/officeart/2008/layout/VerticalCircleList"/>
    <dgm:cxn modelId="{82785D16-CDD5-435F-8CFA-D5493439A6BC}" srcId="{DCDAD70F-5A1B-49CE-96F4-BE18CB4FDEAC}" destId="{F2E8025D-FCF0-43B4-AE24-376A10C4CF7C}" srcOrd="1" destOrd="0" parTransId="{D2618465-0FA0-4759-831F-EEB2D4433A6E}" sibTransId="{C5F028E1-EA2E-416D-8D88-B00B8A114FCE}"/>
    <dgm:cxn modelId="{40294ACD-5B45-4A88-973E-BD7F991ECB50}" srcId="{F2E8025D-FCF0-43B4-AE24-376A10C4CF7C}" destId="{1741B4D1-F70D-409F-8D63-B84663F9EC1C}" srcOrd="0" destOrd="0" parTransId="{67998092-856C-4535-BB56-C2538C9A2430}" sibTransId="{E35894BD-B399-4ED6-AF1D-A5DBE13F7C33}"/>
    <dgm:cxn modelId="{72C43370-08B1-4DE3-B36B-0E6280A170CA}" type="presOf" srcId="{1BE652F4-6660-42CA-976E-74BB3F4F66BC}" destId="{978BD937-DCE4-4249-8E70-8F0785387068}" srcOrd="0" destOrd="0" presId="urn:microsoft.com/office/officeart/2008/layout/VerticalCircleList"/>
    <dgm:cxn modelId="{4CAC6DC7-B61C-40B6-B0A0-3DDD3555EFE5}" type="presOf" srcId="{F2E8025D-FCF0-43B4-AE24-376A10C4CF7C}" destId="{EFAEBDC0-9AB9-4A16-9CDA-21514B4DC2CF}" srcOrd="0" destOrd="0" presId="urn:microsoft.com/office/officeart/2008/layout/VerticalCircleList"/>
    <dgm:cxn modelId="{6DEE949C-95D5-4342-8731-0FFD32B96D6E}" type="presOf" srcId="{0AE786CF-8EEA-4C7B-AC9A-B72850AF5026}" destId="{1A9B520C-43C3-4BB1-B588-A9D7DEEAF0DC}" srcOrd="0" destOrd="0" presId="urn:microsoft.com/office/officeart/2008/layout/VerticalCircleList"/>
    <dgm:cxn modelId="{0A825815-38AF-4782-A7DE-6B8E99499C02}" srcId="{1BE652F4-6660-42CA-976E-74BB3F4F66BC}" destId="{0AE786CF-8EEA-4C7B-AC9A-B72850AF5026}" srcOrd="0" destOrd="0" parTransId="{9787F7DE-382C-40FF-A908-710556643D73}" sibTransId="{90B95EB7-2185-48D4-905D-9AC278CB1380}"/>
    <dgm:cxn modelId="{06F05DF8-F425-4760-821C-5721930715F2}" srcId="{DCDAD70F-5A1B-49CE-96F4-BE18CB4FDEAC}" destId="{1BE652F4-6660-42CA-976E-74BB3F4F66BC}" srcOrd="0" destOrd="0" parTransId="{26154CF4-E5A1-4A78-BE4E-3FE39FD7358B}" sibTransId="{9115F80B-86CA-4D66-A1DC-28C020E851A6}"/>
    <dgm:cxn modelId="{A6979316-5E96-4502-A13B-07608B87F25D}" type="presOf" srcId="{DCDAD70F-5A1B-49CE-96F4-BE18CB4FDEAC}" destId="{F70DF62B-C7C0-48E9-8E37-84F47C13B41C}" srcOrd="0" destOrd="0" presId="urn:microsoft.com/office/officeart/2008/layout/VerticalCircleList"/>
    <dgm:cxn modelId="{1F600CD4-1A2F-459A-9ADD-2859BEC03C73}" type="presParOf" srcId="{F70DF62B-C7C0-48E9-8E37-84F47C13B41C}" destId="{B03CA5BD-00A3-4FE6-8133-36570BF28405}" srcOrd="0" destOrd="0" presId="urn:microsoft.com/office/officeart/2008/layout/VerticalCircleList"/>
    <dgm:cxn modelId="{E1AFA58C-FED6-43E6-A494-FD0148C12537}" type="presParOf" srcId="{B03CA5BD-00A3-4FE6-8133-36570BF28405}" destId="{C9EEBA20-DFED-4720-A19A-37CC847F77E6}" srcOrd="0" destOrd="0" presId="urn:microsoft.com/office/officeart/2008/layout/VerticalCircleList"/>
    <dgm:cxn modelId="{17C82ED8-293F-418E-AF7C-59E21E0EDE01}" type="presParOf" srcId="{B03CA5BD-00A3-4FE6-8133-36570BF28405}" destId="{7CEAB55B-C79A-470D-B1DE-04330BD8D9FF}" srcOrd="1" destOrd="0" presId="urn:microsoft.com/office/officeart/2008/layout/VerticalCircleList"/>
    <dgm:cxn modelId="{1ECF6C3B-43ED-4327-BC61-5AFF10F83D97}" type="presParOf" srcId="{B03CA5BD-00A3-4FE6-8133-36570BF28405}" destId="{978BD937-DCE4-4249-8E70-8F0785387068}" srcOrd="2" destOrd="0" presId="urn:microsoft.com/office/officeart/2008/layout/VerticalCircleList"/>
    <dgm:cxn modelId="{FDD2FDD7-6067-4581-ADDD-322C10410E1C}" type="presParOf" srcId="{B03CA5BD-00A3-4FE6-8133-36570BF28405}" destId="{D0F09D78-C764-48E2-9E91-37199BFAA676}" srcOrd="3" destOrd="0" presId="urn:microsoft.com/office/officeart/2008/layout/VerticalCircleList"/>
    <dgm:cxn modelId="{6C09CBA6-44E7-4686-9F1D-0E1EED575A6A}" type="presParOf" srcId="{D0F09D78-C764-48E2-9E91-37199BFAA676}" destId="{1A9B520C-43C3-4BB1-B588-A9D7DEEAF0DC}" srcOrd="0" destOrd="0" presId="urn:microsoft.com/office/officeart/2008/layout/VerticalCircleList"/>
    <dgm:cxn modelId="{48121E73-103F-4C58-8D15-4E5557FBA495}" type="presParOf" srcId="{F70DF62B-C7C0-48E9-8E37-84F47C13B41C}" destId="{11A63097-F8EA-4D3F-9902-CA08B109708E}" srcOrd="1" destOrd="0" presId="urn:microsoft.com/office/officeart/2008/layout/VerticalCircleList"/>
    <dgm:cxn modelId="{43EE45C7-3D50-40D5-8496-15D24D598B45}" type="presParOf" srcId="{F70DF62B-C7C0-48E9-8E37-84F47C13B41C}" destId="{87D53DCA-0020-4C9D-B59D-B628B470DD82}" srcOrd="2" destOrd="0" presId="urn:microsoft.com/office/officeart/2008/layout/VerticalCircleList"/>
    <dgm:cxn modelId="{32D0E5DA-ADBC-4DE9-AD09-EE4577673047}" type="presParOf" srcId="{87D53DCA-0020-4C9D-B59D-B628B470DD82}" destId="{BFC1A15B-74F6-4340-A64C-A241B84A498F}" srcOrd="0" destOrd="0" presId="urn:microsoft.com/office/officeart/2008/layout/VerticalCircleList"/>
    <dgm:cxn modelId="{4C722ED6-D88F-481D-A530-D0E8C1C760C2}" type="presParOf" srcId="{87D53DCA-0020-4C9D-B59D-B628B470DD82}" destId="{CA30BF00-FC4B-4782-9FAF-3D2DE6BE4FC5}" srcOrd="1" destOrd="0" presId="urn:microsoft.com/office/officeart/2008/layout/VerticalCircleList"/>
    <dgm:cxn modelId="{E22FF9E8-57CA-4FB3-AFCC-B10D0E860726}" type="presParOf" srcId="{87D53DCA-0020-4C9D-B59D-B628B470DD82}" destId="{EFAEBDC0-9AB9-4A16-9CDA-21514B4DC2CF}" srcOrd="2" destOrd="0" presId="urn:microsoft.com/office/officeart/2008/layout/VerticalCircleList"/>
    <dgm:cxn modelId="{A8533640-FEAA-44E5-B1F0-1032F0BAB782}" type="presParOf" srcId="{87D53DCA-0020-4C9D-B59D-B628B470DD82}" destId="{F07D618A-281A-4228-96BE-490071165295}" srcOrd="3" destOrd="0" presId="urn:microsoft.com/office/officeart/2008/layout/VerticalCircleList"/>
    <dgm:cxn modelId="{C886F9C1-7B0B-4EBB-932F-F29067C427CD}" type="presParOf" srcId="{F07D618A-281A-4228-96BE-490071165295}" destId="{DFCB82D0-BF09-4F4A-B311-F64758A982B5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630B3EF-D426-43AE-8D14-3EBFCBC126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B8753C-4768-4C2C-8513-AC812B11159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Tech magazines </a:t>
          </a:r>
          <a:endParaRPr lang="en-US" dirty="0">
            <a:solidFill>
              <a:schemeClr val="tx1"/>
            </a:solidFill>
          </a:endParaRPr>
        </a:p>
      </dgm:t>
    </dgm:pt>
    <dgm:pt modelId="{E0610FAD-64E4-4047-A06E-BB2EFB4F7B8A}" type="parTrans" cxnId="{9444F947-615F-466C-96AD-A8C43469A483}">
      <dgm:prSet/>
      <dgm:spPr/>
      <dgm:t>
        <a:bodyPr/>
        <a:lstStyle/>
        <a:p>
          <a:endParaRPr lang="en-US"/>
        </a:p>
      </dgm:t>
    </dgm:pt>
    <dgm:pt modelId="{302A3A27-BC7F-48F3-B66A-D98613607FED}" type="sibTrans" cxnId="{9444F947-615F-466C-96AD-A8C43469A483}">
      <dgm:prSet/>
      <dgm:spPr/>
      <dgm:t>
        <a:bodyPr/>
        <a:lstStyle/>
        <a:p>
          <a:endParaRPr lang="en-US"/>
        </a:p>
      </dgm:t>
    </dgm:pt>
    <dgm:pt modelId="{3B64C838-BA53-4ED8-92D6-C18D1680044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Research papers/articles  </a:t>
          </a:r>
          <a:endParaRPr lang="en-US" dirty="0">
            <a:solidFill>
              <a:schemeClr val="tx1"/>
            </a:solidFill>
          </a:endParaRPr>
        </a:p>
      </dgm:t>
    </dgm:pt>
    <dgm:pt modelId="{2A5DF45A-D557-4C47-BD5C-3B23C16B8CD2}" type="parTrans" cxnId="{287E4220-7C00-4AF2-BA8E-18AC1E5E5D96}">
      <dgm:prSet/>
      <dgm:spPr/>
      <dgm:t>
        <a:bodyPr/>
        <a:lstStyle/>
        <a:p>
          <a:endParaRPr lang="en-US"/>
        </a:p>
      </dgm:t>
    </dgm:pt>
    <dgm:pt modelId="{52D8B7A0-B0CB-4442-A7BF-B75334021386}" type="sibTrans" cxnId="{287E4220-7C00-4AF2-BA8E-18AC1E5E5D96}">
      <dgm:prSet/>
      <dgm:spPr/>
      <dgm:t>
        <a:bodyPr/>
        <a:lstStyle/>
        <a:p>
          <a:endParaRPr lang="en-US"/>
        </a:p>
      </dgm:t>
    </dgm:pt>
    <dgm:pt modelId="{F81B081C-4F9D-41FF-B36D-959D03A102C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Technical Reports</a:t>
          </a:r>
          <a:endParaRPr lang="en-US" dirty="0">
            <a:solidFill>
              <a:schemeClr val="tx1"/>
            </a:solidFill>
          </a:endParaRPr>
        </a:p>
      </dgm:t>
    </dgm:pt>
    <dgm:pt modelId="{BA61DFED-EF45-4DF1-A842-D77807D7D141}" type="parTrans" cxnId="{B4536368-370E-4C2E-B855-EBE6E77106E6}">
      <dgm:prSet/>
      <dgm:spPr/>
      <dgm:t>
        <a:bodyPr/>
        <a:lstStyle/>
        <a:p>
          <a:endParaRPr lang="en-US"/>
        </a:p>
      </dgm:t>
    </dgm:pt>
    <dgm:pt modelId="{11135B7E-A8B0-4D7D-9EBD-6DE28219564E}" type="sibTrans" cxnId="{B4536368-370E-4C2E-B855-EBE6E77106E6}">
      <dgm:prSet/>
      <dgm:spPr/>
      <dgm:t>
        <a:bodyPr/>
        <a:lstStyle/>
        <a:p>
          <a:endParaRPr lang="en-US"/>
        </a:p>
      </dgm:t>
    </dgm:pt>
    <dgm:pt modelId="{F67A0E93-6858-4EE1-A5BB-03F2C22153F3}" type="pres">
      <dgm:prSet presAssocID="{3630B3EF-D426-43AE-8D14-3EBFCBC1267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0C0F7-FD4D-4F22-8176-3F495D9DAFE4}" type="pres">
      <dgm:prSet presAssocID="{FAB8753C-4768-4C2C-8513-AC812B11159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03BE37-EECC-4830-879A-68ACB7A6DCDA}" type="pres">
      <dgm:prSet presAssocID="{302A3A27-BC7F-48F3-B66A-D98613607FED}" presName="sibTrans" presStyleCnt="0"/>
      <dgm:spPr/>
    </dgm:pt>
    <dgm:pt modelId="{0F194855-7416-442D-AD55-BF3729DFE091}" type="pres">
      <dgm:prSet presAssocID="{3B64C838-BA53-4ED8-92D6-C18D1680044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F610AE-26AA-4DDE-9FFF-5E4EFA267D1C}" type="pres">
      <dgm:prSet presAssocID="{52D8B7A0-B0CB-4442-A7BF-B75334021386}" presName="sibTrans" presStyleCnt="0"/>
      <dgm:spPr/>
    </dgm:pt>
    <dgm:pt modelId="{138F5CD3-C675-444E-AB74-1A856258F6AE}" type="pres">
      <dgm:prSet presAssocID="{F81B081C-4F9D-41FF-B36D-959D03A102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CC6E9D-7883-47FE-8FFE-36BB7DD81124}" type="presOf" srcId="{3B64C838-BA53-4ED8-92D6-C18D16800447}" destId="{0F194855-7416-442D-AD55-BF3729DFE091}" srcOrd="0" destOrd="0" presId="urn:microsoft.com/office/officeart/2005/8/layout/default"/>
    <dgm:cxn modelId="{9444F947-615F-466C-96AD-A8C43469A483}" srcId="{3630B3EF-D426-43AE-8D14-3EBFCBC12673}" destId="{FAB8753C-4768-4C2C-8513-AC812B111591}" srcOrd="0" destOrd="0" parTransId="{E0610FAD-64E4-4047-A06E-BB2EFB4F7B8A}" sibTransId="{302A3A27-BC7F-48F3-B66A-D98613607FED}"/>
    <dgm:cxn modelId="{F6095EF2-CD71-4D7A-8839-CBA4457F9587}" type="presOf" srcId="{FAB8753C-4768-4C2C-8513-AC812B111591}" destId="{AE20C0F7-FD4D-4F22-8176-3F495D9DAFE4}" srcOrd="0" destOrd="0" presId="urn:microsoft.com/office/officeart/2005/8/layout/default"/>
    <dgm:cxn modelId="{287E4220-7C00-4AF2-BA8E-18AC1E5E5D96}" srcId="{3630B3EF-D426-43AE-8D14-3EBFCBC12673}" destId="{3B64C838-BA53-4ED8-92D6-C18D16800447}" srcOrd="1" destOrd="0" parTransId="{2A5DF45A-D557-4C47-BD5C-3B23C16B8CD2}" sibTransId="{52D8B7A0-B0CB-4442-A7BF-B75334021386}"/>
    <dgm:cxn modelId="{C569E181-51EC-44CD-A5DF-6BF2577AAF19}" type="presOf" srcId="{3630B3EF-D426-43AE-8D14-3EBFCBC12673}" destId="{F67A0E93-6858-4EE1-A5BB-03F2C22153F3}" srcOrd="0" destOrd="0" presId="urn:microsoft.com/office/officeart/2005/8/layout/default"/>
    <dgm:cxn modelId="{455FDE06-A63E-4121-88B9-408705CC3156}" type="presOf" srcId="{F81B081C-4F9D-41FF-B36D-959D03A102CE}" destId="{138F5CD3-C675-444E-AB74-1A856258F6AE}" srcOrd="0" destOrd="0" presId="urn:microsoft.com/office/officeart/2005/8/layout/default"/>
    <dgm:cxn modelId="{B4536368-370E-4C2E-B855-EBE6E77106E6}" srcId="{3630B3EF-D426-43AE-8D14-3EBFCBC12673}" destId="{F81B081C-4F9D-41FF-B36D-959D03A102CE}" srcOrd="2" destOrd="0" parTransId="{BA61DFED-EF45-4DF1-A842-D77807D7D141}" sibTransId="{11135B7E-A8B0-4D7D-9EBD-6DE28219564E}"/>
    <dgm:cxn modelId="{583168B9-AF76-4E80-94E5-C758D888A806}" type="presParOf" srcId="{F67A0E93-6858-4EE1-A5BB-03F2C22153F3}" destId="{AE20C0F7-FD4D-4F22-8176-3F495D9DAFE4}" srcOrd="0" destOrd="0" presId="urn:microsoft.com/office/officeart/2005/8/layout/default"/>
    <dgm:cxn modelId="{F48DB4B9-7F84-45B9-B9FA-2F0CF2288209}" type="presParOf" srcId="{F67A0E93-6858-4EE1-A5BB-03F2C22153F3}" destId="{0103BE37-EECC-4830-879A-68ACB7A6DCDA}" srcOrd="1" destOrd="0" presId="urn:microsoft.com/office/officeart/2005/8/layout/default"/>
    <dgm:cxn modelId="{D43513A1-B3C4-4060-B960-EAB96581725F}" type="presParOf" srcId="{F67A0E93-6858-4EE1-A5BB-03F2C22153F3}" destId="{0F194855-7416-442D-AD55-BF3729DFE091}" srcOrd="2" destOrd="0" presId="urn:microsoft.com/office/officeart/2005/8/layout/default"/>
    <dgm:cxn modelId="{299D4E17-1A6E-46B5-BA8C-7C3BDA6AFDD0}" type="presParOf" srcId="{F67A0E93-6858-4EE1-A5BB-03F2C22153F3}" destId="{F5F610AE-26AA-4DDE-9FFF-5E4EFA267D1C}" srcOrd="3" destOrd="0" presId="urn:microsoft.com/office/officeart/2005/8/layout/default"/>
    <dgm:cxn modelId="{91A6F43B-34C7-454C-B767-FB32E0D9BF87}" type="presParOf" srcId="{F67A0E93-6858-4EE1-A5BB-03F2C22153F3}" destId="{138F5CD3-C675-444E-AB74-1A856258F6A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B8EB037-BC56-4D42-8A17-715F899A8254}" type="doc">
      <dgm:prSet loTypeId="urn:diagrams.loki3.com/Bracket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B9083E-D558-4F07-A3F2-1119291DFAD2}">
      <dgm:prSet phldrT="[Text]"/>
      <dgm:spPr/>
      <dgm:t>
        <a:bodyPr/>
        <a:lstStyle/>
        <a:p>
          <a:pPr algn="l"/>
          <a:r>
            <a:rPr lang="en-US" dirty="0" smtClean="0"/>
            <a:t>The data bases</a:t>
          </a:r>
        </a:p>
      </dgm:t>
    </dgm:pt>
    <dgm:pt modelId="{7FA4EAF7-C1B1-4BCF-8038-77D6C0A2619B}" type="parTrans" cxnId="{F2C9DC4C-73C3-4DED-A66D-57ADF7035F65}">
      <dgm:prSet/>
      <dgm:spPr/>
      <dgm:t>
        <a:bodyPr/>
        <a:lstStyle/>
        <a:p>
          <a:endParaRPr lang="en-US"/>
        </a:p>
      </dgm:t>
    </dgm:pt>
    <dgm:pt modelId="{7151D497-7FB9-43DC-BC21-C4C8B24923A8}" type="sibTrans" cxnId="{F2C9DC4C-73C3-4DED-A66D-57ADF7035F65}">
      <dgm:prSet/>
      <dgm:spPr/>
      <dgm:t>
        <a:bodyPr/>
        <a:lstStyle/>
        <a:p>
          <a:endParaRPr lang="en-US"/>
        </a:p>
      </dgm:t>
    </dgm:pt>
    <dgm:pt modelId="{FBCAB7FB-EF86-498D-89EB-91292EEAAB7E}">
      <dgm:prSet phldrT="[Text]"/>
      <dgm:spPr/>
      <dgm:t>
        <a:bodyPr/>
        <a:lstStyle/>
        <a:p>
          <a:r>
            <a:rPr lang="en-US" altLang="en-US" b="1" dirty="0" smtClean="0"/>
            <a:t>IEEE</a:t>
          </a:r>
          <a:endParaRPr lang="en-US" dirty="0"/>
        </a:p>
      </dgm:t>
    </dgm:pt>
    <dgm:pt modelId="{3BC45AD6-C34C-4564-AAB6-0BB705AEF7AD}" type="parTrans" cxnId="{665AEA06-E19C-4515-885B-AF5E8A0E2593}">
      <dgm:prSet/>
      <dgm:spPr/>
      <dgm:t>
        <a:bodyPr/>
        <a:lstStyle/>
        <a:p>
          <a:endParaRPr lang="en-US"/>
        </a:p>
      </dgm:t>
    </dgm:pt>
    <dgm:pt modelId="{2BDF47BF-5778-4658-A31D-83EF6B89FEE9}" type="sibTrans" cxnId="{665AEA06-E19C-4515-885B-AF5E8A0E2593}">
      <dgm:prSet/>
      <dgm:spPr/>
      <dgm:t>
        <a:bodyPr/>
        <a:lstStyle/>
        <a:p>
          <a:endParaRPr lang="en-US"/>
        </a:p>
      </dgm:t>
    </dgm:pt>
    <dgm:pt modelId="{1E315A57-8CE9-41E6-AA1E-A6745FB4626F}">
      <dgm:prSet/>
      <dgm:spPr/>
      <dgm:t>
        <a:bodyPr/>
        <a:lstStyle/>
        <a:p>
          <a:r>
            <a:rPr lang="en-US" altLang="en-US" b="1" smtClean="0"/>
            <a:t>ACM</a:t>
          </a:r>
          <a:endParaRPr lang="en-US" altLang="en-US" b="1" dirty="0" smtClean="0"/>
        </a:p>
      </dgm:t>
    </dgm:pt>
    <dgm:pt modelId="{4840085B-B653-44CD-9816-DBC693BA827F}" type="parTrans" cxnId="{5247A75B-FEC2-486D-ACB6-E3684A951779}">
      <dgm:prSet/>
      <dgm:spPr/>
      <dgm:t>
        <a:bodyPr/>
        <a:lstStyle/>
        <a:p>
          <a:endParaRPr lang="en-US"/>
        </a:p>
      </dgm:t>
    </dgm:pt>
    <dgm:pt modelId="{482CBAD9-D8D1-4406-AEB6-038F3CE93E23}" type="sibTrans" cxnId="{5247A75B-FEC2-486D-ACB6-E3684A951779}">
      <dgm:prSet/>
      <dgm:spPr/>
      <dgm:t>
        <a:bodyPr/>
        <a:lstStyle/>
        <a:p>
          <a:endParaRPr lang="en-US"/>
        </a:p>
      </dgm:t>
    </dgm:pt>
    <dgm:pt modelId="{ECB69D07-4334-4754-B218-58C55D4336A4}">
      <dgm:prSet/>
      <dgm:spPr/>
      <dgm:t>
        <a:bodyPr/>
        <a:lstStyle/>
        <a:p>
          <a:r>
            <a:rPr lang="en-US" altLang="en-US" b="1" smtClean="0"/>
            <a:t>Sage</a:t>
          </a:r>
          <a:endParaRPr lang="en-US" altLang="en-US" b="1" dirty="0" smtClean="0"/>
        </a:p>
      </dgm:t>
    </dgm:pt>
    <dgm:pt modelId="{97BBA9DC-E6F5-4FD7-A015-C5B49EA38B9A}" type="parTrans" cxnId="{6E6C2B26-8E01-446E-AE58-FF3E2CCD8EBD}">
      <dgm:prSet/>
      <dgm:spPr/>
      <dgm:t>
        <a:bodyPr/>
        <a:lstStyle/>
        <a:p>
          <a:endParaRPr lang="en-US"/>
        </a:p>
      </dgm:t>
    </dgm:pt>
    <dgm:pt modelId="{8828FAE9-37DD-4D91-B187-6CA50885F7AF}" type="sibTrans" cxnId="{6E6C2B26-8E01-446E-AE58-FF3E2CCD8EBD}">
      <dgm:prSet/>
      <dgm:spPr/>
      <dgm:t>
        <a:bodyPr/>
        <a:lstStyle/>
        <a:p>
          <a:endParaRPr lang="en-US"/>
        </a:p>
      </dgm:t>
    </dgm:pt>
    <dgm:pt modelId="{46562D6C-AD94-4C1D-8E04-043F2DC799A9}">
      <dgm:prSet/>
      <dgm:spPr/>
      <dgm:t>
        <a:bodyPr/>
        <a:lstStyle/>
        <a:p>
          <a:r>
            <a:rPr lang="en-US" altLang="en-US" b="1" smtClean="0"/>
            <a:t>Emerald</a:t>
          </a:r>
          <a:endParaRPr lang="en-US" altLang="en-US" b="1" dirty="0" smtClean="0"/>
        </a:p>
      </dgm:t>
    </dgm:pt>
    <dgm:pt modelId="{BACE2A9A-C9F6-494F-AA6E-205B6FF810FD}" type="parTrans" cxnId="{FAB6AB58-932A-47B5-B0DF-CD171E3F2F40}">
      <dgm:prSet/>
      <dgm:spPr/>
      <dgm:t>
        <a:bodyPr/>
        <a:lstStyle/>
        <a:p>
          <a:endParaRPr lang="en-US"/>
        </a:p>
      </dgm:t>
    </dgm:pt>
    <dgm:pt modelId="{9C220EF5-83E4-48F0-B7FC-F845B58789CD}" type="sibTrans" cxnId="{FAB6AB58-932A-47B5-B0DF-CD171E3F2F40}">
      <dgm:prSet/>
      <dgm:spPr/>
      <dgm:t>
        <a:bodyPr/>
        <a:lstStyle/>
        <a:p>
          <a:endParaRPr lang="en-US"/>
        </a:p>
      </dgm:t>
    </dgm:pt>
    <dgm:pt modelId="{63EB25F7-C63D-465A-9711-A75615595A72}">
      <dgm:prSet/>
      <dgm:spPr/>
      <dgm:t>
        <a:bodyPr/>
        <a:lstStyle/>
        <a:p>
          <a:r>
            <a:rPr lang="en-US" altLang="en-US" b="1" smtClean="0"/>
            <a:t>Taylor and Francis</a:t>
          </a:r>
          <a:endParaRPr lang="en-US" altLang="en-US" b="1" dirty="0" smtClean="0"/>
        </a:p>
      </dgm:t>
    </dgm:pt>
    <dgm:pt modelId="{20701B2D-B575-4ABB-94E5-89380495EB8D}" type="parTrans" cxnId="{2538BEC3-7434-47AB-97F4-510524612E7B}">
      <dgm:prSet/>
      <dgm:spPr/>
      <dgm:t>
        <a:bodyPr/>
        <a:lstStyle/>
        <a:p>
          <a:endParaRPr lang="en-US"/>
        </a:p>
      </dgm:t>
    </dgm:pt>
    <dgm:pt modelId="{039CF248-636D-4E34-86E4-34F65E2684FC}" type="sibTrans" cxnId="{2538BEC3-7434-47AB-97F4-510524612E7B}">
      <dgm:prSet/>
      <dgm:spPr/>
      <dgm:t>
        <a:bodyPr/>
        <a:lstStyle/>
        <a:p>
          <a:endParaRPr lang="en-US"/>
        </a:p>
      </dgm:t>
    </dgm:pt>
    <dgm:pt modelId="{32CE7391-1C92-4797-A1DE-74D83E5BDC70}">
      <dgm:prSet/>
      <dgm:spPr/>
      <dgm:t>
        <a:bodyPr/>
        <a:lstStyle/>
        <a:p>
          <a:r>
            <a:rPr lang="en-US" altLang="en-US" b="1" smtClean="0"/>
            <a:t>Wiley</a:t>
          </a:r>
          <a:endParaRPr lang="en-US" altLang="en-US" b="1" dirty="0" smtClean="0"/>
        </a:p>
      </dgm:t>
    </dgm:pt>
    <dgm:pt modelId="{52FFB022-09AC-4AAA-874F-CAB1F9CA7C7F}" type="parTrans" cxnId="{3365F928-D7F1-4A05-8AF9-DB1470AE9735}">
      <dgm:prSet/>
      <dgm:spPr/>
      <dgm:t>
        <a:bodyPr/>
        <a:lstStyle/>
        <a:p>
          <a:endParaRPr lang="en-US"/>
        </a:p>
      </dgm:t>
    </dgm:pt>
    <dgm:pt modelId="{2D39A754-B3B8-4011-B903-0CAFC6B6E59E}" type="sibTrans" cxnId="{3365F928-D7F1-4A05-8AF9-DB1470AE9735}">
      <dgm:prSet/>
      <dgm:spPr/>
      <dgm:t>
        <a:bodyPr/>
        <a:lstStyle/>
        <a:p>
          <a:endParaRPr lang="en-US"/>
        </a:p>
      </dgm:t>
    </dgm:pt>
    <dgm:pt modelId="{8E1961CA-9EFE-4E22-AF8E-D16BFBE98235}">
      <dgm:prSet/>
      <dgm:spPr/>
      <dgm:t>
        <a:bodyPr/>
        <a:lstStyle/>
        <a:p>
          <a:r>
            <a:rPr lang="en-US" altLang="en-US" b="1" smtClean="0"/>
            <a:t>Elsevier</a:t>
          </a:r>
          <a:endParaRPr lang="en-US" altLang="en-US" b="1" dirty="0" smtClean="0"/>
        </a:p>
      </dgm:t>
    </dgm:pt>
    <dgm:pt modelId="{0C43C505-9C1D-4F04-8071-25B4BC17C050}" type="parTrans" cxnId="{9FEFD621-F269-4A21-B024-B4795378F991}">
      <dgm:prSet/>
      <dgm:spPr/>
      <dgm:t>
        <a:bodyPr/>
        <a:lstStyle/>
        <a:p>
          <a:endParaRPr lang="en-US"/>
        </a:p>
      </dgm:t>
    </dgm:pt>
    <dgm:pt modelId="{516CDE71-8D99-4A98-B0CC-0F6B9F4A6D49}" type="sibTrans" cxnId="{9FEFD621-F269-4A21-B024-B4795378F991}">
      <dgm:prSet/>
      <dgm:spPr/>
      <dgm:t>
        <a:bodyPr/>
        <a:lstStyle/>
        <a:p>
          <a:endParaRPr lang="en-US"/>
        </a:p>
      </dgm:t>
    </dgm:pt>
    <dgm:pt modelId="{DB7B8FCE-DAC8-4E0C-AEA1-FB94CE82BA79}">
      <dgm:prSet/>
      <dgm:spPr/>
      <dgm:t>
        <a:bodyPr/>
        <a:lstStyle/>
        <a:p>
          <a:r>
            <a:rPr lang="en-US" altLang="en-US" b="1" smtClean="0"/>
            <a:t>Routledge</a:t>
          </a:r>
          <a:endParaRPr lang="en-US" altLang="en-US" b="1" dirty="0" smtClean="0"/>
        </a:p>
      </dgm:t>
    </dgm:pt>
    <dgm:pt modelId="{54C4BAE1-47EA-4448-8953-63B4115A9468}" type="parTrans" cxnId="{3C60099D-9C59-4C89-B524-EB9F0E902D83}">
      <dgm:prSet/>
      <dgm:spPr/>
      <dgm:t>
        <a:bodyPr/>
        <a:lstStyle/>
        <a:p>
          <a:endParaRPr lang="en-US"/>
        </a:p>
      </dgm:t>
    </dgm:pt>
    <dgm:pt modelId="{65BF8AA5-C580-432C-AA8C-017AC87BA3CD}" type="sibTrans" cxnId="{3C60099D-9C59-4C89-B524-EB9F0E902D83}">
      <dgm:prSet/>
      <dgm:spPr/>
      <dgm:t>
        <a:bodyPr/>
        <a:lstStyle/>
        <a:p>
          <a:endParaRPr lang="en-US"/>
        </a:p>
      </dgm:t>
    </dgm:pt>
    <dgm:pt modelId="{7C01BC2B-2580-402F-BC5A-1EB71EB9C08B}">
      <dgm:prSet/>
      <dgm:spPr/>
      <dgm:t>
        <a:bodyPr/>
        <a:lstStyle/>
        <a:p>
          <a:r>
            <a:rPr lang="en-US" altLang="en-US" b="1" dirty="0" smtClean="0"/>
            <a:t>Springer</a:t>
          </a:r>
          <a:endParaRPr lang="en-US" dirty="0"/>
        </a:p>
      </dgm:t>
    </dgm:pt>
    <dgm:pt modelId="{B7574EF8-75BE-4131-980D-CFFD83C0FA8B}" type="parTrans" cxnId="{06A787FF-7585-414E-A8F3-97FF75790F70}">
      <dgm:prSet/>
      <dgm:spPr/>
      <dgm:t>
        <a:bodyPr/>
        <a:lstStyle/>
        <a:p>
          <a:endParaRPr lang="en-US"/>
        </a:p>
      </dgm:t>
    </dgm:pt>
    <dgm:pt modelId="{038FC8D1-247C-42D7-A4F3-AE880D38262C}" type="sibTrans" cxnId="{06A787FF-7585-414E-A8F3-97FF75790F70}">
      <dgm:prSet/>
      <dgm:spPr/>
      <dgm:t>
        <a:bodyPr/>
        <a:lstStyle/>
        <a:p>
          <a:endParaRPr lang="en-US"/>
        </a:p>
      </dgm:t>
    </dgm:pt>
    <dgm:pt modelId="{D429ED64-D674-43C1-9810-B7357182B35D}" type="pres">
      <dgm:prSet presAssocID="{9B8EB037-BC56-4D42-8A17-715F899A82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01AECE-B313-4ECB-A1DE-8A8D260CB012}" type="pres">
      <dgm:prSet presAssocID="{76B9083E-D558-4F07-A3F2-1119291DFAD2}" presName="linNode" presStyleCnt="0"/>
      <dgm:spPr/>
    </dgm:pt>
    <dgm:pt modelId="{EAF5A535-C818-466C-A9F1-FDA47BD0CA71}" type="pres">
      <dgm:prSet presAssocID="{76B9083E-D558-4F07-A3F2-1119291DFAD2}" presName="parTx" presStyleLbl="revTx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BA632-6FFA-43D7-B9A4-3919AE1E31EF}" type="pres">
      <dgm:prSet presAssocID="{76B9083E-D558-4F07-A3F2-1119291DFAD2}" presName="bracket" presStyleLbl="parChTrans1D1" presStyleIdx="0" presStyleCnt="1"/>
      <dgm:spPr/>
    </dgm:pt>
    <dgm:pt modelId="{7967E2B5-5C2F-42E7-B5DE-1F8AFF84472F}" type="pres">
      <dgm:prSet presAssocID="{76B9083E-D558-4F07-A3F2-1119291DFAD2}" presName="spH" presStyleCnt="0"/>
      <dgm:spPr/>
    </dgm:pt>
    <dgm:pt modelId="{0EC18F73-C2D3-42A1-A0D9-A2FC1BD64AD3}" type="pres">
      <dgm:prSet presAssocID="{76B9083E-D558-4F07-A3F2-1119291DFAD2}" presName="desTx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60099D-9C59-4C89-B524-EB9F0E902D83}" srcId="{76B9083E-D558-4F07-A3F2-1119291DFAD2}" destId="{DB7B8FCE-DAC8-4E0C-AEA1-FB94CE82BA79}" srcOrd="7" destOrd="0" parTransId="{54C4BAE1-47EA-4448-8953-63B4115A9468}" sibTransId="{65BF8AA5-C580-432C-AA8C-017AC87BA3CD}"/>
    <dgm:cxn modelId="{2538BEC3-7434-47AB-97F4-510524612E7B}" srcId="{76B9083E-D558-4F07-A3F2-1119291DFAD2}" destId="{63EB25F7-C63D-465A-9711-A75615595A72}" srcOrd="4" destOrd="0" parTransId="{20701B2D-B575-4ABB-94E5-89380495EB8D}" sibTransId="{039CF248-636D-4E34-86E4-34F65E2684FC}"/>
    <dgm:cxn modelId="{06A787FF-7585-414E-A8F3-97FF75790F70}" srcId="{76B9083E-D558-4F07-A3F2-1119291DFAD2}" destId="{7C01BC2B-2580-402F-BC5A-1EB71EB9C08B}" srcOrd="8" destOrd="0" parTransId="{B7574EF8-75BE-4131-980D-CFFD83C0FA8B}" sibTransId="{038FC8D1-247C-42D7-A4F3-AE880D38262C}"/>
    <dgm:cxn modelId="{F2C9DC4C-73C3-4DED-A66D-57ADF7035F65}" srcId="{9B8EB037-BC56-4D42-8A17-715F899A8254}" destId="{76B9083E-D558-4F07-A3F2-1119291DFAD2}" srcOrd="0" destOrd="0" parTransId="{7FA4EAF7-C1B1-4BCF-8038-77D6C0A2619B}" sibTransId="{7151D497-7FB9-43DC-BC21-C4C8B24923A8}"/>
    <dgm:cxn modelId="{3365F928-D7F1-4A05-8AF9-DB1470AE9735}" srcId="{76B9083E-D558-4F07-A3F2-1119291DFAD2}" destId="{32CE7391-1C92-4797-A1DE-74D83E5BDC70}" srcOrd="5" destOrd="0" parTransId="{52FFB022-09AC-4AAA-874F-CAB1F9CA7C7F}" sibTransId="{2D39A754-B3B8-4011-B903-0CAFC6B6E59E}"/>
    <dgm:cxn modelId="{AECD31FD-346A-4F94-8DF7-8DB71F526F2E}" type="presOf" srcId="{9B8EB037-BC56-4D42-8A17-715F899A8254}" destId="{D429ED64-D674-43C1-9810-B7357182B35D}" srcOrd="0" destOrd="0" presId="urn:diagrams.loki3.com/BracketList"/>
    <dgm:cxn modelId="{6A18FC71-9A17-4417-9354-755C00724ACF}" type="presOf" srcId="{32CE7391-1C92-4797-A1DE-74D83E5BDC70}" destId="{0EC18F73-C2D3-42A1-A0D9-A2FC1BD64AD3}" srcOrd="0" destOrd="5" presId="urn:diagrams.loki3.com/BracketList"/>
    <dgm:cxn modelId="{C4B5E41D-D202-4707-847E-CBFACDA56B92}" type="presOf" srcId="{7C01BC2B-2580-402F-BC5A-1EB71EB9C08B}" destId="{0EC18F73-C2D3-42A1-A0D9-A2FC1BD64AD3}" srcOrd="0" destOrd="8" presId="urn:diagrams.loki3.com/BracketList"/>
    <dgm:cxn modelId="{6E6C2B26-8E01-446E-AE58-FF3E2CCD8EBD}" srcId="{76B9083E-D558-4F07-A3F2-1119291DFAD2}" destId="{ECB69D07-4334-4754-B218-58C55D4336A4}" srcOrd="2" destOrd="0" parTransId="{97BBA9DC-E6F5-4FD7-A015-C5B49EA38B9A}" sibTransId="{8828FAE9-37DD-4D91-B187-6CA50885F7AF}"/>
    <dgm:cxn modelId="{9FEFD621-F269-4A21-B024-B4795378F991}" srcId="{76B9083E-D558-4F07-A3F2-1119291DFAD2}" destId="{8E1961CA-9EFE-4E22-AF8E-D16BFBE98235}" srcOrd="6" destOrd="0" parTransId="{0C43C505-9C1D-4F04-8071-25B4BC17C050}" sibTransId="{516CDE71-8D99-4A98-B0CC-0F6B9F4A6D49}"/>
    <dgm:cxn modelId="{FAB6AB58-932A-47B5-B0DF-CD171E3F2F40}" srcId="{76B9083E-D558-4F07-A3F2-1119291DFAD2}" destId="{46562D6C-AD94-4C1D-8E04-043F2DC799A9}" srcOrd="3" destOrd="0" parTransId="{BACE2A9A-C9F6-494F-AA6E-205B6FF810FD}" sibTransId="{9C220EF5-83E4-48F0-B7FC-F845B58789CD}"/>
    <dgm:cxn modelId="{0A6C04C3-9AC1-447C-81B2-190A2DA74ACE}" type="presOf" srcId="{DB7B8FCE-DAC8-4E0C-AEA1-FB94CE82BA79}" destId="{0EC18F73-C2D3-42A1-A0D9-A2FC1BD64AD3}" srcOrd="0" destOrd="7" presId="urn:diagrams.loki3.com/BracketList"/>
    <dgm:cxn modelId="{9A648129-4074-4E42-8332-F1FAE1E90FC0}" type="presOf" srcId="{FBCAB7FB-EF86-498D-89EB-91292EEAAB7E}" destId="{0EC18F73-C2D3-42A1-A0D9-A2FC1BD64AD3}" srcOrd="0" destOrd="0" presId="urn:diagrams.loki3.com/BracketList"/>
    <dgm:cxn modelId="{5084E0F3-95B2-41EB-B66A-3BDE3A1CFE63}" type="presOf" srcId="{63EB25F7-C63D-465A-9711-A75615595A72}" destId="{0EC18F73-C2D3-42A1-A0D9-A2FC1BD64AD3}" srcOrd="0" destOrd="4" presId="urn:diagrams.loki3.com/BracketList"/>
    <dgm:cxn modelId="{665AEA06-E19C-4515-885B-AF5E8A0E2593}" srcId="{76B9083E-D558-4F07-A3F2-1119291DFAD2}" destId="{FBCAB7FB-EF86-498D-89EB-91292EEAAB7E}" srcOrd="0" destOrd="0" parTransId="{3BC45AD6-C34C-4564-AAB6-0BB705AEF7AD}" sibTransId="{2BDF47BF-5778-4658-A31D-83EF6B89FEE9}"/>
    <dgm:cxn modelId="{5247A75B-FEC2-486D-ACB6-E3684A951779}" srcId="{76B9083E-D558-4F07-A3F2-1119291DFAD2}" destId="{1E315A57-8CE9-41E6-AA1E-A6745FB4626F}" srcOrd="1" destOrd="0" parTransId="{4840085B-B653-44CD-9816-DBC693BA827F}" sibTransId="{482CBAD9-D8D1-4406-AEB6-038F3CE93E23}"/>
    <dgm:cxn modelId="{B55C681D-0720-45C9-B927-74560981F482}" type="presOf" srcId="{ECB69D07-4334-4754-B218-58C55D4336A4}" destId="{0EC18F73-C2D3-42A1-A0D9-A2FC1BD64AD3}" srcOrd="0" destOrd="2" presId="urn:diagrams.loki3.com/BracketList"/>
    <dgm:cxn modelId="{8705BBDB-6C00-4749-93AA-737166AA597B}" type="presOf" srcId="{8E1961CA-9EFE-4E22-AF8E-D16BFBE98235}" destId="{0EC18F73-C2D3-42A1-A0D9-A2FC1BD64AD3}" srcOrd="0" destOrd="6" presId="urn:diagrams.loki3.com/BracketList"/>
    <dgm:cxn modelId="{3B3C47F1-88B7-44E7-B1C0-620508ADF661}" type="presOf" srcId="{1E315A57-8CE9-41E6-AA1E-A6745FB4626F}" destId="{0EC18F73-C2D3-42A1-A0D9-A2FC1BD64AD3}" srcOrd="0" destOrd="1" presId="urn:diagrams.loki3.com/BracketList"/>
    <dgm:cxn modelId="{3C81C912-DB3A-4989-A1B0-528F306FA411}" type="presOf" srcId="{46562D6C-AD94-4C1D-8E04-043F2DC799A9}" destId="{0EC18F73-C2D3-42A1-A0D9-A2FC1BD64AD3}" srcOrd="0" destOrd="3" presId="urn:diagrams.loki3.com/BracketList"/>
    <dgm:cxn modelId="{77A43CC7-4485-4F94-9E5E-9B5B306FD63E}" type="presOf" srcId="{76B9083E-D558-4F07-A3F2-1119291DFAD2}" destId="{EAF5A535-C818-466C-A9F1-FDA47BD0CA71}" srcOrd="0" destOrd="0" presId="urn:diagrams.loki3.com/BracketList"/>
    <dgm:cxn modelId="{0D566E80-1F98-46DF-9295-65764B9A9D12}" type="presParOf" srcId="{D429ED64-D674-43C1-9810-B7357182B35D}" destId="{FB01AECE-B313-4ECB-A1DE-8A8D260CB012}" srcOrd="0" destOrd="0" presId="urn:diagrams.loki3.com/BracketList"/>
    <dgm:cxn modelId="{9E3DA486-EEA2-4FB8-9210-4CFCBB255616}" type="presParOf" srcId="{FB01AECE-B313-4ECB-A1DE-8A8D260CB012}" destId="{EAF5A535-C818-466C-A9F1-FDA47BD0CA71}" srcOrd="0" destOrd="0" presId="urn:diagrams.loki3.com/BracketList"/>
    <dgm:cxn modelId="{FF65FD3F-F47F-4ED1-B94D-FF2DBFC5A971}" type="presParOf" srcId="{FB01AECE-B313-4ECB-A1DE-8A8D260CB012}" destId="{B80BA632-6FFA-43D7-B9A4-3919AE1E31EF}" srcOrd="1" destOrd="0" presId="urn:diagrams.loki3.com/BracketList"/>
    <dgm:cxn modelId="{00C16EF1-DB18-4A7C-A929-498ECF199244}" type="presParOf" srcId="{FB01AECE-B313-4ECB-A1DE-8A8D260CB012}" destId="{7967E2B5-5C2F-42E7-B5DE-1F8AFF84472F}" srcOrd="2" destOrd="0" presId="urn:diagrams.loki3.com/BracketList"/>
    <dgm:cxn modelId="{95AEDFF8-B5E6-4D97-ACE0-BDC8539ACE67}" type="presParOf" srcId="{FB01AECE-B313-4ECB-A1DE-8A8D260CB012}" destId="{0EC18F73-C2D3-42A1-A0D9-A2FC1BD64AD3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0E8961-55AE-4ACF-8DE6-4EE2D8065F3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3605862-2924-4210-9A99-1D0D56396FE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Chronological </a:t>
          </a:r>
          <a:endParaRPr lang="en-US" dirty="0">
            <a:solidFill>
              <a:schemeClr val="tx1"/>
            </a:solidFill>
          </a:endParaRPr>
        </a:p>
      </dgm:t>
    </dgm:pt>
    <dgm:pt modelId="{5DD88BA3-5D8B-48F9-80C2-CDE7466DD1B6}" type="parTrans" cxnId="{F87AA180-099A-4DB1-A487-AFD3AC65C791}">
      <dgm:prSet/>
      <dgm:spPr/>
      <dgm:t>
        <a:bodyPr/>
        <a:lstStyle/>
        <a:p>
          <a:endParaRPr lang="en-US"/>
        </a:p>
      </dgm:t>
    </dgm:pt>
    <dgm:pt modelId="{86ADDA8F-EBD7-4C63-B669-441593CF3BD0}" type="sibTrans" cxnId="{F87AA180-099A-4DB1-A487-AFD3AC65C791}">
      <dgm:prSet/>
      <dgm:spPr/>
      <dgm:t>
        <a:bodyPr/>
        <a:lstStyle/>
        <a:p>
          <a:endParaRPr lang="en-US"/>
        </a:p>
      </dgm:t>
    </dgm:pt>
    <dgm:pt modelId="{5D1A83F0-72F2-478C-9CA3-768B88D9EF9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Functional</a:t>
          </a:r>
          <a:r>
            <a:rPr lang="en-US" baseline="0" dirty="0" smtClean="0">
              <a:solidFill>
                <a:schemeClr val="tx1"/>
              </a:solidFill>
            </a:rPr>
            <a:t> </a:t>
          </a:r>
          <a:endParaRPr lang="en-US" dirty="0">
            <a:solidFill>
              <a:schemeClr val="tx1"/>
            </a:solidFill>
          </a:endParaRPr>
        </a:p>
      </dgm:t>
    </dgm:pt>
    <dgm:pt modelId="{0DD93B9A-B787-4258-B5C2-61746728A795}" type="parTrans" cxnId="{4D899B7A-A39F-4D94-A9E4-1543ADE75618}">
      <dgm:prSet/>
      <dgm:spPr/>
      <dgm:t>
        <a:bodyPr/>
        <a:lstStyle/>
        <a:p>
          <a:endParaRPr lang="en-US"/>
        </a:p>
      </dgm:t>
    </dgm:pt>
    <dgm:pt modelId="{E88167AC-8F0C-4C5C-A50D-8E19E0681AC3}" type="sibTrans" cxnId="{4D899B7A-A39F-4D94-A9E4-1543ADE75618}">
      <dgm:prSet/>
      <dgm:spPr/>
      <dgm:t>
        <a:bodyPr/>
        <a:lstStyle/>
        <a:p>
          <a:endParaRPr lang="en-US"/>
        </a:p>
      </dgm:t>
    </dgm:pt>
    <dgm:pt modelId="{E015A523-16B6-4317-AC89-097B3FA77D8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Combination </a:t>
          </a:r>
          <a:endParaRPr lang="en-US" dirty="0">
            <a:solidFill>
              <a:schemeClr val="tx1"/>
            </a:solidFill>
          </a:endParaRPr>
        </a:p>
      </dgm:t>
    </dgm:pt>
    <dgm:pt modelId="{939B4ABC-522B-4B40-BD47-3816D79DA8FD}" type="parTrans" cxnId="{9A47FEA7-3D17-44E6-B870-08F0FD69F0C3}">
      <dgm:prSet/>
      <dgm:spPr/>
      <dgm:t>
        <a:bodyPr/>
        <a:lstStyle/>
        <a:p>
          <a:endParaRPr lang="en-US"/>
        </a:p>
      </dgm:t>
    </dgm:pt>
    <dgm:pt modelId="{1AD1BEC8-0567-4593-A967-FD5C15F743EC}" type="sibTrans" cxnId="{9A47FEA7-3D17-44E6-B870-08F0FD69F0C3}">
      <dgm:prSet/>
      <dgm:spPr/>
      <dgm:t>
        <a:bodyPr/>
        <a:lstStyle/>
        <a:p>
          <a:endParaRPr lang="en-US"/>
        </a:p>
      </dgm:t>
    </dgm:pt>
    <dgm:pt modelId="{3A6F9798-912F-4828-9BAA-4F854C467EB4}" type="pres">
      <dgm:prSet presAssocID="{940E8961-55AE-4ACF-8DE6-4EE2D8065F3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8584B32-0C79-48F3-A165-07B4A745A66A}" type="pres">
      <dgm:prSet presAssocID="{A3605862-2924-4210-9A99-1D0D56396FE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B6B6D-6BB4-4119-9392-BFFEC5890634}" type="pres">
      <dgm:prSet presAssocID="{86ADDA8F-EBD7-4C63-B669-441593CF3BD0}" presName="sibTrans" presStyleCnt="0"/>
      <dgm:spPr/>
    </dgm:pt>
    <dgm:pt modelId="{3E1C3D5C-3D5C-4307-A7CF-B272EFBED80A}" type="pres">
      <dgm:prSet presAssocID="{5D1A83F0-72F2-478C-9CA3-768B88D9EF99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86DF52-BE3E-4317-8F74-9D92F68EA398}" type="pres">
      <dgm:prSet presAssocID="{E88167AC-8F0C-4C5C-A50D-8E19E0681AC3}" presName="sibTrans" presStyleCnt="0"/>
      <dgm:spPr/>
    </dgm:pt>
    <dgm:pt modelId="{1A5CD427-A4D6-4B51-AE52-09285FE3CD20}" type="pres">
      <dgm:prSet presAssocID="{E015A523-16B6-4317-AC89-097B3FA77D8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73BD539-EF66-4686-A530-FEAD02CAA3C4}" type="presOf" srcId="{940E8961-55AE-4ACF-8DE6-4EE2D8065F32}" destId="{3A6F9798-912F-4828-9BAA-4F854C467EB4}" srcOrd="0" destOrd="0" presId="urn:microsoft.com/office/officeart/2005/8/layout/default"/>
    <dgm:cxn modelId="{9A47FEA7-3D17-44E6-B870-08F0FD69F0C3}" srcId="{940E8961-55AE-4ACF-8DE6-4EE2D8065F32}" destId="{E015A523-16B6-4317-AC89-097B3FA77D8C}" srcOrd="2" destOrd="0" parTransId="{939B4ABC-522B-4B40-BD47-3816D79DA8FD}" sibTransId="{1AD1BEC8-0567-4593-A967-FD5C15F743EC}"/>
    <dgm:cxn modelId="{20563EE7-645D-479E-B7E3-56193DABBBC1}" type="presOf" srcId="{E015A523-16B6-4317-AC89-097B3FA77D8C}" destId="{1A5CD427-A4D6-4B51-AE52-09285FE3CD20}" srcOrd="0" destOrd="0" presId="urn:microsoft.com/office/officeart/2005/8/layout/default"/>
    <dgm:cxn modelId="{6F07DEED-80E7-41F6-92A6-02427C6265A1}" type="presOf" srcId="{5D1A83F0-72F2-478C-9CA3-768B88D9EF99}" destId="{3E1C3D5C-3D5C-4307-A7CF-B272EFBED80A}" srcOrd="0" destOrd="0" presId="urn:microsoft.com/office/officeart/2005/8/layout/default"/>
    <dgm:cxn modelId="{4D899B7A-A39F-4D94-A9E4-1543ADE75618}" srcId="{940E8961-55AE-4ACF-8DE6-4EE2D8065F32}" destId="{5D1A83F0-72F2-478C-9CA3-768B88D9EF99}" srcOrd="1" destOrd="0" parTransId="{0DD93B9A-B787-4258-B5C2-61746728A795}" sibTransId="{E88167AC-8F0C-4C5C-A50D-8E19E0681AC3}"/>
    <dgm:cxn modelId="{6F16F735-90AD-4D09-A97C-8D145BCE29A1}" type="presOf" srcId="{A3605862-2924-4210-9A99-1D0D56396FE6}" destId="{C8584B32-0C79-48F3-A165-07B4A745A66A}" srcOrd="0" destOrd="0" presId="urn:microsoft.com/office/officeart/2005/8/layout/default"/>
    <dgm:cxn modelId="{F87AA180-099A-4DB1-A487-AFD3AC65C791}" srcId="{940E8961-55AE-4ACF-8DE6-4EE2D8065F32}" destId="{A3605862-2924-4210-9A99-1D0D56396FE6}" srcOrd="0" destOrd="0" parTransId="{5DD88BA3-5D8B-48F9-80C2-CDE7466DD1B6}" sibTransId="{86ADDA8F-EBD7-4C63-B669-441593CF3BD0}"/>
    <dgm:cxn modelId="{1C6AC231-62BE-47A2-BCE4-7D8CE8D0C051}" type="presParOf" srcId="{3A6F9798-912F-4828-9BAA-4F854C467EB4}" destId="{C8584B32-0C79-48F3-A165-07B4A745A66A}" srcOrd="0" destOrd="0" presId="urn:microsoft.com/office/officeart/2005/8/layout/default"/>
    <dgm:cxn modelId="{7F13818D-C1DE-4D83-BC47-048950697F44}" type="presParOf" srcId="{3A6F9798-912F-4828-9BAA-4F854C467EB4}" destId="{E70B6B6D-6BB4-4119-9392-BFFEC5890634}" srcOrd="1" destOrd="0" presId="urn:microsoft.com/office/officeart/2005/8/layout/default"/>
    <dgm:cxn modelId="{7CA399F1-5147-4E29-9FDE-8E77343F88A6}" type="presParOf" srcId="{3A6F9798-912F-4828-9BAA-4F854C467EB4}" destId="{3E1C3D5C-3D5C-4307-A7CF-B272EFBED80A}" srcOrd="2" destOrd="0" presId="urn:microsoft.com/office/officeart/2005/8/layout/default"/>
    <dgm:cxn modelId="{0E7282C0-6F30-4567-BF52-410029DE24CC}" type="presParOf" srcId="{3A6F9798-912F-4828-9BAA-4F854C467EB4}" destId="{5A86DF52-BE3E-4317-8F74-9D92F68EA398}" srcOrd="3" destOrd="0" presId="urn:microsoft.com/office/officeart/2005/8/layout/default"/>
    <dgm:cxn modelId="{6BD7B6D4-E5F4-46BA-AB2A-E0449EC95A66}" type="presParOf" srcId="{3A6F9798-912F-4828-9BAA-4F854C467EB4}" destId="{1A5CD427-A4D6-4B51-AE52-09285FE3CD20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938A054-8488-4553-887F-8289F031346E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472722-6B02-40D5-8E0C-035E4857A17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Application </a:t>
          </a:r>
          <a:endParaRPr lang="en-US" dirty="0">
            <a:solidFill>
              <a:schemeClr val="tx1"/>
            </a:solidFill>
          </a:endParaRPr>
        </a:p>
      </dgm:t>
    </dgm:pt>
    <dgm:pt modelId="{BE91A677-079C-4394-8EFF-33A2820223CC}" type="parTrans" cxnId="{EF9AC848-2B83-419B-9218-D6DE897C7911}">
      <dgm:prSet/>
      <dgm:spPr/>
      <dgm:t>
        <a:bodyPr/>
        <a:lstStyle/>
        <a:p>
          <a:endParaRPr lang="en-US"/>
        </a:p>
      </dgm:t>
    </dgm:pt>
    <dgm:pt modelId="{CE4922D7-0DED-416A-9310-D08079083267}" type="sibTrans" cxnId="{EF9AC848-2B83-419B-9218-D6DE897C7911}">
      <dgm:prSet/>
      <dgm:spPr/>
      <dgm:t>
        <a:bodyPr/>
        <a:lstStyle/>
        <a:p>
          <a:endParaRPr lang="en-US"/>
        </a:p>
      </dgm:t>
    </dgm:pt>
    <dgm:pt modelId="{98DF958E-31A8-4691-A9F5-41E41F3997B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Prospecting </a:t>
          </a:r>
          <a:endParaRPr lang="en-US" dirty="0">
            <a:solidFill>
              <a:schemeClr val="tx1"/>
            </a:solidFill>
          </a:endParaRPr>
        </a:p>
      </dgm:t>
    </dgm:pt>
    <dgm:pt modelId="{2B938D78-BF9F-44B3-8CD0-3037752416B7}" type="parTrans" cxnId="{B1E14B2D-5F8D-41D4-9791-7576CB4FB709}">
      <dgm:prSet/>
      <dgm:spPr/>
      <dgm:t>
        <a:bodyPr/>
        <a:lstStyle/>
        <a:p>
          <a:endParaRPr lang="en-US"/>
        </a:p>
      </dgm:t>
    </dgm:pt>
    <dgm:pt modelId="{684DA0E5-44E9-47E7-90D4-637296395CD5}" type="sibTrans" cxnId="{B1E14B2D-5F8D-41D4-9791-7576CB4FB709}">
      <dgm:prSet/>
      <dgm:spPr/>
      <dgm:t>
        <a:bodyPr/>
        <a:lstStyle/>
        <a:p>
          <a:endParaRPr lang="en-US"/>
        </a:p>
      </dgm:t>
    </dgm:pt>
    <dgm:pt modelId="{09135855-1335-4BA4-BE85-7691CD23860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Networking </a:t>
          </a:r>
          <a:endParaRPr lang="en-US" dirty="0">
            <a:solidFill>
              <a:schemeClr val="tx1"/>
            </a:solidFill>
          </a:endParaRPr>
        </a:p>
      </dgm:t>
    </dgm:pt>
    <dgm:pt modelId="{1C21A2FC-35C1-42D2-9FFE-0663BDF03741}" type="parTrans" cxnId="{0632D2BC-A012-4993-AB9D-69408076E23B}">
      <dgm:prSet/>
      <dgm:spPr/>
      <dgm:t>
        <a:bodyPr/>
        <a:lstStyle/>
        <a:p>
          <a:endParaRPr lang="en-US"/>
        </a:p>
      </dgm:t>
    </dgm:pt>
    <dgm:pt modelId="{2ADF08B6-9433-4A9F-A211-BF7AE358E59D}" type="sibTrans" cxnId="{0632D2BC-A012-4993-AB9D-69408076E23B}">
      <dgm:prSet/>
      <dgm:spPr/>
      <dgm:t>
        <a:bodyPr/>
        <a:lstStyle/>
        <a:p>
          <a:endParaRPr lang="en-US"/>
        </a:p>
      </dgm:t>
    </dgm:pt>
    <dgm:pt modelId="{1D8F34D5-0A38-403C-ADD9-BBC3F4BC9C19}" type="pres">
      <dgm:prSet presAssocID="{0938A054-8488-4553-887F-8289F031346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0FE05-6B57-40E9-B363-B0CE4F370CDE}" type="pres">
      <dgm:prSet presAssocID="{FB472722-6B02-40D5-8E0C-035E4857A171}" presName="parentLin" presStyleCnt="0"/>
      <dgm:spPr/>
    </dgm:pt>
    <dgm:pt modelId="{7571A2E5-B4C4-4E61-A453-8430793C08BC}" type="pres">
      <dgm:prSet presAssocID="{FB472722-6B02-40D5-8E0C-035E4857A17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CBB394A-AA1D-49E9-90C8-91D26FA24F8F}" type="pres">
      <dgm:prSet presAssocID="{FB472722-6B02-40D5-8E0C-035E4857A17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E5363B-7695-4206-9AFC-5272182D1268}" type="pres">
      <dgm:prSet presAssocID="{FB472722-6B02-40D5-8E0C-035E4857A171}" presName="negativeSpace" presStyleCnt="0"/>
      <dgm:spPr/>
    </dgm:pt>
    <dgm:pt modelId="{473BFB56-FD11-4820-9902-DB3AED4C9488}" type="pres">
      <dgm:prSet presAssocID="{FB472722-6B02-40D5-8E0C-035E4857A171}" presName="childText" presStyleLbl="conFgAcc1" presStyleIdx="0" presStyleCnt="3">
        <dgm:presLayoutVars>
          <dgm:bulletEnabled val="1"/>
        </dgm:presLayoutVars>
      </dgm:prSet>
      <dgm:spPr/>
    </dgm:pt>
    <dgm:pt modelId="{3B5A22DF-1602-4A17-9427-7DA61199B8A3}" type="pres">
      <dgm:prSet presAssocID="{CE4922D7-0DED-416A-9310-D08079083267}" presName="spaceBetweenRectangles" presStyleCnt="0"/>
      <dgm:spPr/>
    </dgm:pt>
    <dgm:pt modelId="{9341D482-72A9-4D0B-920A-E7ED367BA694}" type="pres">
      <dgm:prSet presAssocID="{98DF958E-31A8-4691-A9F5-41E41F3997BF}" presName="parentLin" presStyleCnt="0"/>
      <dgm:spPr/>
    </dgm:pt>
    <dgm:pt modelId="{43F58198-938F-4151-AD8A-D6513A6AED8C}" type="pres">
      <dgm:prSet presAssocID="{98DF958E-31A8-4691-A9F5-41E41F3997B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6186EC-E9D7-491C-BE4F-125A42E1AFC9}" type="pres">
      <dgm:prSet presAssocID="{98DF958E-31A8-4691-A9F5-41E41F3997B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412DAE-3DC7-4D4F-927B-DBFC7F965401}" type="pres">
      <dgm:prSet presAssocID="{98DF958E-31A8-4691-A9F5-41E41F3997BF}" presName="negativeSpace" presStyleCnt="0"/>
      <dgm:spPr/>
    </dgm:pt>
    <dgm:pt modelId="{25405B2C-3D81-41A0-8EF8-0A9FC53AA645}" type="pres">
      <dgm:prSet presAssocID="{98DF958E-31A8-4691-A9F5-41E41F3997BF}" presName="childText" presStyleLbl="conFgAcc1" presStyleIdx="1" presStyleCnt="3">
        <dgm:presLayoutVars>
          <dgm:bulletEnabled val="1"/>
        </dgm:presLayoutVars>
      </dgm:prSet>
      <dgm:spPr/>
    </dgm:pt>
    <dgm:pt modelId="{A8F5285E-CDDC-4DE3-A4D5-79AAF2C1D1F2}" type="pres">
      <dgm:prSet presAssocID="{684DA0E5-44E9-47E7-90D4-637296395CD5}" presName="spaceBetweenRectangles" presStyleCnt="0"/>
      <dgm:spPr/>
    </dgm:pt>
    <dgm:pt modelId="{5FDD793D-29E7-4FE7-B8F6-E1643A3BCF1B}" type="pres">
      <dgm:prSet presAssocID="{09135855-1335-4BA4-BE85-7691CD238604}" presName="parentLin" presStyleCnt="0"/>
      <dgm:spPr/>
    </dgm:pt>
    <dgm:pt modelId="{41DF56C2-DF80-425C-9E10-DCB743593965}" type="pres">
      <dgm:prSet presAssocID="{09135855-1335-4BA4-BE85-7691CD238604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AA13C90-3AFA-4878-9614-7B4ED5BA5189}" type="pres">
      <dgm:prSet presAssocID="{09135855-1335-4BA4-BE85-7691CD23860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FCC39F-84D7-42AE-B756-C311B9D47EDD}" type="pres">
      <dgm:prSet presAssocID="{09135855-1335-4BA4-BE85-7691CD238604}" presName="negativeSpace" presStyleCnt="0"/>
      <dgm:spPr/>
    </dgm:pt>
    <dgm:pt modelId="{C667E0C7-7401-4687-994F-2DC50F5EC166}" type="pres">
      <dgm:prSet presAssocID="{09135855-1335-4BA4-BE85-7691CD23860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E9F45AA-E66A-4100-885D-9BC7DF7A860F}" type="presOf" srcId="{09135855-1335-4BA4-BE85-7691CD238604}" destId="{41DF56C2-DF80-425C-9E10-DCB743593965}" srcOrd="0" destOrd="0" presId="urn:microsoft.com/office/officeart/2005/8/layout/list1"/>
    <dgm:cxn modelId="{76AE7D72-967B-4215-A94F-25B3F1C2CFC4}" type="presOf" srcId="{0938A054-8488-4553-887F-8289F031346E}" destId="{1D8F34D5-0A38-403C-ADD9-BBC3F4BC9C19}" srcOrd="0" destOrd="0" presId="urn:microsoft.com/office/officeart/2005/8/layout/list1"/>
    <dgm:cxn modelId="{0632D2BC-A012-4993-AB9D-69408076E23B}" srcId="{0938A054-8488-4553-887F-8289F031346E}" destId="{09135855-1335-4BA4-BE85-7691CD238604}" srcOrd="2" destOrd="0" parTransId="{1C21A2FC-35C1-42D2-9FFE-0663BDF03741}" sibTransId="{2ADF08B6-9433-4A9F-A211-BF7AE358E59D}"/>
    <dgm:cxn modelId="{8C07D1E6-CA91-4D90-B039-2E7099283328}" type="presOf" srcId="{98DF958E-31A8-4691-A9F5-41E41F3997BF}" destId="{FB6186EC-E9D7-491C-BE4F-125A42E1AFC9}" srcOrd="1" destOrd="0" presId="urn:microsoft.com/office/officeart/2005/8/layout/list1"/>
    <dgm:cxn modelId="{EF9AC848-2B83-419B-9218-D6DE897C7911}" srcId="{0938A054-8488-4553-887F-8289F031346E}" destId="{FB472722-6B02-40D5-8E0C-035E4857A171}" srcOrd="0" destOrd="0" parTransId="{BE91A677-079C-4394-8EFF-33A2820223CC}" sibTransId="{CE4922D7-0DED-416A-9310-D08079083267}"/>
    <dgm:cxn modelId="{38355371-F6D6-4888-953D-58DDC9109D90}" type="presOf" srcId="{09135855-1335-4BA4-BE85-7691CD238604}" destId="{5AA13C90-3AFA-4878-9614-7B4ED5BA5189}" srcOrd="1" destOrd="0" presId="urn:microsoft.com/office/officeart/2005/8/layout/list1"/>
    <dgm:cxn modelId="{D52B02B5-E528-487C-A416-01F2B70FA3D6}" type="presOf" srcId="{98DF958E-31A8-4691-A9F5-41E41F3997BF}" destId="{43F58198-938F-4151-AD8A-D6513A6AED8C}" srcOrd="0" destOrd="0" presId="urn:microsoft.com/office/officeart/2005/8/layout/list1"/>
    <dgm:cxn modelId="{B1E14B2D-5F8D-41D4-9791-7576CB4FB709}" srcId="{0938A054-8488-4553-887F-8289F031346E}" destId="{98DF958E-31A8-4691-A9F5-41E41F3997BF}" srcOrd="1" destOrd="0" parTransId="{2B938D78-BF9F-44B3-8CD0-3037752416B7}" sibTransId="{684DA0E5-44E9-47E7-90D4-637296395CD5}"/>
    <dgm:cxn modelId="{53779F90-97A9-4C2B-AE31-36C05EC759C4}" type="presOf" srcId="{FB472722-6B02-40D5-8E0C-035E4857A171}" destId="{6CBB394A-AA1D-49E9-90C8-91D26FA24F8F}" srcOrd="1" destOrd="0" presId="urn:microsoft.com/office/officeart/2005/8/layout/list1"/>
    <dgm:cxn modelId="{4023D80E-2E8F-433F-8CBD-7D51A9637E85}" type="presOf" srcId="{FB472722-6B02-40D5-8E0C-035E4857A171}" destId="{7571A2E5-B4C4-4E61-A453-8430793C08BC}" srcOrd="0" destOrd="0" presId="urn:microsoft.com/office/officeart/2005/8/layout/list1"/>
    <dgm:cxn modelId="{1BAB6E53-4D2C-4F50-B8B6-2BA92BC058ED}" type="presParOf" srcId="{1D8F34D5-0A38-403C-ADD9-BBC3F4BC9C19}" destId="{02B0FE05-6B57-40E9-B363-B0CE4F370CDE}" srcOrd="0" destOrd="0" presId="urn:microsoft.com/office/officeart/2005/8/layout/list1"/>
    <dgm:cxn modelId="{98F81D77-B345-4231-AF8D-8FC552DBB718}" type="presParOf" srcId="{02B0FE05-6B57-40E9-B363-B0CE4F370CDE}" destId="{7571A2E5-B4C4-4E61-A453-8430793C08BC}" srcOrd="0" destOrd="0" presId="urn:microsoft.com/office/officeart/2005/8/layout/list1"/>
    <dgm:cxn modelId="{D7EA5E20-84B3-44D9-94D6-7A2A02BF48CD}" type="presParOf" srcId="{02B0FE05-6B57-40E9-B363-B0CE4F370CDE}" destId="{6CBB394A-AA1D-49E9-90C8-91D26FA24F8F}" srcOrd="1" destOrd="0" presId="urn:microsoft.com/office/officeart/2005/8/layout/list1"/>
    <dgm:cxn modelId="{CB2392A0-2BFB-4AEC-B290-7A996CE62DD3}" type="presParOf" srcId="{1D8F34D5-0A38-403C-ADD9-BBC3F4BC9C19}" destId="{C2E5363B-7695-4206-9AFC-5272182D1268}" srcOrd="1" destOrd="0" presId="urn:microsoft.com/office/officeart/2005/8/layout/list1"/>
    <dgm:cxn modelId="{43E843EB-812D-4AE0-B618-8F05D01DE8D5}" type="presParOf" srcId="{1D8F34D5-0A38-403C-ADD9-BBC3F4BC9C19}" destId="{473BFB56-FD11-4820-9902-DB3AED4C9488}" srcOrd="2" destOrd="0" presId="urn:microsoft.com/office/officeart/2005/8/layout/list1"/>
    <dgm:cxn modelId="{DD268A3C-57CE-42DA-82ED-2EF2D70D92A9}" type="presParOf" srcId="{1D8F34D5-0A38-403C-ADD9-BBC3F4BC9C19}" destId="{3B5A22DF-1602-4A17-9427-7DA61199B8A3}" srcOrd="3" destOrd="0" presId="urn:microsoft.com/office/officeart/2005/8/layout/list1"/>
    <dgm:cxn modelId="{531BD225-046C-4389-8FE7-9D5FB2A2741D}" type="presParOf" srcId="{1D8F34D5-0A38-403C-ADD9-BBC3F4BC9C19}" destId="{9341D482-72A9-4D0B-920A-E7ED367BA694}" srcOrd="4" destOrd="0" presId="urn:microsoft.com/office/officeart/2005/8/layout/list1"/>
    <dgm:cxn modelId="{42821E89-9FC3-43AD-B8E2-7FA613FF45BB}" type="presParOf" srcId="{9341D482-72A9-4D0B-920A-E7ED367BA694}" destId="{43F58198-938F-4151-AD8A-D6513A6AED8C}" srcOrd="0" destOrd="0" presId="urn:microsoft.com/office/officeart/2005/8/layout/list1"/>
    <dgm:cxn modelId="{5E881DDE-BBF3-4E09-BDE3-298193E01612}" type="presParOf" srcId="{9341D482-72A9-4D0B-920A-E7ED367BA694}" destId="{FB6186EC-E9D7-491C-BE4F-125A42E1AFC9}" srcOrd="1" destOrd="0" presId="urn:microsoft.com/office/officeart/2005/8/layout/list1"/>
    <dgm:cxn modelId="{EED4AE95-8EC7-4746-A035-84D3FA08A827}" type="presParOf" srcId="{1D8F34D5-0A38-403C-ADD9-BBC3F4BC9C19}" destId="{6C412DAE-3DC7-4D4F-927B-DBFC7F965401}" srcOrd="5" destOrd="0" presId="urn:microsoft.com/office/officeart/2005/8/layout/list1"/>
    <dgm:cxn modelId="{78AFE552-A0F7-4645-94FB-E660DF7739A5}" type="presParOf" srcId="{1D8F34D5-0A38-403C-ADD9-BBC3F4BC9C19}" destId="{25405B2C-3D81-41A0-8EF8-0A9FC53AA645}" srcOrd="6" destOrd="0" presId="urn:microsoft.com/office/officeart/2005/8/layout/list1"/>
    <dgm:cxn modelId="{A9E27509-43AC-430E-9976-DD02F491AA4B}" type="presParOf" srcId="{1D8F34D5-0A38-403C-ADD9-BBC3F4BC9C19}" destId="{A8F5285E-CDDC-4DE3-A4D5-79AAF2C1D1F2}" srcOrd="7" destOrd="0" presId="urn:microsoft.com/office/officeart/2005/8/layout/list1"/>
    <dgm:cxn modelId="{69C89A4D-CE5B-4466-AE95-A1F6FF4F35D6}" type="presParOf" srcId="{1D8F34D5-0A38-403C-ADD9-BBC3F4BC9C19}" destId="{5FDD793D-29E7-4FE7-B8F6-E1643A3BCF1B}" srcOrd="8" destOrd="0" presId="urn:microsoft.com/office/officeart/2005/8/layout/list1"/>
    <dgm:cxn modelId="{931FC8E5-269F-489C-8FF3-CDC1F9042413}" type="presParOf" srcId="{5FDD793D-29E7-4FE7-B8F6-E1643A3BCF1B}" destId="{41DF56C2-DF80-425C-9E10-DCB743593965}" srcOrd="0" destOrd="0" presId="urn:microsoft.com/office/officeart/2005/8/layout/list1"/>
    <dgm:cxn modelId="{85341630-280C-4EB5-9FD5-346BE144303D}" type="presParOf" srcId="{5FDD793D-29E7-4FE7-B8F6-E1643A3BCF1B}" destId="{5AA13C90-3AFA-4878-9614-7B4ED5BA5189}" srcOrd="1" destOrd="0" presId="urn:microsoft.com/office/officeart/2005/8/layout/list1"/>
    <dgm:cxn modelId="{14F131B4-D73C-4A97-AF7C-4C5E65D28FEF}" type="presParOf" srcId="{1D8F34D5-0A38-403C-ADD9-BBC3F4BC9C19}" destId="{B7FCC39F-84D7-42AE-B756-C311B9D47EDD}" srcOrd="9" destOrd="0" presId="urn:microsoft.com/office/officeart/2005/8/layout/list1"/>
    <dgm:cxn modelId="{B2CB9430-F2D2-40A4-AA77-30AFF98B423F}" type="presParOf" srcId="{1D8F34D5-0A38-403C-ADD9-BBC3F4BC9C19}" destId="{C667E0C7-7401-4687-994F-2DC50F5EC16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AB7E92C-B42B-4634-9C9E-4A1C84934648}" type="doc">
      <dgm:prSet loTypeId="urn:microsoft.com/office/officeart/2005/8/layout/pyramid2" loCatId="list" qsTypeId="urn:microsoft.com/office/officeart/2005/8/quickstyle/simple5" qsCatId="simple" csTypeId="urn:microsoft.com/office/officeart/2005/8/colors/colorful4" csCatId="colorful" phldr="1"/>
      <dgm:spPr/>
    </dgm:pt>
    <dgm:pt modelId="{813CFBFF-A5B0-4B4D-A0F0-87DFA244F8AC}">
      <dgm:prSet phldrT="[Text]"/>
      <dgm:spPr/>
      <dgm:t>
        <a:bodyPr/>
        <a:lstStyle/>
        <a:p>
          <a:r>
            <a:rPr lang="en-US" dirty="0" smtClean="0"/>
            <a:t>The critical reading of paper</a:t>
          </a:r>
          <a:endParaRPr lang="en-US" dirty="0"/>
        </a:p>
      </dgm:t>
    </dgm:pt>
    <dgm:pt modelId="{E5F8C5F4-8C27-4F4C-8025-AA43FEC65188}" type="parTrans" cxnId="{68F9DD4A-CF5C-4E7E-B17E-925B7EDDB383}">
      <dgm:prSet/>
      <dgm:spPr/>
      <dgm:t>
        <a:bodyPr/>
        <a:lstStyle/>
        <a:p>
          <a:endParaRPr lang="en-US"/>
        </a:p>
      </dgm:t>
    </dgm:pt>
    <dgm:pt modelId="{455BD558-DA46-4DA0-AAF5-1C4ABC4CDC8C}" type="sibTrans" cxnId="{68F9DD4A-CF5C-4E7E-B17E-925B7EDDB383}">
      <dgm:prSet/>
      <dgm:spPr/>
      <dgm:t>
        <a:bodyPr/>
        <a:lstStyle/>
        <a:p>
          <a:endParaRPr lang="en-US"/>
        </a:p>
      </dgm:t>
    </dgm:pt>
    <dgm:pt modelId="{5C4F620E-90BB-4CAD-8653-BF73F831F42A}">
      <dgm:prSet phldrT="[Text]"/>
      <dgm:spPr/>
      <dgm:t>
        <a:bodyPr/>
        <a:lstStyle/>
        <a:p>
          <a:r>
            <a:rPr lang="en-US" dirty="0" smtClean="0"/>
            <a:t>The evaluation of paper</a:t>
          </a:r>
          <a:endParaRPr lang="en-US" dirty="0"/>
        </a:p>
      </dgm:t>
    </dgm:pt>
    <dgm:pt modelId="{E71345FC-9811-46DB-91F5-78FE2F751CF7}" type="parTrans" cxnId="{0466D1B4-5E67-4311-849F-7C60E12B794B}">
      <dgm:prSet/>
      <dgm:spPr/>
      <dgm:t>
        <a:bodyPr/>
        <a:lstStyle/>
        <a:p>
          <a:endParaRPr lang="en-US"/>
        </a:p>
      </dgm:t>
    </dgm:pt>
    <dgm:pt modelId="{C2261F97-BF79-4CE2-8B73-FDA87369410D}" type="sibTrans" cxnId="{0466D1B4-5E67-4311-849F-7C60E12B794B}">
      <dgm:prSet/>
      <dgm:spPr/>
      <dgm:t>
        <a:bodyPr/>
        <a:lstStyle/>
        <a:p>
          <a:endParaRPr lang="en-US"/>
        </a:p>
      </dgm:t>
    </dgm:pt>
    <dgm:pt modelId="{C0124563-5421-4B27-BFFB-D60ED32FD696}">
      <dgm:prSet phldrT="[Text]"/>
      <dgm:spPr/>
      <dgm:t>
        <a:bodyPr/>
        <a:lstStyle/>
        <a:p>
          <a:r>
            <a:rPr lang="en-US" dirty="0" smtClean="0"/>
            <a:t>The ground rules for becoming a researcher</a:t>
          </a:r>
          <a:endParaRPr lang="en-US" dirty="0"/>
        </a:p>
      </dgm:t>
    </dgm:pt>
    <dgm:pt modelId="{FC03D565-F8F6-46E4-924C-FE149ACBD9C2}" type="parTrans" cxnId="{B18CC7BE-6223-4F68-841A-CA6B54DE23B5}">
      <dgm:prSet/>
      <dgm:spPr/>
      <dgm:t>
        <a:bodyPr/>
        <a:lstStyle/>
        <a:p>
          <a:endParaRPr lang="en-US"/>
        </a:p>
      </dgm:t>
    </dgm:pt>
    <dgm:pt modelId="{68077367-0A56-4227-BE11-5C134B9686EE}" type="sibTrans" cxnId="{B18CC7BE-6223-4F68-841A-CA6B54DE23B5}">
      <dgm:prSet/>
      <dgm:spPr/>
      <dgm:t>
        <a:bodyPr/>
        <a:lstStyle/>
        <a:p>
          <a:endParaRPr lang="en-US"/>
        </a:p>
      </dgm:t>
    </dgm:pt>
    <dgm:pt modelId="{D50D8599-E02B-4FD8-939B-70AB962B488E}" type="pres">
      <dgm:prSet presAssocID="{0AB7E92C-B42B-4634-9C9E-4A1C84934648}" presName="compositeShape" presStyleCnt="0">
        <dgm:presLayoutVars>
          <dgm:dir/>
          <dgm:resizeHandles/>
        </dgm:presLayoutVars>
      </dgm:prSet>
      <dgm:spPr/>
    </dgm:pt>
    <dgm:pt modelId="{A2FE32E6-8148-4044-8896-84CFE9184F1B}" type="pres">
      <dgm:prSet presAssocID="{0AB7E92C-B42B-4634-9C9E-4A1C84934648}" presName="pyramid" presStyleLbl="node1" presStyleIdx="0" presStyleCnt="1"/>
      <dgm:spPr/>
    </dgm:pt>
    <dgm:pt modelId="{B8C8BA80-C069-4EDE-B0A6-AC2A90CEC514}" type="pres">
      <dgm:prSet presAssocID="{0AB7E92C-B42B-4634-9C9E-4A1C84934648}" presName="theList" presStyleCnt="0"/>
      <dgm:spPr/>
    </dgm:pt>
    <dgm:pt modelId="{72FA6084-8A6C-4B56-98E8-E136AAEB3E84}" type="pres">
      <dgm:prSet presAssocID="{813CFBFF-A5B0-4B4D-A0F0-87DFA244F8AC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DC3943-EF25-4FD4-BC15-6170DDF393B0}" type="pres">
      <dgm:prSet presAssocID="{813CFBFF-A5B0-4B4D-A0F0-87DFA244F8AC}" presName="aSpace" presStyleCnt="0"/>
      <dgm:spPr/>
    </dgm:pt>
    <dgm:pt modelId="{73804A60-A67B-4BCA-974C-4FCC3181F019}" type="pres">
      <dgm:prSet presAssocID="{5C4F620E-90BB-4CAD-8653-BF73F831F42A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D6911D-D097-4F5C-9893-6BC8123D854F}" type="pres">
      <dgm:prSet presAssocID="{5C4F620E-90BB-4CAD-8653-BF73F831F42A}" presName="aSpace" presStyleCnt="0"/>
      <dgm:spPr/>
    </dgm:pt>
    <dgm:pt modelId="{69D5D411-2368-41AD-8AB5-AD166A7C9246}" type="pres">
      <dgm:prSet presAssocID="{C0124563-5421-4B27-BFFB-D60ED32FD696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AC8A1D-4834-408D-930A-A54C2D967E65}" type="pres">
      <dgm:prSet presAssocID="{C0124563-5421-4B27-BFFB-D60ED32FD696}" presName="aSpace" presStyleCnt="0"/>
      <dgm:spPr/>
    </dgm:pt>
  </dgm:ptLst>
  <dgm:cxnLst>
    <dgm:cxn modelId="{B18CC7BE-6223-4F68-841A-CA6B54DE23B5}" srcId="{0AB7E92C-B42B-4634-9C9E-4A1C84934648}" destId="{C0124563-5421-4B27-BFFB-D60ED32FD696}" srcOrd="2" destOrd="0" parTransId="{FC03D565-F8F6-46E4-924C-FE149ACBD9C2}" sibTransId="{68077367-0A56-4227-BE11-5C134B9686EE}"/>
    <dgm:cxn modelId="{696F3B5C-6B5F-4D2B-9A47-C5C20B69852F}" type="presOf" srcId="{C0124563-5421-4B27-BFFB-D60ED32FD696}" destId="{69D5D411-2368-41AD-8AB5-AD166A7C9246}" srcOrd="0" destOrd="0" presId="urn:microsoft.com/office/officeart/2005/8/layout/pyramid2"/>
    <dgm:cxn modelId="{5F482A53-A631-4A1C-BC9F-100895F5469A}" type="presOf" srcId="{5C4F620E-90BB-4CAD-8653-BF73F831F42A}" destId="{73804A60-A67B-4BCA-974C-4FCC3181F019}" srcOrd="0" destOrd="0" presId="urn:microsoft.com/office/officeart/2005/8/layout/pyramid2"/>
    <dgm:cxn modelId="{A4FD9AE4-B802-4BFE-BD50-7961B8B4337C}" type="presOf" srcId="{813CFBFF-A5B0-4B4D-A0F0-87DFA244F8AC}" destId="{72FA6084-8A6C-4B56-98E8-E136AAEB3E84}" srcOrd="0" destOrd="0" presId="urn:microsoft.com/office/officeart/2005/8/layout/pyramid2"/>
    <dgm:cxn modelId="{2F4F5A86-CDAB-4CD6-9C68-EC4B7014F291}" type="presOf" srcId="{0AB7E92C-B42B-4634-9C9E-4A1C84934648}" destId="{D50D8599-E02B-4FD8-939B-70AB962B488E}" srcOrd="0" destOrd="0" presId="urn:microsoft.com/office/officeart/2005/8/layout/pyramid2"/>
    <dgm:cxn modelId="{68F9DD4A-CF5C-4E7E-B17E-925B7EDDB383}" srcId="{0AB7E92C-B42B-4634-9C9E-4A1C84934648}" destId="{813CFBFF-A5B0-4B4D-A0F0-87DFA244F8AC}" srcOrd="0" destOrd="0" parTransId="{E5F8C5F4-8C27-4F4C-8025-AA43FEC65188}" sibTransId="{455BD558-DA46-4DA0-AAF5-1C4ABC4CDC8C}"/>
    <dgm:cxn modelId="{0466D1B4-5E67-4311-849F-7C60E12B794B}" srcId="{0AB7E92C-B42B-4634-9C9E-4A1C84934648}" destId="{5C4F620E-90BB-4CAD-8653-BF73F831F42A}" srcOrd="1" destOrd="0" parTransId="{E71345FC-9811-46DB-91F5-78FE2F751CF7}" sibTransId="{C2261F97-BF79-4CE2-8B73-FDA87369410D}"/>
    <dgm:cxn modelId="{558460F4-A769-48B5-8F9E-80F96FD62742}" type="presParOf" srcId="{D50D8599-E02B-4FD8-939B-70AB962B488E}" destId="{A2FE32E6-8148-4044-8896-84CFE9184F1B}" srcOrd="0" destOrd="0" presId="urn:microsoft.com/office/officeart/2005/8/layout/pyramid2"/>
    <dgm:cxn modelId="{9BAA9D46-22A3-4E1B-90F2-50ACF6EEFFB4}" type="presParOf" srcId="{D50D8599-E02B-4FD8-939B-70AB962B488E}" destId="{B8C8BA80-C069-4EDE-B0A6-AC2A90CEC514}" srcOrd="1" destOrd="0" presId="urn:microsoft.com/office/officeart/2005/8/layout/pyramid2"/>
    <dgm:cxn modelId="{5F90CEE3-7184-4925-8521-FCF33580FD77}" type="presParOf" srcId="{B8C8BA80-C069-4EDE-B0A6-AC2A90CEC514}" destId="{72FA6084-8A6C-4B56-98E8-E136AAEB3E84}" srcOrd="0" destOrd="0" presId="urn:microsoft.com/office/officeart/2005/8/layout/pyramid2"/>
    <dgm:cxn modelId="{FAA91631-7F94-40E7-9ABF-65BDD51A5B57}" type="presParOf" srcId="{B8C8BA80-C069-4EDE-B0A6-AC2A90CEC514}" destId="{0DDC3943-EF25-4FD4-BC15-6170DDF393B0}" srcOrd="1" destOrd="0" presId="urn:microsoft.com/office/officeart/2005/8/layout/pyramid2"/>
    <dgm:cxn modelId="{B1F93145-424A-4C59-8B1C-6FA367804C18}" type="presParOf" srcId="{B8C8BA80-C069-4EDE-B0A6-AC2A90CEC514}" destId="{73804A60-A67B-4BCA-974C-4FCC3181F019}" srcOrd="2" destOrd="0" presId="urn:microsoft.com/office/officeart/2005/8/layout/pyramid2"/>
    <dgm:cxn modelId="{1036513C-CFCD-46A9-B5F6-00E913AD21B6}" type="presParOf" srcId="{B8C8BA80-C069-4EDE-B0A6-AC2A90CEC514}" destId="{D8D6911D-D097-4F5C-9893-6BC8123D854F}" srcOrd="3" destOrd="0" presId="urn:microsoft.com/office/officeart/2005/8/layout/pyramid2"/>
    <dgm:cxn modelId="{8D18326D-43BF-4416-988A-C924200DC3D2}" type="presParOf" srcId="{B8C8BA80-C069-4EDE-B0A6-AC2A90CEC514}" destId="{69D5D411-2368-41AD-8AB5-AD166A7C9246}" srcOrd="4" destOrd="0" presId="urn:microsoft.com/office/officeart/2005/8/layout/pyramid2"/>
    <dgm:cxn modelId="{657270E3-D0A8-4991-89EA-FCC057A00261}" type="presParOf" srcId="{B8C8BA80-C069-4EDE-B0A6-AC2A90CEC514}" destId="{FCAC8A1D-4834-408D-930A-A54C2D967E65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52C2C45-9F69-446A-8383-638BDD1BC19D}" type="doc">
      <dgm:prSet loTypeId="urn:microsoft.com/office/officeart/2005/8/layout/vList5" loCatId="list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E8FBC44-6C30-4800-AFD2-4EDB81F1EA44}">
      <dgm:prSet phldrT="[Text]"/>
      <dgm:spPr/>
      <dgm:t>
        <a:bodyPr/>
        <a:lstStyle/>
        <a:p>
          <a:r>
            <a:rPr lang="en-US" dirty="0" smtClean="0"/>
            <a:t>Review articles/ Survey papers</a:t>
          </a:r>
          <a:endParaRPr lang="en-US" dirty="0"/>
        </a:p>
      </dgm:t>
    </dgm:pt>
    <dgm:pt modelId="{9A68D257-A2B4-4BB1-8AC5-C51FA1251375}" type="parTrans" cxnId="{12804FC5-644F-45D9-8EF1-AF8F7BE46674}">
      <dgm:prSet/>
      <dgm:spPr/>
      <dgm:t>
        <a:bodyPr/>
        <a:lstStyle/>
        <a:p>
          <a:endParaRPr lang="en-US"/>
        </a:p>
      </dgm:t>
    </dgm:pt>
    <dgm:pt modelId="{2B56FB46-359F-41B4-B3CF-4284B5B4F380}" type="sibTrans" cxnId="{12804FC5-644F-45D9-8EF1-AF8F7BE46674}">
      <dgm:prSet/>
      <dgm:spPr/>
      <dgm:t>
        <a:bodyPr/>
        <a:lstStyle/>
        <a:p>
          <a:endParaRPr lang="en-US"/>
        </a:p>
      </dgm:t>
    </dgm:pt>
    <dgm:pt modelId="{0D88EFB9-C109-4F40-B3F3-0B8268AD238B}">
      <dgm:prSet phldrT="[Text]"/>
      <dgm:spPr/>
      <dgm:t>
        <a:bodyPr/>
        <a:lstStyle/>
        <a:p>
          <a:r>
            <a:rPr lang="en-US" smtClean="0"/>
            <a:t>It </a:t>
          </a:r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overviews the scientific field or topic conducted and summarizes.</a:t>
          </a:r>
          <a:endParaRPr lang="en-US" dirty="0"/>
        </a:p>
      </dgm:t>
    </dgm:pt>
    <dgm:pt modelId="{78DAE94E-DA4E-4ECA-890C-92F654B1578C}" type="parTrans" cxnId="{510D7B60-BF92-4B43-A23F-18043CC6711E}">
      <dgm:prSet/>
      <dgm:spPr/>
      <dgm:t>
        <a:bodyPr/>
        <a:lstStyle/>
        <a:p>
          <a:endParaRPr lang="en-US"/>
        </a:p>
      </dgm:t>
    </dgm:pt>
    <dgm:pt modelId="{7857DE13-214F-49BC-9509-70AE8D94FDC2}" type="sibTrans" cxnId="{510D7B60-BF92-4B43-A23F-18043CC6711E}">
      <dgm:prSet/>
      <dgm:spPr/>
      <dgm:t>
        <a:bodyPr/>
        <a:lstStyle/>
        <a:p>
          <a:endParaRPr lang="en-US"/>
        </a:p>
      </dgm:t>
    </dgm:pt>
    <dgm:pt modelId="{419C72B8-24D9-452E-96B1-945942A03E2C}">
      <dgm:prSet phldrT="[Text]"/>
      <dgm:spPr/>
      <dgm:t>
        <a:bodyPr/>
        <a:lstStyle/>
        <a:p>
          <a:r>
            <a:rPr lang="en-US" dirty="0" smtClean="0"/>
            <a:t>Can be called as a stand-alone literature review</a:t>
          </a:r>
          <a:endParaRPr lang="en-US" dirty="0"/>
        </a:p>
      </dgm:t>
    </dgm:pt>
    <dgm:pt modelId="{821A3193-3F8F-48DB-82C9-BBBDF5B2BE10}" type="parTrans" cxnId="{AAB5F2D1-8223-4B45-A978-72CAAF0EE9D9}">
      <dgm:prSet/>
      <dgm:spPr/>
      <dgm:t>
        <a:bodyPr/>
        <a:lstStyle/>
        <a:p>
          <a:endParaRPr lang="en-US"/>
        </a:p>
      </dgm:t>
    </dgm:pt>
    <dgm:pt modelId="{9AF403BC-573D-4C36-8A99-83553D3CC1FF}" type="sibTrans" cxnId="{AAB5F2D1-8223-4B45-A978-72CAAF0EE9D9}">
      <dgm:prSet/>
      <dgm:spPr/>
      <dgm:t>
        <a:bodyPr/>
        <a:lstStyle/>
        <a:p>
          <a:endParaRPr lang="en-US"/>
        </a:p>
      </dgm:t>
    </dgm:pt>
    <dgm:pt modelId="{A6555F5A-C05E-4CC5-9BBF-256CC9E86032}">
      <dgm:prSet phldrT="[Text]"/>
      <dgm:spPr/>
      <dgm:t>
        <a:bodyPr/>
        <a:lstStyle/>
        <a:p>
          <a:r>
            <a:rPr lang="en-US" dirty="0" smtClean="0"/>
            <a:t>Primary research papers </a:t>
          </a:r>
          <a:endParaRPr lang="en-US" dirty="0"/>
        </a:p>
      </dgm:t>
    </dgm:pt>
    <dgm:pt modelId="{8869AD05-EF06-4FF1-92D0-28DC599AE924}" type="parTrans" cxnId="{D8138EB3-709A-4FC7-8812-B05170A1A0E0}">
      <dgm:prSet/>
      <dgm:spPr/>
      <dgm:t>
        <a:bodyPr/>
        <a:lstStyle/>
        <a:p>
          <a:endParaRPr lang="en-US"/>
        </a:p>
      </dgm:t>
    </dgm:pt>
    <dgm:pt modelId="{AA4A2EE0-F631-4BBE-928A-190C318BA54E}" type="sibTrans" cxnId="{D8138EB3-709A-4FC7-8812-B05170A1A0E0}">
      <dgm:prSet/>
      <dgm:spPr/>
      <dgm:t>
        <a:bodyPr/>
        <a:lstStyle/>
        <a:p>
          <a:endParaRPr lang="en-US"/>
        </a:p>
      </dgm:t>
    </dgm:pt>
    <dgm:pt modelId="{AB240603-E623-4683-8F30-215D3C1391C3}">
      <dgm:prSet phldrT="[Text]"/>
      <dgm:spPr/>
      <dgm:t>
        <a:bodyPr/>
        <a:lstStyle/>
        <a:p>
          <a:r>
            <a:rPr lang="en-US" dirty="0" smtClean="0"/>
            <a:t>It has the original data and results of the experiments a researcher was involved in.</a:t>
          </a:r>
          <a:endParaRPr lang="en-US" dirty="0"/>
        </a:p>
      </dgm:t>
    </dgm:pt>
    <dgm:pt modelId="{EB0F7E59-FBD0-4658-972C-17B18909F379}" type="parTrans" cxnId="{EE2B3A0B-A7B4-4C5E-97BE-32EF84BB0667}">
      <dgm:prSet/>
      <dgm:spPr/>
      <dgm:t>
        <a:bodyPr/>
        <a:lstStyle/>
        <a:p>
          <a:endParaRPr lang="en-US"/>
        </a:p>
      </dgm:t>
    </dgm:pt>
    <dgm:pt modelId="{3B69405A-2A14-449B-A180-402AC51A2368}" type="sibTrans" cxnId="{EE2B3A0B-A7B4-4C5E-97BE-32EF84BB0667}">
      <dgm:prSet/>
      <dgm:spPr/>
      <dgm:t>
        <a:bodyPr/>
        <a:lstStyle/>
        <a:p>
          <a:endParaRPr lang="en-US"/>
        </a:p>
      </dgm:t>
    </dgm:pt>
    <dgm:pt modelId="{51315D7E-FDEB-4316-BE92-3783202F6F80}">
      <dgm:prSet phldrT="[Text]"/>
      <dgm:spPr/>
      <dgm:t>
        <a:bodyPr/>
        <a:lstStyle/>
        <a:p>
          <a:r>
            <a:rPr lang="en-US" dirty="0" smtClean="0"/>
            <a:t>Review articles or stand-alone literature review becomes the part of this.</a:t>
          </a:r>
          <a:endParaRPr lang="en-US" dirty="0"/>
        </a:p>
      </dgm:t>
    </dgm:pt>
    <dgm:pt modelId="{87824917-4DBD-4A5F-84E3-7639DDD6631B}" type="parTrans" cxnId="{48C49EE4-71D5-48B7-955F-8EA1EB897307}">
      <dgm:prSet/>
      <dgm:spPr/>
      <dgm:t>
        <a:bodyPr/>
        <a:lstStyle/>
        <a:p>
          <a:endParaRPr lang="en-US"/>
        </a:p>
      </dgm:t>
    </dgm:pt>
    <dgm:pt modelId="{5083EA11-11BA-47EB-A30C-523B64CDA0CD}" type="sibTrans" cxnId="{48C49EE4-71D5-48B7-955F-8EA1EB897307}">
      <dgm:prSet/>
      <dgm:spPr/>
      <dgm:t>
        <a:bodyPr/>
        <a:lstStyle/>
        <a:p>
          <a:endParaRPr lang="en-US"/>
        </a:p>
      </dgm:t>
    </dgm:pt>
    <dgm:pt modelId="{E17DA01A-BEB2-47FC-ABB6-C1D971EA10B8}" type="pres">
      <dgm:prSet presAssocID="{552C2C45-9F69-446A-8383-638BDD1BC1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4DCBEB-D9BC-4FEF-9E17-700113A17F5A}" type="pres">
      <dgm:prSet presAssocID="{AE8FBC44-6C30-4800-AFD2-4EDB81F1EA44}" presName="linNode" presStyleCnt="0"/>
      <dgm:spPr/>
      <dgm:t>
        <a:bodyPr/>
        <a:lstStyle/>
        <a:p>
          <a:endParaRPr lang="en-US"/>
        </a:p>
      </dgm:t>
    </dgm:pt>
    <dgm:pt modelId="{A3ED16DE-F952-49C5-B900-523A1F6156AF}" type="pres">
      <dgm:prSet presAssocID="{AE8FBC44-6C30-4800-AFD2-4EDB81F1EA44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0E88E1-66FD-4FEE-B63E-ED3E48F949F9}" type="pres">
      <dgm:prSet presAssocID="{AE8FBC44-6C30-4800-AFD2-4EDB81F1EA44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CA2A0D-350F-4D4D-819F-BB6B6464608D}" type="pres">
      <dgm:prSet presAssocID="{2B56FB46-359F-41B4-B3CF-4284B5B4F380}" presName="sp" presStyleCnt="0"/>
      <dgm:spPr/>
      <dgm:t>
        <a:bodyPr/>
        <a:lstStyle/>
        <a:p>
          <a:endParaRPr lang="en-US"/>
        </a:p>
      </dgm:t>
    </dgm:pt>
    <dgm:pt modelId="{C633DEDF-5AF5-4F2D-9F01-8F09BAA7E2DF}" type="pres">
      <dgm:prSet presAssocID="{A6555F5A-C05E-4CC5-9BBF-256CC9E86032}" presName="linNode" presStyleCnt="0"/>
      <dgm:spPr/>
      <dgm:t>
        <a:bodyPr/>
        <a:lstStyle/>
        <a:p>
          <a:endParaRPr lang="en-US"/>
        </a:p>
      </dgm:t>
    </dgm:pt>
    <dgm:pt modelId="{BF39F22A-095F-4793-B20B-19B311C4B3B2}" type="pres">
      <dgm:prSet presAssocID="{A6555F5A-C05E-4CC5-9BBF-256CC9E8603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68C51F-FB36-4EBF-BCC9-37AF8B1B9936}" type="pres">
      <dgm:prSet presAssocID="{A6555F5A-C05E-4CC5-9BBF-256CC9E86032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80FE52-FA32-4731-8F6F-66BC56895FC4}" type="presOf" srcId="{51315D7E-FDEB-4316-BE92-3783202F6F80}" destId="{7668C51F-FB36-4EBF-BCC9-37AF8B1B9936}" srcOrd="0" destOrd="1" presId="urn:microsoft.com/office/officeart/2005/8/layout/vList5"/>
    <dgm:cxn modelId="{D8138EB3-709A-4FC7-8812-B05170A1A0E0}" srcId="{552C2C45-9F69-446A-8383-638BDD1BC19D}" destId="{A6555F5A-C05E-4CC5-9BBF-256CC9E86032}" srcOrd="1" destOrd="0" parTransId="{8869AD05-EF06-4FF1-92D0-28DC599AE924}" sibTransId="{AA4A2EE0-F631-4BBE-928A-190C318BA54E}"/>
    <dgm:cxn modelId="{EE2B3A0B-A7B4-4C5E-97BE-32EF84BB0667}" srcId="{A6555F5A-C05E-4CC5-9BBF-256CC9E86032}" destId="{AB240603-E623-4683-8F30-215D3C1391C3}" srcOrd="0" destOrd="0" parTransId="{EB0F7E59-FBD0-4658-972C-17B18909F379}" sibTransId="{3B69405A-2A14-449B-A180-402AC51A2368}"/>
    <dgm:cxn modelId="{16319CDD-1C1A-4DFC-919B-7F068BB7BA51}" type="presOf" srcId="{552C2C45-9F69-446A-8383-638BDD1BC19D}" destId="{E17DA01A-BEB2-47FC-ABB6-C1D971EA10B8}" srcOrd="0" destOrd="0" presId="urn:microsoft.com/office/officeart/2005/8/layout/vList5"/>
    <dgm:cxn modelId="{B54E9FB4-7376-4BD8-ACA5-F64E8035E00C}" type="presOf" srcId="{419C72B8-24D9-452E-96B1-945942A03E2C}" destId="{A40E88E1-66FD-4FEE-B63E-ED3E48F949F9}" srcOrd="0" destOrd="1" presId="urn:microsoft.com/office/officeart/2005/8/layout/vList5"/>
    <dgm:cxn modelId="{8C0B0B80-DEED-47F5-849E-5170E587B510}" type="presOf" srcId="{A6555F5A-C05E-4CC5-9BBF-256CC9E86032}" destId="{BF39F22A-095F-4793-B20B-19B311C4B3B2}" srcOrd="0" destOrd="0" presId="urn:microsoft.com/office/officeart/2005/8/layout/vList5"/>
    <dgm:cxn modelId="{12804FC5-644F-45D9-8EF1-AF8F7BE46674}" srcId="{552C2C45-9F69-446A-8383-638BDD1BC19D}" destId="{AE8FBC44-6C30-4800-AFD2-4EDB81F1EA44}" srcOrd="0" destOrd="0" parTransId="{9A68D257-A2B4-4BB1-8AC5-C51FA1251375}" sibTransId="{2B56FB46-359F-41B4-B3CF-4284B5B4F380}"/>
    <dgm:cxn modelId="{D8435F25-3031-4D6D-BFCF-BE995701D19C}" type="presOf" srcId="{AB240603-E623-4683-8F30-215D3C1391C3}" destId="{7668C51F-FB36-4EBF-BCC9-37AF8B1B9936}" srcOrd="0" destOrd="0" presId="urn:microsoft.com/office/officeart/2005/8/layout/vList5"/>
    <dgm:cxn modelId="{510D7B60-BF92-4B43-A23F-18043CC6711E}" srcId="{AE8FBC44-6C30-4800-AFD2-4EDB81F1EA44}" destId="{0D88EFB9-C109-4F40-B3F3-0B8268AD238B}" srcOrd="0" destOrd="0" parTransId="{78DAE94E-DA4E-4ECA-890C-92F654B1578C}" sibTransId="{7857DE13-214F-49BC-9509-70AE8D94FDC2}"/>
    <dgm:cxn modelId="{67DA59A0-05FE-4E0B-B63A-353148B7613E}" type="presOf" srcId="{0D88EFB9-C109-4F40-B3F3-0B8268AD238B}" destId="{A40E88E1-66FD-4FEE-B63E-ED3E48F949F9}" srcOrd="0" destOrd="0" presId="urn:microsoft.com/office/officeart/2005/8/layout/vList5"/>
    <dgm:cxn modelId="{48C49EE4-71D5-48B7-955F-8EA1EB897307}" srcId="{A6555F5A-C05E-4CC5-9BBF-256CC9E86032}" destId="{51315D7E-FDEB-4316-BE92-3783202F6F80}" srcOrd="1" destOrd="0" parTransId="{87824917-4DBD-4A5F-84E3-7639DDD6631B}" sibTransId="{5083EA11-11BA-47EB-A30C-523B64CDA0CD}"/>
    <dgm:cxn modelId="{AAB5F2D1-8223-4B45-A978-72CAAF0EE9D9}" srcId="{AE8FBC44-6C30-4800-AFD2-4EDB81F1EA44}" destId="{419C72B8-24D9-452E-96B1-945942A03E2C}" srcOrd="1" destOrd="0" parTransId="{821A3193-3F8F-48DB-82C9-BBBDF5B2BE10}" sibTransId="{9AF403BC-573D-4C36-8A99-83553D3CC1FF}"/>
    <dgm:cxn modelId="{38F1A8F3-5A9F-4ACF-9FEC-806899468456}" type="presOf" srcId="{AE8FBC44-6C30-4800-AFD2-4EDB81F1EA44}" destId="{A3ED16DE-F952-49C5-B900-523A1F6156AF}" srcOrd="0" destOrd="0" presId="urn:microsoft.com/office/officeart/2005/8/layout/vList5"/>
    <dgm:cxn modelId="{1FDA4A70-EF37-4BBB-96F8-6135AE192BAB}" type="presParOf" srcId="{E17DA01A-BEB2-47FC-ABB6-C1D971EA10B8}" destId="{A74DCBEB-D9BC-4FEF-9E17-700113A17F5A}" srcOrd="0" destOrd="0" presId="urn:microsoft.com/office/officeart/2005/8/layout/vList5"/>
    <dgm:cxn modelId="{0E18B321-3F9D-45F4-B0C5-4EC54EB75764}" type="presParOf" srcId="{A74DCBEB-D9BC-4FEF-9E17-700113A17F5A}" destId="{A3ED16DE-F952-49C5-B900-523A1F6156AF}" srcOrd="0" destOrd="0" presId="urn:microsoft.com/office/officeart/2005/8/layout/vList5"/>
    <dgm:cxn modelId="{80309F84-6D22-4485-926B-000BBF6F6428}" type="presParOf" srcId="{A74DCBEB-D9BC-4FEF-9E17-700113A17F5A}" destId="{A40E88E1-66FD-4FEE-B63E-ED3E48F949F9}" srcOrd="1" destOrd="0" presId="urn:microsoft.com/office/officeart/2005/8/layout/vList5"/>
    <dgm:cxn modelId="{8E799F03-5AEB-4F72-843B-9E84A7201BE2}" type="presParOf" srcId="{E17DA01A-BEB2-47FC-ABB6-C1D971EA10B8}" destId="{ADCA2A0D-350F-4D4D-819F-BB6B6464608D}" srcOrd="1" destOrd="0" presId="urn:microsoft.com/office/officeart/2005/8/layout/vList5"/>
    <dgm:cxn modelId="{D60FCC7B-CBB5-4CB4-8119-C0D7E2AD3877}" type="presParOf" srcId="{E17DA01A-BEB2-47FC-ABB6-C1D971EA10B8}" destId="{C633DEDF-5AF5-4F2D-9F01-8F09BAA7E2DF}" srcOrd="2" destOrd="0" presId="urn:microsoft.com/office/officeart/2005/8/layout/vList5"/>
    <dgm:cxn modelId="{A815E82A-ADC0-4995-BD0C-E4314AA6200E}" type="presParOf" srcId="{C633DEDF-5AF5-4F2D-9F01-8F09BAA7E2DF}" destId="{BF39F22A-095F-4793-B20B-19B311C4B3B2}" srcOrd="0" destOrd="0" presId="urn:microsoft.com/office/officeart/2005/8/layout/vList5"/>
    <dgm:cxn modelId="{1BC4F66E-366E-49F7-991E-CBD32E1E7E81}" type="presParOf" srcId="{C633DEDF-5AF5-4F2D-9F01-8F09BAA7E2DF}" destId="{7668C51F-FB36-4EBF-BCC9-37AF8B1B993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E1BA7C-99E4-4739-8A50-C6AF35D1F198}" type="doc">
      <dgm:prSet loTypeId="urn:microsoft.com/office/officeart/2005/8/layout/list1" loCatId="list" qsTypeId="urn:microsoft.com/office/officeart/2005/8/quickstyle/3d3" qsCatId="3D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8CD94206-423A-46A1-8D6E-5E2CA3FEA68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Research Problem/Hypothesis </a:t>
          </a:r>
          <a:endParaRPr lang="en-US" dirty="0">
            <a:solidFill>
              <a:schemeClr val="tx1"/>
            </a:solidFill>
          </a:endParaRPr>
        </a:p>
      </dgm:t>
    </dgm:pt>
    <dgm:pt modelId="{0612C1A9-99DD-4E81-84B7-00E6F3A5F5C4}" type="parTrans" cxnId="{3CF19E56-8AF0-47BC-9354-1B883D1AA6F7}">
      <dgm:prSet/>
      <dgm:spPr/>
      <dgm:t>
        <a:bodyPr/>
        <a:lstStyle/>
        <a:p>
          <a:endParaRPr lang="en-US"/>
        </a:p>
      </dgm:t>
    </dgm:pt>
    <dgm:pt modelId="{46CEC42D-AED9-488D-9092-39110D7C6286}" type="sibTrans" cxnId="{3CF19E56-8AF0-47BC-9354-1B883D1AA6F7}">
      <dgm:prSet/>
      <dgm:spPr/>
      <dgm:t>
        <a:bodyPr/>
        <a:lstStyle/>
        <a:p>
          <a:endParaRPr lang="en-US"/>
        </a:p>
      </dgm:t>
    </dgm:pt>
    <dgm:pt modelId="{99B0E0CB-13A9-402A-8590-452FFCC712A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Methods </a:t>
          </a:r>
          <a:endParaRPr lang="en-US" dirty="0">
            <a:solidFill>
              <a:schemeClr val="tx1"/>
            </a:solidFill>
          </a:endParaRPr>
        </a:p>
      </dgm:t>
    </dgm:pt>
    <dgm:pt modelId="{B944C7E8-A447-4A63-9F0C-B317AA4FF31A}" type="parTrans" cxnId="{92FF9465-E537-4DC4-BF76-A6FEF2BB1D7B}">
      <dgm:prSet/>
      <dgm:spPr/>
      <dgm:t>
        <a:bodyPr/>
        <a:lstStyle/>
        <a:p>
          <a:endParaRPr lang="en-US"/>
        </a:p>
      </dgm:t>
    </dgm:pt>
    <dgm:pt modelId="{9F867356-F858-48D5-A3DF-492DB7C04BF7}" type="sibTrans" cxnId="{92FF9465-E537-4DC4-BF76-A6FEF2BB1D7B}">
      <dgm:prSet/>
      <dgm:spPr/>
      <dgm:t>
        <a:bodyPr/>
        <a:lstStyle/>
        <a:p>
          <a:endParaRPr lang="en-US"/>
        </a:p>
      </dgm:t>
    </dgm:pt>
    <dgm:pt modelId="{76A3F626-6DD7-4F26-994E-7050AEB0A12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Result </a:t>
          </a:r>
          <a:endParaRPr lang="en-US" dirty="0">
            <a:solidFill>
              <a:schemeClr val="tx1"/>
            </a:solidFill>
          </a:endParaRPr>
        </a:p>
      </dgm:t>
    </dgm:pt>
    <dgm:pt modelId="{B032B024-F471-44E8-9F05-BA82161C36BB}" type="parTrans" cxnId="{EFA7A52F-0A5B-4A89-B29E-DE14DE7F0EEF}">
      <dgm:prSet/>
      <dgm:spPr/>
      <dgm:t>
        <a:bodyPr/>
        <a:lstStyle/>
        <a:p>
          <a:endParaRPr lang="en-US"/>
        </a:p>
      </dgm:t>
    </dgm:pt>
    <dgm:pt modelId="{FD07C35C-FF41-4F2C-99A8-9D7316D51AAA}" type="sibTrans" cxnId="{EFA7A52F-0A5B-4A89-B29E-DE14DE7F0EEF}">
      <dgm:prSet/>
      <dgm:spPr/>
      <dgm:t>
        <a:bodyPr/>
        <a:lstStyle/>
        <a:p>
          <a:endParaRPr lang="en-US"/>
        </a:p>
      </dgm:t>
    </dgm:pt>
    <dgm:pt modelId="{88F1B8D9-0117-4053-953A-2A0F9215F628}" type="pres">
      <dgm:prSet presAssocID="{3DE1BA7C-99E4-4739-8A50-C6AF35D1F19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60AC975-00F2-4A22-B08F-115A436AB221}" type="pres">
      <dgm:prSet presAssocID="{8CD94206-423A-46A1-8D6E-5E2CA3FEA681}" presName="parentLin" presStyleCnt="0"/>
      <dgm:spPr/>
    </dgm:pt>
    <dgm:pt modelId="{4E93D98F-B884-43CF-A071-5375E20CB9AB}" type="pres">
      <dgm:prSet presAssocID="{8CD94206-423A-46A1-8D6E-5E2CA3FEA68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DB51EAA-C873-4DBF-9DAE-D234369F43A8}" type="pres">
      <dgm:prSet presAssocID="{8CD94206-423A-46A1-8D6E-5E2CA3FEA68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F2D5A8-9550-45E5-A45B-E172BC2E9FF4}" type="pres">
      <dgm:prSet presAssocID="{8CD94206-423A-46A1-8D6E-5E2CA3FEA681}" presName="negativeSpace" presStyleCnt="0"/>
      <dgm:spPr/>
    </dgm:pt>
    <dgm:pt modelId="{B0B23F74-7FE1-4015-9019-C455432B9648}" type="pres">
      <dgm:prSet presAssocID="{8CD94206-423A-46A1-8D6E-5E2CA3FEA681}" presName="childText" presStyleLbl="conFgAcc1" presStyleIdx="0" presStyleCnt="3">
        <dgm:presLayoutVars>
          <dgm:bulletEnabled val="1"/>
        </dgm:presLayoutVars>
      </dgm:prSet>
      <dgm:spPr/>
    </dgm:pt>
    <dgm:pt modelId="{348BE54A-C179-4F74-AE00-ABC36D48EAAF}" type="pres">
      <dgm:prSet presAssocID="{46CEC42D-AED9-488D-9092-39110D7C6286}" presName="spaceBetweenRectangles" presStyleCnt="0"/>
      <dgm:spPr/>
    </dgm:pt>
    <dgm:pt modelId="{61232C90-9BAB-493A-8254-3E86E05B427F}" type="pres">
      <dgm:prSet presAssocID="{99B0E0CB-13A9-402A-8590-452FFCC712A1}" presName="parentLin" presStyleCnt="0"/>
      <dgm:spPr/>
    </dgm:pt>
    <dgm:pt modelId="{6069EC1D-FA2E-4185-9313-3AE59CB91FDF}" type="pres">
      <dgm:prSet presAssocID="{99B0E0CB-13A9-402A-8590-452FFCC712A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D1325502-F542-4FF3-BE83-D646AF485612}" type="pres">
      <dgm:prSet presAssocID="{99B0E0CB-13A9-402A-8590-452FFCC712A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5BA9DD-1D14-4733-BEA1-C6072C04C092}" type="pres">
      <dgm:prSet presAssocID="{99B0E0CB-13A9-402A-8590-452FFCC712A1}" presName="negativeSpace" presStyleCnt="0"/>
      <dgm:spPr/>
    </dgm:pt>
    <dgm:pt modelId="{7AA813C9-A4F8-4D45-9E08-BE4FD78DCA19}" type="pres">
      <dgm:prSet presAssocID="{99B0E0CB-13A9-402A-8590-452FFCC712A1}" presName="childText" presStyleLbl="conFgAcc1" presStyleIdx="1" presStyleCnt="3">
        <dgm:presLayoutVars>
          <dgm:bulletEnabled val="1"/>
        </dgm:presLayoutVars>
      </dgm:prSet>
      <dgm:spPr/>
    </dgm:pt>
    <dgm:pt modelId="{E3D13CA8-59E2-4425-9418-998F97300989}" type="pres">
      <dgm:prSet presAssocID="{9F867356-F858-48D5-A3DF-492DB7C04BF7}" presName="spaceBetweenRectangles" presStyleCnt="0"/>
      <dgm:spPr/>
    </dgm:pt>
    <dgm:pt modelId="{AC14B982-9FE7-4A6F-8733-F0749F61E09B}" type="pres">
      <dgm:prSet presAssocID="{76A3F626-6DD7-4F26-994E-7050AEB0A123}" presName="parentLin" presStyleCnt="0"/>
      <dgm:spPr/>
    </dgm:pt>
    <dgm:pt modelId="{436BD14C-AC01-4EFB-9016-74D921C01197}" type="pres">
      <dgm:prSet presAssocID="{76A3F626-6DD7-4F26-994E-7050AEB0A123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2963F3F0-4F53-4667-B968-9EBA87B25EC3}" type="pres">
      <dgm:prSet presAssocID="{76A3F626-6DD7-4F26-994E-7050AEB0A12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6B0087-2999-4AEF-A53A-D4F40933E920}" type="pres">
      <dgm:prSet presAssocID="{76A3F626-6DD7-4F26-994E-7050AEB0A123}" presName="negativeSpace" presStyleCnt="0"/>
      <dgm:spPr/>
    </dgm:pt>
    <dgm:pt modelId="{E7219A67-6DA6-4822-9BB8-3D1EC8D32D33}" type="pres">
      <dgm:prSet presAssocID="{76A3F626-6DD7-4F26-994E-7050AEB0A12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FF9465-E537-4DC4-BF76-A6FEF2BB1D7B}" srcId="{3DE1BA7C-99E4-4739-8A50-C6AF35D1F198}" destId="{99B0E0CB-13A9-402A-8590-452FFCC712A1}" srcOrd="1" destOrd="0" parTransId="{B944C7E8-A447-4A63-9F0C-B317AA4FF31A}" sibTransId="{9F867356-F858-48D5-A3DF-492DB7C04BF7}"/>
    <dgm:cxn modelId="{B65A3100-8A9A-4D0B-9D59-6F22FEFB3992}" type="presOf" srcId="{8CD94206-423A-46A1-8D6E-5E2CA3FEA681}" destId="{6DB51EAA-C873-4DBF-9DAE-D234369F43A8}" srcOrd="1" destOrd="0" presId="urn:microsoft.com/office/officeart/2005/8/layout/list1"/>
    <dgm:cxn modelId="{8606E892-099F-4399-B751-D99104990E63}" type="presOf" srcId="{3DE1BA7C-99E4-4739-8A50-C6AF35D1F198}" destId="{88F1B8D9-0117-4053-953A-2A0F9215F628}" srcOrd="0" destOrd="0" presId="urn:microsoft.com/office/officeart/2005/8/layout/list1"/>
    <dgm:cxn modelId="{21E64637-E99D-4E24-9CA1-2E8BE9B605B9}" type="presOf" srcId="{76A3F626-6DD7-4F26-994E-7050AEB0A123}" destId="{436BD14C-AC01-4EFB-9016-74D921C01197}" srcOrd="0" destOrd="0" presId="urn:microsoft.com/office/officeart/2005/8/layout/list1"/>
    <dgm:cxn modelId="{4ADCD13C-0679-4306-9E49-61498A6ACE09}" type="presOf" srcId="{8CD94206-423A-46A1-8D6E-5E2CA3FEA681}" destId="{4E93D98F-B884-43CF-A071-5375E20CB9AB}" srcOrd="0" destOrd="0" presId="urn:microsoft.com/office/officeart/2005/8/layout/list1"/>
    <dgm:cxn modelId="{EFA7A52F-0A5B-4A89-B29E-DE14DE7F0EEF}" srcId="{3DE1BA7C-99E4-4739-8A50-C6AF35D1F198}" destId="{76A3F626-6DD7-4F26-994E-7050AEB0A123}" srcOrd="2" destOrd="0" parTransId="{B032B024-F471-44E8-9F05-BA82161C36BB}" sibTransId="{FD07C35C-FF41-4F2C-99A8-9D7316D51AAA}"/>
    <dgm:cxn modelId="{21999AF2-1690-41AF-AC39-238DB4FE6653}" type="presOf" srcId="{76A3F626-6DD7-4F26-994E-7050AEB0A123}" destId="{2963F3F0-4F53-4667-B968-9EBA87B25EC3}" srcOrd="1" destOrd="0" presId="urn:microsoft.com/office/officeart/2005/8/layout/list1"/>
    <dgm:cxn modelId="{41936DB9-0B1F-458D-BFDE-BC9B8410068F}" type="presOf" srcId="{99B0E0CB-13A9-402A-8590-452FFCC712A1}" destId="{6069EC1D-FA2E-4185-9313-3AE59CB91FDF}" srcOrd="0" destOrd="0" presId="urn:microsoft.com/office/officeart/2005/8/layout/list1"/>
    <dgm:cxn modelId="{7E61C061-94E2-470D-ABF1-8A4F2A5E5B63}" type="presOf" srcId="{99B0E0CB-13A9-402A-8590-452FFCC712A1}" destId="{D1325502-F542-4FF3-BE83-D646AF485612}" srcOrd="1" destOrd="0" presId="urn:microsoft.com/office/officeart/2005/8/layout/list1"/>
    <dgm:cxn modelId="{3CF19E56-8AF0-47BC-9354-1B883D1AA6F7}" srcId="{3DE1BA7C-99E4-4739-8A50-C6AF35D1F198}" destId="{8CD94206-423A-46A1-8D6E-5E2CA3FEA681}" srcOrd="0" destOrd="0" parTransId="{0612C1A9-99DD-4E81-84B7-00E6F3A5F5C4}" sibTransId="{46CEC42D-AED9-488D-9092-39110D7C6286}"/>
    <dgm:cxn modelId="{501889F1-050D-4C53-A085-8EB9212A51B2}" type="presParOf" srcId="{88F1B8D9-0117-4053-953A-2A0F9215F628}" destId="{A60AC975-00F2-4A22-B08F-115A436AB221}" srcOrd="0" destOrd="0" presId="urn:microsoft.com/office/officeart/2005/8/layout/list1"/>
    <dgm:cxn modelId="{F183213D-7C86-4B91-B75B-6DF2B45AE77C}" type="presParOf" srcId="{A60AC975-00F2-4A22-B08F-115A436AB221}" destId="{4E93D98F-B884-43CF-A071-5375E20CB9AB}" srcOrd="0" destOrd="0" presId="urn:microsoft.com/office/officeart/2005/8/layout/list1"/>
    <dgm:cxn modelId="{E19848F1-6A64-4A80-8038-14C75EC858C6}" type="presParOf" srcId="{A60AC975-00F2-4A22-B08F-115A436AB221}" destId="{6DB51EAA-C873-4DBF-9DAE-D234369F43A8}" srcOrd="1" destOrd="0" presId="urn:microsoft.com/office/officeart/2005/8/layout/list1"/>
    <dgm:cxn modelId="{74CB8C67-099D-4EFB-B441-BB2A315EB897}" type="presParOf" srcId="{88F1B8D9-0117-4053-953A-2A0F9215F628}" destId="{9DF2D5A8-9550-45E5-A45B-E172BC2E9FF4}" srcOrd="1" destOrd="0" presId="urn:microsoft.com/office/officeart/2005/8/layout/list1"/>
    <dgm:cxn modelId="{D6E52D96-E704-44E9-8238-3F2D20234A14}" type="presParOf" srcId="{88F1B8D9-0117-4053-953A-2A0F9215F628}" destId="{B0B23F74-7FE1-4015-9019-C455432B9648}" srcOrd="2" destOrd="0" presId="urn:microsoft.com/office/officeart/2005/8/layout/list1"/>
    <dgm:cxn modelId="{DCC1710A-5DB6-4C8E-8EFB-E9E638BF6921}" type="presParOf" srcId="{88F1B8D9-0117-4053-953A-2A0F9215F628}" destId="{348BE54A-C179-4F74-AE00-ABC36D48EAAF}" srcOrd="3" destOrd="0" presId="urn:microsoft.com/office/officeart/2005/8/layout/list1"/>
    <dgm:cxn modelId="{695729E2-FAA8-468C-8637-327A629BB7A9}" type="presParOf" srcId="{88F1B8D9-0117-4053-953A-2A0F9215F628}" destId="{61232C90-9BAB-493A-8254-3E86E05B427F}" srcOrd="4" destOrd="0" presId="urn:microsoft.com/office/officeart/2005/8/layout/list1"/>
    <dgm:cxn modelId="{728C8EE0-D3BF-4C70-94E5-A6EAFEC3A3C4}" type="presParOf" srcId="{61232C90-9BAB-493A-8254-3E86E05B427F}" destId="{6069EC1D-FA2E-4185-9313-3AE59CB91FDF}" srcOrd="0" destOrd="0" presId="urn:microsoft.com/office/officeart/2005/8/layout/list1"/>
    <dgm:cxn modelId="{868B3B73-BC89-4A6C-A76C-897A2DCE3099}" type="presParOf" srcId="{61232C90-9BAB-493A-8254-3E86E05B427F}" destId="{D1325502-F542-4FF3-BE83-D646AF485612}" srcOrd="1" destOrd="0" presId="urn:microsoft.com/office/officeart/2005/8/layout/list1"/>
    <dgm:cxn modelId="{1ECF11ED-25C7-4F6C-AB6B-397FE27CC498}" type="presParOf" srcId="{88F1B8D9-0117-4053-953A-2A0F9215F628}" destId="{485BA9DD-1D14-4733-BEA1-C6072C04C092}" srcOrd="5" destOrd="0" presId="urn:microsoft.com/office/officeart/2005/8/layout/list1"/>
    <dgm:cxn modelId="{6A42672C-9FB8-4AB5-8EBD-C1F52991DAE7}" type="presParOf" srcId="{88F1B8D9-0117-4053-953A-2A0F9215F628}" destId="{7AA813C9-A4F8-4D45-9E08-BE4FD78DCA19}" srcOrd="6" destOrd="0" presId="urn:microsoft.com/office/officeart/2005/8/layout/list1"/>
    <dgm:cxn modelId="{24992D96-23EC-4FDD-B759-4ACCA5631787}" type="presParOf" srcId="{88F1B8D9-0117-4053-953A-2A0F9215F628}" destId="{E3D13CA8-59E2-4425-9418-998F97300989}" srcOrd="7" destOrd="0" presId="urn:microsoft.com/office/officeart/2005/8/layout/list1"/>
    <dgm:cxn modelId="{64920491-9C14-422B-9D78-DDFF87315A5A}" type="presParOf" srcId="{88F1B8D9-0117-4053-953A-2A0F9215F628}" destId="{AC14B982-9FE7-4A6F-8733-F0749F61E09B}" srcOrd="8" destOrd="0" presId="urn:microsoft.com/office/officeart/2005/8/layout/list1"/>
    <dgm:cxn modelId="{BE8426BB-E614-4113-AC15-E227C951DE51}" type="presParOf" srcId="{AC14B982-9FE7-4A6F-8733-F0749F61E09B}" destId="{436BD14C-AC01-4EFB-9016-74D921C01197}" srcOrd="0" destOrd="0" presId="urn:microsoft.com/office/officeart/2005/8/layout/list1"/>
    <dgm:cxn modelId="{A079CA57-0806-4D48-A836-25E0D064447F}" type="presParOf" srcId="{AC14B982-9FE7-4A6F-8733-F0749F61E09B}" destId="{2963F3F0-4F53-4667-B968-9EBA87B25EC3}" srcOrd="1" destOrd="0" presId="urn:microsoft.com/office/officeart/2005/8/layout/list1"/>
    <dgm:cxn modelId="{6F85353C-B72B-4858-8285-A707DC9B2D16}" type="presParOf" srcId="{88F1B8D9-0117-4053-953A-2A0F9215F628}" destId="{CA6B0087-2999-4AEF-A53A-D4F40933E920}" srcOrd="9" destOrd="0" presId="urn:microsoft.com/office/officeart/2005/8/layout/list1"/>
    <dgm:cxn modelId="{E3DC90E0-E3EC-4275-AE17-5F54FD575E16}" type="presParOf" srcId="{88F1B8D9-0117-4053-953A-2A0F9215F628}" destId="{E7219A67-6DA6-4822-9BB8-3D1EC8D32D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5E8AD44-665E-4D55-92D0-FEE900066BA3}" type="doc">
      <dgm:prSet loTypeId="urn:microsoft.com/office/officeart/2005/8/layout/list1" loCatId="list" qsTypeId="urn:microsoft.com/office/officeart/2005/8/quickstyle/3d3" qsCatId="3D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1AC6961C-8B1E-4A85-91C2-7997324527B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Literature reviews/ survey/ review articles</a:t>
          </a:r>
          <a:endParaRPr lang="en-US" dirty="0">
            <a:solidFill>
              <a:schemeClr val="tx1"/>
            </a:solidFill>
          </a:endParaRPr>
        </a:p>
      </dgm:t>
    </dgm:pt>
    <dgm:pt modelId="{BA9E9574-3A73-4DC3-811E-4FD391E94010}" type="parTrans" cxnId="{5660C040-1734-4FA3-8FC0-FE6F4B6DD47B}">
      <dgm:prSet/>
      <dgm:spPr/>
      <dgm:t>
        <a:bodyPr/>
        <a:lstStyle/>
        <a:p>
          <a:endParaRPr lang="en-US"/>
        </a:p>
      </dgm:t>
    </dgm:pt>
    <dgm:pt modelId="{00EB0E91-3349-4D26-8851-DB1D31E3241D}" type="sibTrans" cxnId="{5660C040-1734-4FA3-8FC0-FE6F4B6DD47B}">
      <dgm:prSet/>
      <dgm:spPr/>
      <dgm:t>
        <a:bodyPr/>
        <a:lstStyle/>
        <a:p>
          <a:endParaRPr lang="en-US"/>
        </a:p>
      </dgm:t>
    </dgm:pt>
    <dgm:pt modelId="{FC0DFF28-1DF9-44F6-9E6D-24FADC0A29A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Chapters in books</a:t>
          </a:r>
          <a:endParaRPr lang="en-US" dirty="0">
            <a:solidFill>
              <a:schemeClr val="tx1"/>
            </a:solidFill>
          </a:endParaRPr>
        </a:p>
      </dgm:t>
    </dgm:pt>
    <dgm:pt modelId="{A8A4C9D7-1F5B-4398-9A65-F48F69A4EA52}" type="parTrans" cxnId="{7AED653D-ABD6-409A-823C-7286A5752BA0}">
      <dgm:prSet/>
      <dgm:spPr/>
      <dgm:t>
        <a:bodyPr/>
        <a:lstStyle/>
        <a:p>
          <a:endParaRPr lang="en-US"/>
        </a:p>
      </dgm:t>
    </dgm:pt>
    <dgm:pt modelId="{C50664B6-A070-4F38-88EA-C538F36A30DD}" type="sibTrans" cxnId="{7AED653D-ABD6-409A-823C-7286A5752BA0}">
      <dgm:prSet/>
      <dgm:spPr/>
      <dgm:t>
        <a:bodyPr/>
        <a:lstStyle/>
        <a:p>
          <a:endParaRPr lang="en-US"/>
        </a:p>
      </dgm:t>
    </dgm:pt>
    <dgm:pt modelId="{4945B4B9-249E-4050-AA78-2DEC24C8983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Any recorded interview or speech </a:t>
          </a:r>
          <a:endParaRPr lang="en-US" dirty="0">
            <a:solidFill>
              <a:schemeClr val="tx1"/>
            </a:solidFill>
          </a:endParaRPr>
        </a:p>
      </dgm:t>
    </dgm:pt>
    <dgm:pt modelId="{6D9E79B2-165B-4CC6-BE26-73F62F80A5DB}" type="parTrans" cxnId="{90DB8C8A-6943-4BEC-B89C-BA4DAB2A728C}">
      <dgm:prSet/>
      <dgm:spPr/>
      <dgm:t>
        <a:bodyPr/>
        <a:lstStyle/>
        <a:p>
          <a:endParaRPr lang="en-US"/>
        </a:p>
      </dgm:t>
    </dgm:pt>
    <dgm:pt modelId="{D966399B-8DFD-4F36-BE13-B8392864F9E3}" type="sibTrans" cxnId="{90DB8C8A-6943-4BEC-B89C-BA4DAB2A728C}">
      <dgm:prSet/>
      <dgm:spPr/>
      <dgm:t>
        <a:bodyPr/>
        <a:lstStyle/>
        <a:p>
          <a:endParaRPr lang="en-US"/>
        </a:p>
      </dgm:t>
    </dgm:pt>
    <dgm:pt modelId="{C13717E7-CF79-43BB-A782-14BB9CA0AADE}" type="pres">
      <dgm:prSet presAssocID="{05E8AD44-665E-4D55-92D0-FEE900066BA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10F936-5B7E-455C-A9DC-C08F17B1AB80}" type="pres">
      <dgm:prSet presAssocID="{1AC6961C-8B1E-4A85-91C2-7997324527BB}" presName="parentLin" presStyleCnt="0"/>
      <dgm:spPr/>
    </dgm:pt>
    <dgm:pt modelId="{786B0D98-8072-4FDB-B4E7-C17373D92360}" type="pres">
      <dgm:prSet presAssocID="{1AC6961C-8B1E-4A85-91C2-7997324527BB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235B5302-098E-4CAD-983E-2323DE8868D8}" type="pres">
      <dgm:prSet presAssocID="{1AC6961C-8B1E-4A85-91C2-7997324527BB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AD84-749F-4F49-AD0A-CC59C3133A99}" type="pres">
      <dgm:prSet presAssocID="{1AC6961C-8B1E-4A85-91C2-7997324527BB}" presName="negativeSpace" presStyleCnt="0"/>
      <dgm:spPr/>
    </dgm:pt>
    <dgm:pt modelId="{76D99623-A9EB-46FA-90FE-639601A41E8B}" type="pres">
      <dgm:prSet presAssocID="{1AC6961C-8B1E-4A85-91C2-7997324527BB}" presName="childText" presStyleLbl="conFgAcc1" presStyleIdx="0" presStyleCnt="3">
        <dgm:presLayoutVars>
          <dgm:bulletEnabled val="1"/>
        </dgm:presLayoutVars>
      </dgm:prSet>
      <dgm:spPr/>
    </dgm:pt>
    <dgm:pt modelId="{58D3D0E5-A56D-4EB8-9129-21E6C9CDA8BE}" type="pres">
      <dgm:prSet presAssocID="{00EB0E91-3349-4D26-8851-DB1D31E3241D}" presName="spaceBetweenRectangles" presStyleCnt="0"/>
      <dgm:spPr/>
    </dgm:pt>
    <dgm:pt modelId="{2F798DA8-03DA-4970-93BF-3AA4FA4AE8B8}" type="pres">
      <dgm:prSet presAssocID="{FC0DFF28-1DF9-44F6-9E6D-24FADC0A29AA}" presName="parentLin" presStyleCnt="0"/>
      <dgm:spPr/>
    </dgm:pt>
    <dgm:pt modelId="{861CE269-A920-4506-A84B-F4ECAB3EC191}" type="pres">
      <dgm:prSet presAssocID="{FC0DFF28-1DF9-44F6-9E6D-24FADC0A29A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8FADE40-8BE1-4D6C-ADE1-F4B355F33C47}" type="pres">
      <dgm:prSet presAssocID="{FC0DFF28-1DF9-44F6-9E6D-24FADC0A29A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D02E2-AD53-4AB9-805F-DB3A7F29C4C4}" type="pres">
      <dgm:prSet presAssocID="{FC0DFF28-1DF9-44F6-9E6D-24FADC0A29AA}" presName="negativeSpace" presStyleCnt="0"/>
      <dgm:spPr/>
    </dgm:pt>
    <dgm:pt modelId="{0BF205EB-C660-463F-B0D2-4716BBD569DE}" type="pres">
      <dgm:prSet presAssocID="{FC0DFF28-1DF9-44F6-9E6D-24FADC0A29AA}" presName="childText" presStyleLbl="conFgAcc1" presStyleIdx="1" presStyleCnt="3">
        <dgm:presLayoutVars>
          <dgm:bulletEnabled val="1"/>
        </dgm:presLayoutVars>
      </dgm:prSet>
      <dgm:spPr/>
    </dgm:pt>
    <dgm:pt modelId="{507FC9F5-F67B-4DD6-87FA-A8889AE67F71}" type="pres">
      <dgm:prSet presAssocID="{C50664B6-A070-4F38-88EA-C538F36A30DD}" presName="spaceBetweenRectangles" presStyleCnt="0"/>
      <dgm:spPr/>
    </dgm:pt>
    <dgm:pt modelId="{ADE8DF99-A0A2-40B8-8C2F-D846D89B978C}" type="pres">
      <dgm:prSet presAssocID="{4945B4B9-249E-4050-AA78-2DEC24C89831}" presName="parentLin" presStyleCnt="0"/>
      <dgm:spPr/>
    </dgm:pt>
    <dgm:pt modelId="{ABF32892-647B-42AA-A5B2-16F2B3963E0A}" type="pres">
      <dgm:prSet presAssocID="{4945B4B9-249E-4050-AA78-2DEC24C89831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D79E9A5-03EA-42D7-895F-A01C05862AC0}" type="pres">
      <dgm:prSet presAssocID="{4945B4B9-249E-4050-AA78-2DEC24C8983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C3DB86-1D75-46BB-B9B1-B779A7DBB4ED}" type="pres">
      <dgm:prSet presAssocID="{4945B4B9-249E-4050-AA78-2DEC24C89831}" presName="negativeSpace" presStyleCnt="0"/>
      <dgm:spPr/>
    </dgm:pt>
    <dgm:pt modelId="{E0723441-8803-4DB0-BEDB-8D866824ECEC}" type="pres">
      <dgm:prSet presAssocID="{4945B4B9-249E-4050-AA78-2DEC24C8983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5697FCF-82F1-4737-B804-06FD8A763D26}" type="presOf" srcId="{FC0DFF28-1DF9-44F6-9E6D-24FADC0A29AA}" destId="{861CE269-A920-4506-A84B-F4ECAB3EC191}" srcOrd="0" destOrd="0" presId="urn:microsoft.com/office/officeart/2005/8/layout/list1"/>
    <dgm:cxn modelId="{7AED653D-ABD6-409A-823C-7286A5752BA0}" srcId="{05E8AD44-665E-4D55-92D0-FEE900066BA3}" destId="{FC0DFF28-1DF9-44F6-9E6D-24FADC0A29AA}" srcOrd="1" destOrd="0" parTransId="{A8A4C9D7-1F5B-4398-9A65-F48F69A4EA52}" sibTransId="{C50664B6-A070-4F38-88EA-C538F36A30DD}"/>
    <dgm:cxn modelId="{C11FDAB6-4A57-4F29-9FC8-920DCD1F81AA}" type="presOf" srcId="{1AC6961C-8B1E-4A85-91C2-7997324527BB}" destId="{786B0D98-8072-4FDB-B4E7-C17373D92360}" srcOrd="0" destOrd="0" presId="urn:microsoft.com/office/officeart/2005/8/layout/list1"/>
    <dgm:cxn modelId="{8B0738D4-E5E1-49FB-9A24-27C02C64822E}" type="presOf" srcId="{4945B4B9-249E-4050-AA78-2DEC24C89831}" destId="{ABF32892-647B-42AA-A5B2-16F2B3963E0A}" srcOrd="0" destOrd="0" presId="urn:microsoft.com/office/officeart/2005/8/layout/list1"/>
    <dgm:cxn modelId="{90DB8C8A-6943-4BEC-B89C-BA4DAB2A728C}" srcId="{05E8AD44-665E-4D55-92D0-FEE900066BA3}" destId="{4945B4B9-249E-4050-AA78-2DEC24C89831}" srcOrd="2" destOrd="0" parTransId="{6D9E79B2-165B-4CC6-BE26-73F62F80A5DB}" sibTransId="{D966399B-8DFD-4F36-BE13-B8392864F9E3}"/>
    <dgm:cxn modelId="{B4B6D11D-C694-425A-A392-EB78CBB1F578}" type="presOf" srcId="{FC0DFF28-1DF9-44F6-9E6D-24FADC0A29AA}" destId="{E8FADE40-8BE1-4D6C-ADE1-F4B355F33C47}" srcOrd="1" destOrd="0" presId="urn:microsoft.com/office/officeart/2005/8/layout/list1"/>
    <dgm:cxn modelId="{D2C0194E-9E2A-4737-B514-BEDAC6E5D0C4}" type="presOf" srcId="{4945B4B9-249E-4050-AA78-2DEC24C89831}" destId="{0D79E9A5-03EA-42D7-895F-A01C05862AC0}" srcOrd="1" destOrd="0" presId="urn:microsoft.com/office/officeart/2005/8/layout/list1"/>
    <dgm:cxn modelId="{5660C040-1734-4FA3-8FC0-FE6F4B6DD47B}" srcId="{05E8AD44-665E-4D55-92D0-FEE900066BA3}" destId="{1AC6961C-8B1E-4A85-91C2-7997324527BB}" srcOrd="0" destOrd="0" parTransId="{BA9E9574-3A73-4DC3-811E-4FD391E94010}" sibTransId="{00EB0E91-3349-4D26-8851-DB1D31E3241D}"/>
    <dgm:cxn modelId="{B6B68ADA-E26B-4DF6-B136-FC68E397DDB0}" type="presOf" srcId="{1AC6961C-8B1E-4A85-91C2-7997324527BB}" destId="{235B5302-098E-4CAD-983E-2323DE8868D8}" srcOrd="1" destOrd="0" presId="urn:microsoft.com/office/officeart/2005/8/layout/list1"/>
    <dgm:cxn modelId="{A0A23554-117D-4867-9EB5-DEB68EBA9316}" type="presOf" srcId="{05E8AD44-665E-4D55-92D0-FEE900066BA3}" destId="{C13717E7-CF79-43BB-A782-14BB9CA0AADE}" srcOrd="0" destOrd="0" presId="urn:microsoft.com/office/officeart/2005/8/layout/list1"/>
    <dgm:cxn modelId="{F6F7B0C5-1417-471A-AB36-700C591FF8FC}" type="presParOf" srcId="{C13717E7-CF79-43BB-A782-14BB9CA0AADE}" destId="{1710F936-5B7E-455C-A9DC-C08F17B1AB80}" srcOrd="0" destOrd="0" presId="urn:microsoft.com/office/officeart/2005/8/layout/list1"/>
    <dgm:cxn modelId="{29D3142C-4758-4731-9EFB-670584EF86F6}" type="presParOf" srcId="{1710F936-5B7E-455C-A9DC-C08F17B1AB80}" destId="{786B0D98-8072-4FDB-B4E7-C17373D92360}" srcOrd="0" destOrd="0" presId="urn:microsoft.com/office/officeart/2005/8/layout/list1"/>
    <dgm:cxn modelId="{9DA85B05-8D93-47D8-8474-D3950C617F24}" type="presParOf" srcId="{1710F936-5B7E-455C-A9DC-C08F17B1AB80}" destId="{235B5302-098E-4CAD-983E-2323DE8868D8}" srcOrd="1" destOrd="0" presId="urn:microsoft.com/office/officeart/2005/8/layout/list1"/>
    <dgm:cxn modelId="{B0FF42D2-4BF3-4EE5-9950-BEABAA2DA119}" type="presParOf" srcId="{C13717E7-CF79-43BB-A782-14BB9CA0AADE}" destId="{CD5FAD84-749F-4F49-AD0A-CC59C3133A99}" srcOrd="1" destOrd="0" presId="urn:microsoft.com/office/officeart/2005/8/layout/list1"/>
    <dgm:cxn modelId="{B717B825-CB59-4D06-9B66-AC53B2DFD9B5}" type="presParOf" srcId="{C13717E7-CF79-43BB-A782-14BB9CA0AADE}" destId="{76D99623-A9EB-46FA-90FE-639601A41E8B}" srcOrd="2" destOrd="0" presId="urn:microsoft.com/office/officeart/2005/8/layout/list1"/>
    <dgm:cxn modelId="{206D8868-8876-4651-B84C-97895C27174F}" type="presParOf" srcId="{C13717E7-CF79-43BB-A782-14BB9CA0AADE}" destId="{58D3D0E5-A56D-4EB8-9129-21E6C9CDA8BE}" srcOrd="3" destOrd="0" presId="urn:microsoft.com/office/officeart/2005/8/layout/list1"/>
    <dgm:cxn modelId="{EC916707-D74A-4B1E-A330-16D47A18C000}" type="presParOf" srcId="{C13717E7-CF79-43BB-A782-14BB9CA0AADE}" destId="{2F798DA8-03DA-4970-93BF-3AA4FA4AE8B8}" srcOrd="4" destOrd="0" presId="urn:microsoft.com/office/officeart/2005/8/layout/list1"/>
    <dgm:cxn modelId="{B24F5A75-16E0-4120-BC23-295521E089E5}" type="presParOf" srcId="{2F798DA8-03DA-4970-93BF-3AA4FA4AE8B8}" destId="{861CE269-A920-4506-A84B-F4ECAB3EC191}" srcOrd="0" destOrd="0" presId="urn:microsoft.com/office/officeart/2005/8/layout/list1"/>
    <dgm:cxn modelId="{B14E3EE9-D48A-4449-B198-1FCD5C3C4A78}" type="presParOf" srcId="{2F798DA8-03DA-4970-93BF-3AA4FA4AE8B8}" destId="{E8FADE40-8BE1-4D6C-ADE1-F4B355F33C47}" srcOrd="1" destOrd="0" presId="urn:microsoft.com/office/officeart/2005/8/layout/list1"/>
    <dgm:cxn modelId="{D52A8C4A-E698-4610-A5F0-34E7ACC86E8D}" type="presParOf" srcId="{C13717E7-CF79-43BB-A782-14BB9CA0AADE}" destId="{555D02E2-AD53-4AB9-805F-DB3A7F29C4C4}" srcOrd="5" destOrd="0" presId="urn:microsoft.com/office/officeart/2005/8/layout/list1"/>
    <dgm:cxn modelId="{16E0616F-6A5B-4C85-B17C-FAE7467FB61C}" type="presParOf" srcId="{C13717E7-CF79-43BB-A782-14BB9CA0AADE}" destId="{0BF205EB-C660-463F-B0D2-4716BBD569DE}" srcOrd="6" destOrd="0" presId="urn:microsoft.com/office/officeart/2005/8/layout/list1"/>
    <dgm:cxn modelId="{10B10E76-486E-49CA-9CD4-CA0BCB02B6A6}" type="presParOf" srcId="{C13717E7-CF79-43BB-A782-14BB9CA0AADE}" destId="{507FC9F5-F67B-4DD6-87FA-A8889AE67F71}" srcOrd="7" destOrd="0" presId="urn:microsoft.com/office/officeart/2005/8/layout/list1"/>
    <dgm:cxn modelId="{AD234524-33DF-4EBD-9925-BA3D2E458B16}" type="presParOf" srcId="{C13717E7-CF79-43BB-A782-14BB9CA0AADE}" destId="{ADE8DF99-A0A2-40B8-8C2F-D846D89B978C}" srcOrd="8" destOrd="0" presId="urn:microsoft.com/office/officeart/2005/8/layout/list1"/>
    <dgm:cxn modelId="{90B07AAC-E116-4A6A-9D3A-5CEA110FFCE5}" type="presParOf" srcId="{ADE8DF99-A0A2-40B8-8C2F-D846D89B978C}" destId="{ABF32892-647B-42AA-A5B2-16F2B3963E0A}" srcOrd="0" destOrd="0" presId="urn:microsoft.com/office/officeart/2005/8/layout/list1"/>
    <dgm:cxn modelId="{FC341197-634A-4A84-A549-2AF3EC85C4DE}" type="presParOf" srcId="{ADE8DF99-A0A2-40B8-8C2F-D846D89B978C}" destId="{0D79E9A5-03EA-42D7-895F-A01C05862AC0}" srcOrd="1" destOrd="0" presId="urn:microsoft.com/office/officeart/2005/8/layout/list1"/>
    <dgm:cxn modelId="{2F4DF29B-251B-48FF-B27E-2106E6FF75DC}" type="presParOf" srcId="{C13717E7-CF79-43BB-A782-14BB9CA0AADE}" destId="{61C3DB86-1D75-46BB-B9B1-B779A7DBB4ED}" srcOrd="9" destOrd="0" presId="urn:microsoft.com/office/officeart/2005/8/layout/list1"/>
    <dgm:cxn modelId="{3AA09258-F642-4DAB-A191-18BD16BC8ACC}" type="presParOf" srcId="{C13717E7-CF79-43BB-A782-14BB9CA0AADE}" destId="{E0723441-8803-4DB0-BEDB-8D866824ECE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1DED436E-D2D9-439C-9D00-5ED27DCF2D6D}" type="doc">
      <dgm:prSet loTypeId="urn:microsoft.com/office/officeart/2005/8/layout/list1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E6DD931-8D0C-43D6-84D1-F3727A99A68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Audience Analysis</a:t>
          </a:r>
          <a:endParaRPr lang="en-US" dirty="0">
            <a:solidFill>
              <a:schemeClr val="tx1"/>
            </a:solidFill>
          </a:endParaRPr>
        </a:p>
      </dgm:t>
    </dgm:pt>
    <dgm:pt modelId="{04A406E2-B248-4EF9-8A9C-53495B906557}" type="parTrans" cxnId="{FB45D710-2DF7-4351-9A53-91C892DA26EE}">
      <dgm:prSet/>
      <dgm:spPr/>
      <dgm:t>
        <a:bodyPr/>
        <a:lstStyle/>
        <a:p>
          <a:endParaRPr lang="en-US"/>
        </a:p>
      </dgm:t>
    </dgm:pt>
    <dgm:pt modelId="{D44EFC60-1930-4AA4-BC9A-F64E6C947B51}" type="sibTrans" cxnId="{FB45D710-2DF7-4351-9A53-91C892DA26EE}">
      <dgm:prSet/>
      <dgm:spPr/>
      <dgm:t>
        <a:bodyPr/>
        <a:lstStyle/>
        <a:p>
          <a:endParaRPr lang="en-US"/>
        </a:p>
      </dgm:t>
    </dgm:pt>
    <dgm:pt modelId="{0E5AB379-5AC5-4402-B2EF-DCF262D9011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Determination of Manual Type</a:t>
          </a:r>
          <a:endParaRPr lang="en-US" dirty="0">
            <a:solidFill>
              <a:schemeClr val="tx1"/>
            </a:solidFill>
          </a:endParaRPr>
        </a:p>
      </dgm:t>
    </dgm:pt>
    <dgm:pt modelId="{03EAB147-0495-46BA-AD19-BEBCACC53A37}" type="parTrans" cxnId="{1D4514C1-948E-4801-9CD3-6436CD39ACD4}">
      <dgm:prSet/>
      <dgm:spPr/>
      <dgm:t>
        <a:bodyPr/>
        <a:lstStyle/>
        <a:p>
          <a:endParaRPr lang="en-US"/>
        </a:p>
      </dgm:t>
    </dgm:pt>
    <dgm:pt modelId="{17ACE9EC-BA02-4AFF-98A8-367B497E9614}" type="sibTrans" cxnId="{1D4514C1-948E-4801-9CD3-6436CD39ACD4}">
      <dgm:prSet/>
      <dgm:spPr/>
      <dgm:t>
        <a:bodyPr/>
        <a:lstStyle/>
        <a:p>
          <a:endParaRPr lang="en-US"/>
        </a:p>
      </dgm:t>
    </dgm:pt>
    <dgm:pt modelId="{B4CBEC52-D3ED-4292-AE88-2B8CFE9A07B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Researching content and material for manual </a:t>
          </a:r>
          <a:endParaRPr lang="en-US" dirty="0">
            <a:solidFill>
              <a:schemeClr val="tx1"/>
            </a:solidFill>
          </a:endParaRPr>
        </a:p>
      </dgm:t>
    </dgm:pt>
    <dgm:pt modelId="{297CC8AE-32F0-40B6-84E7-42B835A54376}" type="parTrans" cxnId="{6B566A36-31A1-434C-B777-E3B228FC924F}">
      <dgm:prSet/>
      <dgm:spPr/>
      <dgm:t>
        <a:bodyPr/>
        <a:lstStyle/>
        <a:p>
          <a:endParaRPr lang="en-US"/>
        </a:p>
      </dgm:t>
    </dgm:pt>
    <dgm:pt modelId="{0C7F6EC9-E168-4BCF-B9A5-9F7AD5F64B74}" type="sibTrans" cxnId="{6B566A36-31A1-434C-B777-E3B228FC924F}">
      <dgm:prSet/>
      <dgm:spPr/>
      <dgm:t>
        <a:bodyPr/>
        <a:lstStyle/>
        <a:p>
          <a:endParaRPr lang="en-US"/>
        </a:p>
      </dgm:t>
    </dgm:pt>
    <dgm:pt modelId="{5CFCCD1C-4DF2-4888-98C9-A16B4C98D54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Deciding on manual production </a:t>
          </a:r>
          <a:endParaRPr lang="en-US" dirty="0">
            <a:solidFill>
              <a:schemeClr val="tx1"/>
            </a:solidFill>
          </a:endParaRPr>
        </a:p>
      </dgm:t>
    </dgm:pt>
    <dgm:pt modelId="{9034EEA5-18F7-4131-AD61-FB0621A7804C}" type="parTrans" cxnId="{105E24D0-3171-443D-982D-94B06DB18542}">
      <dgm:prSet/>
      <dgm:spPr/>
      <dgm:t>
        <a:bodyPr/>
        <a:lstStyle/>
        <a:p>
          <a:endParaRPr lang="en-US"/>
        </a:p>
      </dgm:t>
    </dgm:pt>
    <dgm:pt modelId="{3CFD996C-6E62-4CEC-BC9A-9750A22523D3}" type="sibTrans" cxnId="{105E24D0-3171-443D-982D-94B06DB18542}">
      <dgm:prSet/>
      <dgm:spPr/>
      <dgm:t>
        <a:bodyPr/>
        <a:lstStyle/>
        <a:p>
          <a:endParaRPr lang="en-US"/>
        </a:p>
      </dgm:t>
    </dgm:pt>
    <dgm:pt modelId="{ECEA1430-A700-4F42-848F-68588842EAD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Preparation of Graphics </a:t>
          </a:r>
          <a:endParaRPr lang="en-US" dirty="0">
            <a:solidFill>
              <a:schemeClr val="tx1"/>
            </a:solidFill>
          </a:endParaRPr>
        </a:p>
      </dgm:t>
    </dgm:pt>
    <dgm:pt modelId="{C7D5ADCE-A4BD-474E-9469-28122C9B4A94}" type="parTrans" cxnId="{0F685D04-CA59-4D08-9846-9FA7AD47AA83}">
      <dgm:prSet/>
      <dgm:spPr/>
      <dgm:t>
        <a:bodyPr/>
        <a:lstStyle/>
        <a:p>
          <a:endParaRPr lang="en-US"/>
        </a:p>
      </dgm:t>
    </dgm:pt>
    <dgm:pt modelId="{82964FFC-FD7E-48A7-8571-73FC7E5840FA}" type="sibTrans" cxnId="{0F685D04-CA59-4D08-9846-9FA7AD47AA83}">
      <dgm:prSet/>
      <dgm:spPr/>
      <dgm:t>
        <a:bodyPr/>
        <a:lstStyle/>
        <a:p>
          <a:endParaRPr lang="en-US"/>
        </a:p>
      </dgm:t>
    </dgm:pt>
    <dgm:pt modelId="{5A655209-46BB-4641-AEFF-38BBCB85A27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6. Revision and production of manual </a:t>
          </a:r>
          <a:endParaRPr lang="en-US" dirty="0">
            <a:solidFill>
              <a:schemeClr val="tx1"/>
            </a:solidFill>
          </a:endParaRPr>
        </a:p>
      </dgm:t>
    </dgm:pt>
    <dgm:pt modelId="{82F0110A-BEDD-4383-998A-094812AF631D}" type="parTrans" cxnId="{FE399C6F-B3F7-4F6C-9343-BCA71BE0904E}">
      <dgm:prSet/>
      <dgm:spPr/>
      <dgm:t>
        <a:bodyPr/>
        <a:lstStyle/>
        <a:p>
          <a:endParaRPr lang="en-US"/>
        </a:p>
      </dgm:t>
    </dgm:pt>
    <dgm:pt modelId="{93A854C1-95FB-4BD7-B95C-3970F9B9ED26}" type="sibTrans" cxnId="{FE399C6F-B3F7-4F6C-9343-BCA71BE0904E}">
      <dgm:prSet/>
      <dgm:spPr/>
      <dgm:t>
        <a:bodyPr/>
        <a:lstStyle/>
        <a:p>
          <a:endParaRPr lang="en-US"/>
        </a:p>
      </dgm:t>
    </dgm:pt>
    <dgm:pt modelId="{7F5106E5-6BA0-42B9-8285-59B843D48834}" type="pres">
      <dgm:prSet presAssocID="{1DED436E-D2D9-439C-9D00-5ED27DCF2D6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F9DC9E-8038-4F43-8F64-CDBDBB523266}" type="pres">
      <dgm:prSet presAssocID="{0E6DD931-8D0C-43D6-84D1-F3727A99A680}" presName="parentLin" presStyleCnt="0"/>
      <dgm:spPr/>
    </dgm:pt>
    <dgm:pt modelId="{3DA89806-32A2-4F58-AE36-DFD26C13A634}" type="pres">
      <dgm:prSet presAssocID="{0E6DD931-8D0C-43D6-84D1-F3727A99A680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57748C42-34F4-4703-8061-FE80199F4267}" type="pres">
      <dgm:prSet presAssocID="{0E6DD931-8D0C-43D6-84D1-F3727A99A680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6D85-838A-4C60-8558-3D2F8FBCA4FD}" type="pres">
      <dgm:prSet presAssocID="{0E6DD931-8D0C-43D6-84D1-F3727A99A680}" presName="negativeSpace" presStyleCnt="0"/>
      <dgm:spPr/>
    </dgm:pt>
    <dgm:pt modelId="{2B03A937-794A-4E9D-8E57-6F4D31877195}" type="pres">
      <dgm:prSet presAssocID="{0E6DD931-8D0C-43D6-84D1-F3727A99A680}" presName="childText" presStyleLbl="conFgAcc1" presStyleIdx="0" presStyleCnt="6">
        <dgm:presLayoutVars>
          <dgm:bulletEnabled val="1"/>
        </dgm:presLayoutVars>
      </dgm:prSet>
      <dgm:spPr/>
    </dgm:pt>
    <dgm:pt modelId="{8B909FDA-F241-41A4-900D-7D90EB967E14}" type="pres">
      <dgm:prSet presAssocID="{D44EFC60-1930-4AA4-BC9A-F64E6C947B51}" presName="spaceBetweenRectangles" presStyleCnt="0"/>
      <dgm:spPr/>
    </dgm:pt>
    <dgm:pt modelId="{0329C484-D56D-47BE-B0E1-6811E58E4267}" type="pres">
      <dgm:prSet presAssocID="{0E5AB379-5AC5-4402-B2EF-DCF262D9011A}" presName="parentLin" presStyleCnt="0"/>
      <dgm:spPr/>
    </dgm:pt>
    <dgm:pt modelId="{976E21BF-05CC-4FC9-90F0-6471348D610F}" type="pres">
      <dgm:prSet presAssocID="{0E5AB379-5AC5-4402-B2EF-DCF262D9011A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27AF45ED-2552-4CF7-ACE5-5EBA9897772D}" type="pres">
      <dgm:prSet presAssocID="{0E5AB379-5AC5-4402-B2EF-DCF262D9011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59007F-631C-4E61-A5AF-A824C0A8AF6C}" type="pres">
      <dgm:prSet presAssocID="{0E5AB379-5AC5-4402-B2EF-DCF262D9011A}" presName="negativeSpace" presStyleCnt="0"/>
      <dgm:spPr/>
    </dgm:pt>
    <dgm:pt modelId="{9C91999A-F12C-46EA-AFA2-903E14562878}" type="pres">
      <dgm:prSet presAssocID="{0E5AB379-5AC5-4402-B2EF-DCF262D9011A}" presName="childText" presStyleLbl="conFgAcc1" presStyleIdx="1" presStyleCnt="6">
        <dgm:presLayoutVars>
          <dgm:bulletEnabled val="1"/>
        </dgm:presLayoutVars>
      </dgm:prSet>
      <dgm:spPr/>
    </dgm:pt>
    <dgm:pt modelId="{92222189-560C-4A65-A8B8-0C0CF5455D4D}" type="pres">
      <dgm:prSet presAssocID="{17ACE9EC-BA02-4AFF-98A8-367B497E9614}" presName="spaceBetweenRectangles" presStyleCnt="0"/>
      <dgm:spPr/>
    </dgm:pt>
    <dgm:pt modelId="{0A34130B-3899-45BE-8515-8CFFF09A5411}" type="pres">
      <dgm:prSet presAssocID="{B4CBEC52-D3ED-4292-AE88-2B8CFE9A07B8}" presName="parentLin" presStyleCnt="0"/>
      <dgm:spPr/>
    </dgm:pt>
    <dgm:pt modelId="{ADDB2CC8-7228-4ED5-AA26-F8ADC057D53D}" type="pres">
      <dgm:prSet presAssocID="{B4CBEC52-D3ED-4292-AE88-2B8CFE9A07B8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48B25F2F-B395-4BB6-A192-E3DB2E3CAFB3}" type="pres">
      <dgm:prSet presAssocID="{B4CBEC52-D3ED-4292-AE88-2B8CFE9A07B8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B61864-689D-4D13-A25F-52759DC55811}" type="pres">
      <dgm:prSet presAssocID="{B4CBEC52-D3ED-4292-AE88-2B8CFE9A07B8}" presName="negativeSpace" presStyleCnt="0"/>
      <dgm:spPr/>
    </dgm:pt>
    <dgm:pt modelId="{D8B05F85-7619-471B-958B-A43E3533B1B2}" type="pres">
      <dgm:prSet presAssocID="{B4CBEC52-D3ED-4292-AE88-2B8CFE9A07B8}" presName="childText" presStyleLbl="conFgAcc1" presStyleIdx="2" presStyleCnt="6">
        <dgm:presLayoutVars>
          <dgm:bulletEnabled val="1"/>
        </dgm:presLayoutVars>
      </dgm:prSet>
      <dgm:spPr/>
    </dgm:pt>
    <dgm:pt modelId="{6AF704CC-0EE4-49E1-A44B-5296C1F1CFA6}" type="pres">
      <dgm:prSet presAssocID="{0C7F6EC9-E168-4BCF-B9A5-9F7AD5F64B74}" presName="spaceBetweenRectangles" presStyleCnt="0"/>
      <dgm:spPr/>
    </dgm:pt>
    <dgm:pt modelId="{30B00550-EB92-47B2-BCB0-535191E503BB}" type="pres">
      <dgm:prSet presAssocID="{5CFCCD1C-4DF2-4888-98C9-A16B4C98D54F}" presName="parentLin" presStyleCnt="0"/>
      <dgm:spPr/>
    </dgm:pt>
    <dgm:pt modelId="{B7CDD69D-7221-4688-B40C-3CD6B0FA1169}" type="pres">
      <dgm:prSet presAssocID="{5CFCCD1C-4DF2-4888-98C9-A16B4C98D54F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18C4FCC0-35F5-4F45-B260-5431642E8259}" type="pres">
      <dgm:prSet presAssocID="{5CFCCD1C-4DF2-4888-98C9-A16B4C98D54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CDE06-2035-46CB-A44B-30CEFFFC35D8}" type="pres">
      <dgm:prSet presAssocID="{5CFCCD1C-4DF2-4888-98C9-A16B4C98D54F}" presName="negativeSpace" presStyleCnt="0"/>
      <dgm:spPr/>
    </dgm:pt>
    <dgm:pt modelId="{CB670EE7-B3C0-4905-8188-AB59F9984777}" type="pres">
      <dgm:prSet presAssocID="{5CFCCD1C-4DF2-4888-98C9-A16B4C98D54F}" presName="childText" presStyleLbl="conFgAcc1" presStyleIdx="3" presStyleCnt="6">
        <dgm:presLayoutVars>
          <dgm:bulletEnabled val="1"/>
        </dgm:presLayoutVars>
      </dgm:prSet>
      <dgm:spPr/>
    </dgm:pt>
    <dgm:pt modelId="{95F36E1C-1BBF-4EC6-ADFB-AACC9D7C8445}" type="pres">
      <dgm:prSet presAssocID="{3CFD996C-6E62-4CEC-BC9A-9750A22523D3}" presName="spaceBetweenRectangles" presStyleCnt="0"/>
      <dgm:spPr/>
    </dgm:pt>
    <dgm:pt modelId="{7BDB36BB-E492-4777-8AAC-F57ADD4B699B}" type="pres">
      <dgm:prSet presAssocID="{ECEA1430-A700-4F42-848F-68588842EADE}" presName="parentLin" presStyleCnt="0"/>
      <dgm:spPr/>
    </dgm:pt>
    <dgm:pt modelId="{B11188EC-17EA-480C-A99E-2F6BFBAB463C}" type="pres">
      <dgm:prSet presAssocID="{ECEA1430-A700-4F42-848F-68588842EADE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A3E5F63B-D022-4D10-858B-DF6C00901B36}" type="pres">
      <dgm:prSet presAssocID="{ECEA1430-A700-4F42-848F-68588842EADE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7A6F1D-BCE5-4DBB-8BFA-C9308F6C8B6C}" type="pres">
      <dgm:prSet presAssocID="{ECEA1430-A700-4F42-848F-68588842EADE}" presName="negativeSpace" presStyleCnt="0"/>
      <dgm:spPr/>
    </dgm:pt>
    <dgm:pt modelId="{CC9F2809-91E7-408F-8A64-6F6E29418380}" type="pres">
      <dgm:prSet presAssocID="{ECEA1430-A700-4F42-848F-68588842EADE}" presName="childText" presStyleLbl="conFgAcc1" presStyleIdx="4" presStyleCnt="6">
        <dgm:presLayoutVars>
          <dgm:bulletEnabled val="1"/>
        </dgm:presLayoutVars>
      </dgm:prSet>
      <dgm:spPr/>
    </dgm:pt>
    <dgm:pt modelId="{9E86886D-362A-4E60-A355-3972BBAD1EB1}" type="pres">
      <dgm:prSet presAssocID="{82964FFC-FD7E-48A7-8571-73FC7E5840FA}" presName="spaceBetweenRectangles" presStyleCnt="0"/>
      <dgm:spPr/>
    </dgm:pt>
    <dgm:pt modelId="{2D320990-32C5-4DC0-A5C5-D443DCE5D9BA}" type="pres">
      <dgm:prSet presAssocID="{5A655209-46BB-4641-AEFF-38BBCB85A276}" presName="parentLin" presStyleCnt="0"/>
      <dgm:spPr/>
    </dgm:pt>
    <dgm:pt modelId="{668FE930-3D34-41B7-8A39-D29B337BAD46}" type="pres">
      <dgm:prSet presAssocID="{5A655209-46BB-4641-AEFF-38BBCB85A276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E0865E97-D35A-4349-9D1A-C5FB8B82E50C}" type="pres">
      <dgm:prSet presAssocID="{5A655209-46BB-4641-AEFF-38BBCB85A276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5319F-4B94-4202-89C8-756D2C0F4457}" type="pres">
      <dgm:prSet presAssocID="{5A655209-46BB-4641-AEFF-38BBCB85A276}" presName="negativeSpace" presStyleCnt="0"/>
      <dgm:spPr/>
    </dgm:pt>
    <dgm:pt modelId="{3FC258B3-2682-451B-8F08-B73E45289087}" type="pres">
      <dgm:prSet presAssocID="{5A655209-46BB-4641-AEFF-38BBCB85A27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6B566A36-31A1-434C-B777-E3B228FC924F}" srcId="{1DED436E-D2D9-439C-9D00-5ED27DCF2D6D}" destId="{B4CBEC52-D3ED-4292-AE88-2B8CFE9A07B8}" srcOrd="2" destOrd="0" parTransId="{297CC8AE-32F0-40B6-84E7-42B835A54376}" sibTransId="{0C7F6EC9-E168-4BCF-B9A5-9F7AD5F64B74}"/>
    <dgm:cxn modelId="{0F685D04-CA59-4D08-9846-9FA7AD47AA83}" srcId="{1DED436E-D2D9-439C-9D00-5ED27DCF2D6D}" destId="{ECEA1430-A700-4F42-848F-68588842EADE}" srcOrd="4" destOrd="0" parTransId="{C7D5ADCE-A4BD-474E-9469-28122C9B4A94}" sibTransId="{82964FFC-FD7E-48A7-8571-73FC7E5840FA}"/>
    <dgm:cxn modelId="{E537CA19-C9DB-4076-9A1E-662EDC560666}" type="presOf" srcId="{1DED436E-D2D9-439C-9D00-5ED27DCF2D6D}" destId="{7F5106E5-6BA0-42B9-8285-59B843D48834}" srcOrd="0" destOrd="0" presId="urn:microsoft.com/office/officeart/2005/8/layout/list1"/>
    <dgm:cxn modelId="{DBCD434C-0F43-4460-9F04-32BE51AECC2A}" type="presOf" srcId="{5CFCCD1C-4DF2-4888-98C9-A16B4C98D54F}" destId="{18C4FCC0-35F5-4F45-B260-5431642E8259}" srcOrd="1" destOrd="0" presId="urn:microsoft.com/office/officeart/2005/8/layout/list1"/>
    <dgm:cxn modelId="{A85307AA-6D43-4043-B15A-2D5D4E34A4D9}" type="presOf" srcId="{B4CBEC52-D3ED-4292-AE88-2B8CFE9A07B8}" destId="{ADDB2CC8-7228-4ED5-AA26-F8ADC057D53D}" srcOrd="0" destOrd="0" presId="urn:microsoft.com/office/officeart/2005/8/layout/list1"/>
    <dgm:cxn modelId="{FB45D710-2DF7-4351-9A53-91C892DA26EE}" srcId="{1DED436E-D2D9-439C-9D00-5ED27DCF2D6D}" destId="{0E6DD931-8D0C-43D6-84D1-F3727A99A680}" srcOrd="0" destOrd="0" parTransId="{04A406E2-B248-4EF9-8A9C-53495B906557}" sibTransId="{D44EFC60-1930-4AA4-BC9A-F64E6C947B51}"/>
    <dgm:cxn modelId="{1D4514C1-948E-4801-9CD3-6436CD39ACD4}" srcId="{1DED436E-D2D9-439C-9D00-5ED27DCF2D6D}" destId="{0E5AB379-5AC5-4402-B2EF-DCF262D9011A}" srcOrd="1" destOrd="0" parTransId="{03EAB147-0495-46BA-AD19-BEBCACC53A37}" sibTransId="{17ACE9EC-BA02-4AFF-98A8-367B497E9614}"/>
    <dgm:cxn modelId="{57AD743B-D9DB-4CC5-87E8-77F6D774F5B6}" type="presOf" srcId="{5A655209-46BB-4641-AEFF-38BBCB85A276}" destId="{E0865E97-D35A-4349-9D1A-C5FB8B82E50C}" srcOrd="1" destOrd="0" presId="urn:microsoft.com/office/officeart/2005/8/layout/list1"/>
    <dgm:cxn modelId="{FC6FF7B8-E8C8-4D13-A543-0B272CEF4781}" type="presOf" srcId="{ECEA1430-A700-4F42-848F-68588842EADE}" destId="{B11188EC-17EA-480C-A99E-2F6BFBAB463C}" srcOrd="0" destOrd="0" presId="urn:microsoft.com/office/officeart/2005/8/layout/list1"/>
    <dgm:cxn modelId="{105E24D0-3171-443D-982D-94B06DB18542}" srcId="{1DED436E-D2D9-439C-9D00-5ED27DCF2D6D}" destId="{5CFCCD1C-4DF2-4888-98C9-A16B4C98D54F}" srcOrd="3" destOrd="0" parTransId="{9034EEA5-18F7-4131-AD61-FB0621A7804C}" sibTransId="{3CFD996C-6E62-4CEC-BC9A-9750A22523D3}"/>
    <dgm:cxn modelId="{9484FD4D-449A-49FE-BD74-E50A4FD3822E}" type="presOf" srcId="{0E6DD931-8D0C-43D6-84D1-F3727A99A680}" destId="{57748C42-34F4-4703-8061-FE80199F4267}" srcOrd="1" destOrd="0" presId="urn:microsoft.com/office/officeart/2005/8/layout/list1"/>
    <dgm:cxn modelId="{3055AF48-C67A-40AF-AEDF-6A4019422B63}" type="presOf" srcId="{5A655209-46BB-4641-AEFF-38BBCB85A276}" destId="{668FE930-3D34-41B7-8A39-D29B337BAD46}" srcOrd="0" destOrd="0" presId="urn:microsoft.com/office/officeart/2005/8/layout/list1"/>
    <dgm:cxn modelId="{32EDFAB6-05A4-4ED0-9119-AF0668F75FDC}" type="presOf" srcId="{0E5AB379-5AC5-4402-B2EF-DCF262D9011A}" destId="{976E21BF-05CC-4FC9-90F0-6471348D610F}" srcOrd="0" destOrd="0" presId="urn:microsoft.com/office/officeart/2005/8/layout/list1"/>
    <dgm:cxn modelId="{D2920431-EC15-4758-9B0E-84296573C26C}" type="presOf" srcId="{5CFCCD1C-4DF2-4888-98C9-A16B4C98D54F}" destId="{B7CDD69D-7221-4688-B40C-3CD6B0FA1169}" srcOrd="0" destOrd="0" presId="urn:microsoft.com/office/officeart/2005/8/layout/list1"/>
    <dgm:cxn modelId="{92F67B33-501E-4572-9D92-7702B33B958F}" type="presOf" srcId="{0E6DD931-8D0C-43D6-84D1-F3727A99A680}" destId="{3DA89806-32A2-4F58-AE36-DFD26C13A634}" srcOrd="0" destOrd="0" presId="urn:microsoft.com/office/officeart/2005/8/layout/list1"/>
    <dgm:cxn modelId="{2DA54561-54D4-45C0-A8F0-A4094B30A135}" type="presOf" srcId="{ECEA1430-A700-4F42-848F-68588842EADE}" destId="{A3E5F63B-D022-4D10-858B-DF6C00901B36}" srcOrd="1" destOrd="0" presId="urn:microsoft.com/office/officeart/2005/8/layout/list1"/>
    <dgm:cxn modelId="{BB00EC59-0F41-448C-BB1D-297D7CD05655}" type="presOf" srcId="{B4CBEC52-D3ED-4292-AE88-2B8CFE9A07B8}" destId="{48B25F2F-B395-4BB6-A192-E3DB2E3CAFB3}" srcOrd="1" destOrd="0" presId="urn:microsoft.com/office/officeart/2005/8/layout/list1"/>
    <dgm:cxn modelId="{FC05E4C6-87CF-4D99-BE6B-8762B60BBD1E}" type="presOf" srcId="{0E5AB379-5AC5-4402-B2EF-DCF262D9011A}" destId="{27AF45ED-2552-4CF7-ACE5-5EBA9897772D}" srcOrd="1" destOrd="0" presId="urn:microsoft.com/office/officeart/2005/8/layout/list1"/>
    <dgm:cxn modelId="{FE399C6F-B3F7-4F6C-9343-BCA71BE0904E}" srcId="{1DED436E-D2D9-439C-9D00-5ED27DCF2D6D}" destId="{5A655209-46BB-4641-AEFF-38BBCB85A276}" srcOrd="5" destOrd="0" parTransId="{82F0110A-BEDD-4383-998A-094812AF631D}" sibTransId="{93A854C1-95FB-4BD7-B95C-3970F9B9ED26}"/>
    <dgm:cxn modelId="{81964182-FB08-466B-9434-69CE90BE2858}" type="presParOf" srcId="{7F5106E5-6BA0-42B9-8285-59B843D48834}" destId="{B3F9DC9E-8038-4F43-8F64-CDBDBB523266}" srcOrd="0" destOrd="0" presId="urn:microsoft.com/office/officeart/2005/8/layout/list1"/>
    <dgm:cxn modelId="{D584AA9D-3F87-4678-A495-00339157B290}" type="presParOf" srcId="{B3F9DC9E-8038-4F43-8F64-CDBDBB523266}" destId="{3DA89806-32A2-4F58-AE36-DFD26C13A634}" srcOrd="0" destOrd="0" presId="urn:microsoft.com/office/officeart/2005/8/layout/list1"/>
    <dgm:cxn modelId="{BC1CC5AA-EFE3-4443-9680-7890821982D7}" type="presParOf" srcId="{B3F9DC9E-8038-4F43-8F64-CDBDBB523266}" destId="{57748C42-34F4-4703-8061-FE80199F4267}" srcOrd="1" destOrd="0" presId="urn:microsoft.com/office/officeart/2005/8/layout/list1"/>
    <dgm:cxn modelId="{3E1F09CE-AC06-439A-A899-DB57F37FC3FC}" type="presParOf" srcId="{7F5106E5-6BA0-42B9-8285-59B843D48834}" destId="{90796D85-838A-4C60-8558-3D2F8FBCA4FD}" srcOrd="1" destOrd="0" presId="urn:microsoft.com/office/officeart/2005/8/layout/list1"/>
    <dgm:cxn modelId="{88C8BED2-8CFC-4B01-B44A-6E0AA9723F06}" type="presParOf" srcId="{7F5106E5-6BA0-42B9-8285-59B843D48834}" destId="{2B03A937-794A-4E9D-8E57-6F4D31877195}" srcOrd="2" destOrd="0" presId="urn:microsoft.com/office/officeart/2005/8/layout/list1"/>
    <dgm:cxn modelId="{341BA188-ED0A-41F4-AE52-39DDE262967C}" type="presParOf" srcId="{7F5106E5-6BA0-42B9-8285-59B843D48834}" destId="{8B909FDA-F241-41A4-900D-7D90EB967E14}" srcOrd="3" destOrd="0" presId="urn:microsoft.com/office/officeart/2005/8/layout/list1"/>
    <dgm:cxn modelId="{A27CDBD8-1E6E-4132-9331-3736747069DC}" type="presParOf" srcId="{7F5106E5-6BA0-42B9-8285-59B843D48834}" destId="{0329C484-D56D-47BE-B0E1-6811E58E4267}" srcOrd="4" destOrd="0" presId="urn:microsoft.com/office/officeart/2005/8/layout/list1"/>
    <dgm:cxn modelId="{8BF7F9E0-457C-455A-BD8B-5CA3529BB798}" type="presParOf" srcId="{0329C484-D56D-47BE-B0E1-6811E58E4267}" destId="{976E21BF-05CC-4FC9-90F0-6471348D610F}" srcOrd="0" destOrd="0" presId="urn:microsoft.com/office/officeart/2005/8/layout/list1"/>
    <dgm:cxn modelId="{604E4B52-9717-4C89-A9C6-176B493A9930}" type="presParOf" srcId="{0329C484-D56D-47BE-B0E1-6811E58E4267}" destId="{27AF45ED-2552-4CF7-ACE5-5EBA9897772D}" srcOrd="1" destOrd="0" presId="urn:microsoft.com/office/officeart/2005/8/layout/list1"/>
    <dgm:cxn modelId="{AFEE2BA0-7363-4F41-BD75-6E596FFE7649}" type="presParOf" srcId="{7F5106E5-6BA0-42B9-8285-59B843D48834}" destId="{7259007F-631C-4E61-A5AF-A824C0A8AF6C}" srcOrd="5" destOrd="0" presId="urn:microsoft.com/office/officeart/2005/8/layout/list1"/>
    <dgm:cxn modelId="{86E720D0-2241-4432-9836-C682F52E6526}" type="presParOf" srcId="{7F5106E5-6BA0-42B9-8285-59B843D48834}" destId="{9C91999A-F12C-46EA-AFA2-903E14562878}" srcOrd="6" destOrd="0" presId="urn:microsoft.com/office/officeart/2005/8/layout/list1"/>
    <dgm:cxn modelId="{57EB20B8-3E60-42AA-8E26-BA8127FCCCA7}" type="presParOf" srcId="{7F5106E5-6BA0-42B9-8285-59B843D48834}" destId="{92222189-560C-4A65-A8B8-0C0CF5455D4D}" srcOrd="7" destOrd="0" presId="urn:microsoft.com/office/officeart/2005/8/layout/list1"/>
    <dgm:cxn modelId="{8F9725C9-25BC-4A4E-99CF-783EF41F630A}" type="presParOf" srcId="{7F5106E5-6BA0-42B9-8285-59B843D48834}" destId="{0A34130B-3899-45BE-8515-8CFFF09A5411}" srcOrd="8" destOrd="0" presId="urn:microsoft.com/office/officeart/2005/8/layout/list1"/>
    <dgm:cxn modelId="{2A813894-A3BF-4924-98CC-CE9AB788A504}" type="presParOf" srcId="{0A34130B-3899-45BE-8515-8CFFF09A5411}" destId="{ADDB2CC8-7228-4ED5-AA26-F8ADC057D53D}" srcOrd="0" destOrd="0" presId="urn:microsoft.com/office/officeart/2005/8/layout/list1"/>
    <dgm:cxn modelId="{1F0CE6E8-6A86-424C-A011-2F78BA820F17}" type="presParOf" srcId="{0A34130B-3899-45BE-8515-8CFFF09A5411}" destId="{48B25F2F-B395-4BB6-A192-E3DB2E3CAFB3}" srcOrd="1" destOrd="0" presId="urn:microsoft.com/office/officeart/2005/8/layout/list1"/>
    <dgm:cxn modelId="{E8448F5C-F15B-462E-A5E5-BAF8F21C8785}" type="presParOf" srcId="{7F5106E5-6BA0-42B9-8285-59B843D48834}" destId="{2AB61864-689D-4D13-A25F-52759DC55811}" srcOrd="9" destOrd="0" presId="urn:microsoft.com/office/officeart/2005/8/layout/list1"/>
    <dgm:cxn modelId="{80773F6E-900A-435D-AC4F-1E4F873EF6EE}" type="presParOf" srcId="{7F5106E5-6BA0-42B9-8285-59B843D48834}" destId="{D8B05F85-7619-471B-958B-A43E3533B1B2}" srcOrd="10" destOrd="0" presId="urn:microsoft.com/office/officeart/2005/8/layout/list1"/>
    <dgm:cxn modelId="{E0AC3C10-0C72-41B8-A985-6F3A49251666}" type="presParOf" srcId="{7F5106E5-6BA0-42B9-8285-59B843D48834}" destId="{6AF704CC-0EE4-49E1-A44B-5296C1F1CFA6}" srcOrd="11" destOrd="0" presId="urn:microsoft.com/office/officeart/2005/8/layout/list1"/>
    <dgm:cxn modelId="{344EC85E-5AC3-465B-AA1C-B1D7CAB78A91}" type="presParOf" srcId="{7F5106E5-6BA0-42B9-8285-59B843D48834}" destId="{30B00550-EB92-47B2-BCB0-535191E503BB}" srcOrd="12" destOrd="0" presId="urn:microsoft.com/office/officeart/2005/8/layout/list1"/>
    <dgm:cxn modelId="{9AD5625B-096E-4F1E-AA34-E53773355578}" type="presParOf" srcId="{30B00550-EB92-47B2-BCB0-535191E503BB}" destId="{B7CDD69D-7221-4688-B40C-3CD6B0FA1169}" srcOrd="0" destOrd="0" presId="urn:microsoft.com/office/officeart/2005/8/layout/list1"/>
    <dgm:cxn modelId="{882C6298-2451-4AF7-83DC-AB180C495564}" type="presParOf" srcId="{30B00550-EB92-47B2-BCB0-535191E503BB}" destId="{18C4FCC0-35F5-4F45-B260-5431642E8259}" srcOrd="1" destOrd="0" presId="urn:microsoft.com/office/officeart/2005/8/layout/list1"/>
    <dgm:cxn modelId="{1F51BC53-9DC7-49F7-A84A-E08687125FD3}" type="presParOf" srcId="{7F5106E5-6BA0-42B9-8285-59B843D48834}" destId="{E15CDE06-2035-46CB-A44B-30CEFFFC35D8}" srcOrd="13" destOrd="0" presId="urn:microsoft.com/office/officeart/2005/8/layout/list1"/>
    <dgm:cxn modelId="{ED007E77-E2C8-4AC3-81C6-EBDA78104851}" type="presParOf" srcId="{7F5106E5-6BA0-42B9-8285-59B843D48834}" destId="{CB670EE7-B3C0-4905-8188-AB59F9984777}" srcOrd="14" destOrd="0" presId="urn:microsoft.com/office/officeart/2005/8/layout/list1"/>
    <dgm:cxn modelId="{22F8532F-E1AF-4EE7-9EE2-FF20188C97ED}" type="presParOf" srcId="{7F5106E5-6BA0-42B9-8285-59B843D48834}" destId="{95F36E1C-1BBF-4EC6-ADFB-AACC9D7C8445}" srcOrd="15" destOrd="0" presId="urn:microsoft.com/office/officeart/2005/8/layout/list1"/>
    <dgm:cxn modelId="{3D4AC472-C2E5-4724-A62F-F015BCA36D23}" type="presParOf" srcId="{7F5106E5-6BA0-42B9-8285-59B843D48834}" destId="{7BDB36BB-E492-4777-8AAC-F57ADD4B699B}" srcOrd="16" destOrd="0" presId="urn:microsoft.com/office/officeart/2005/8/layout/list1"/>
    <dgm:cxn modelId="{AF9A2DDD-2DF3-412D-ADC9-798C8BAD4474}" type="presParOf" srcId="{7BDB36BB-E492-4777-8AAC-F57ADD4B699B}" destId="{B11188EC-17EA-480C-A99E-2F6BFBAB463C}" srcOrd="0" destOrd="0" presId="urn:microsoft.com/office/officeart/2005/8/layout/list1"/>
    <dgm:cxn modelId="{B96C1E2D-14B6-4F5B-833D-5092C293EA6C}" type="presParOf" srcId="{7BDB36BB-E492-4777-8AAC-F57ADD4B699B}" destId="{A3E5F63B-D022-4D10-858B-DF6C00901B36}" srcOrd="1" destOrd="0" presId="urn:microsoft.com/office/officeart/2005/8/layout/list1"/>
    <dgm:cxn modelId="{B2E27D2F-0B52-4C13-8545-95D669F7F009}" type="presParOf" srcId="{7F5106E5-6BA0-42B9-8285-59B843D48834}" destId="{5A7A6F1D-BCE5-4DBB-8BFA-C9308F6C8B6C}" srcOrd="17" destOrd="0" presId="urn:microsoft.com/office/officeart/2005/8/layout/list1"/>
    <dgm:cxn modelId="{AC6908E7-F33E-4FCD-A733-C495E4B09D0B}" type="presParOf" srcId="{7F5106E5-6BA0-42B9-8285-59B843D48834}" destId="{CC9F2809-91E7-408F-8A64-6F6E29418380}" srcOrd="18" destOrd="0" presId="urn:microsoft.com/office/officeart/2005/8/layout/list1"/>
    <dgm:cxn modelId="{5DCA3CEE-F8E0-449E-8410-31E614215452}" type="presParOf" srcId="{7F5106E5-6BA0-42B9-8285-59B843D48834}" destId="{9E86886D-362A-4E60-A355-3972BBAD1EB1}" srcOrd="19" destOrd="0" presId="urn:microsoft.com/office/officeart/2005/8/layout/list1"/>
    <dgm:cxn modelId="{A14770A8-FE20-4B47-B809-B6D0FBCD0785}" type="presParOf" srcId="{7F5106E5-6BA0-42B9-8285-59B843D48834}" destId="{2D320990-32C5-4DC0-A5C5-D443DCE5D9BA}" srcOrd="20" destOrd="0" presId="urn:microsoft.com/office/officeart/2005/8/layout/list1"/>
    <dgm:cxn modelId="{738018B7-4569-489D-9568-DE050459A2E2}" type="presParOf" srcId="{2D320990-32C5-4DC0-A5C5-D443DCE5D9BA}" destId="{668FE930-3D34-41B7-8A39-D29B337BAD46}" srcOrd="0" destOrd="0" presId="urn:microsoft.com/office/officeart/2005/8/layout/list1"/>
    <dgm:cxn modelId="{2BF0B1B4-6F34-455C-B372-9F64545CBD52}" type="presParOf" srcId="{2D320990-32C5-4DC0-A5C5-D443DCE5D9BA}" destId="{E0865E97-D35A-4349-9D1A-C5FB8B82E50C}" srcOrd="1" destOrd="0" presId="urn:microsoft.com/office/officeart/2005/8/layout/list1"/>
    <dgm:cxn modelId="{D93AB513-BF68-402B-9FAA-A480D9FFFE9A}" type="presParOf" srcId="{7F5106E5-6BA0-42B9-8285-59B843D48834}" destId="{9245319F-4B94-4202-89C8-756D2C0F4457}" srcOrd="21" destOrd="0" presId="urn:microsoft.com/office/officeart/2005/8/layout/list1"/>
    <dgm:cxn modelId="{D5693E6C-79F3-4ED1-87F6-7A987DCAE032}" type="presParOf" srcId="{7F5106E5-6BA0-42B9-8285-59B843D48834}" destId="{3FC258B3-2682-451B-8F08-B73E45289087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8BE3B-540C-4CCF-9CFB-91B507E705CF}" type="doc">
      <dgm:prSet loTypeId="urn:microsoft.com/office/officeart/2005/8/layout/default" loCatId="list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78FC188-DC97-47E7-9D54-39D6E317F61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 inform </a:t>
          </a:r>
          <a:endParaRPr lang="en-US" dirty="0">
            <a:solidFill>
              <a:schemeClr val="tx1"/>
            </a:solidFill>
          </a:endParaRPr>
        </a:p>
      </dgm:t>
    </dgm:pt>
    <dgm:pt modelId="{CB14A4E9-E9CD-43E7-839B-55412904BD90}" type="parTrans" cxnId="{62DE7CCF-AFEF-423E-B20D-DA02565395BE}">
      <dgm:prSet/>
      <dgm:spPr/>
      <dgm:t>
        <a:bodyPr/>
        <a:lstStyle/>
        <a:p>
          <a:endParaRPr lang="en-US"/>
        </a:p>
      </dgm:t>
    </dgm:pt>
    <dgm:pt modelId="{1567BE50-A135-44B2-B5B9-C734DD59257A}" type="sibTrans" cxnId="{62DE7CCF-AFEF-423E-B20D-DA02565395BE}">
      <dgm:prSet/>
      <dgm:spPr/>
      <dgm:t>
        <a:bodyPr/>
        <a:lstStyle/>
        <a:p>
          <a:endParaRPr lang="en-US"/>
        </a:p>
      </dgm:t>
    </dgm:pt>
    <dgm:pt modelId="{36602DC3-8469-4F4F-8455-12125EDDE0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 persuade </a:t>
          </a:r>
          <a:endParaRPr lang="en-US" dirty="0">
            <a:solidFill>
              <a:schemeClr val="tx1"/>
            </a:solidFill>
          </a:endParaRPr>
        </a:p>
      </dgm:t>
    </dgm:pt>
    <dgm:pt modelId="{7B1B8FB0-81BF-41A3-8E70-0F6F9B8EBFCE}" type="parTrans" cxnId="{051F0FE5-D269-4B81-8A71-D02EE68CE8D7}">
      <dgm:prSet/>
      <dgm:spPr/>
      <dgm:t>
        <a:bodyPr/>
        <a:lstStyle/>
        <a:p>
          <a:endParaRPr lang="en-US"/>
        </a:p>
      </dgm:t>
    </dgm:pt>
    <dgm:pt modelId="{C2368F24-7348-4A10-A072-ABB32A7B1B5C}" type="sibTrans" cxnId="{051F0FE5-D269-4B81-8A71-D02EE68CE8D7}">
      <dgm:prSet/>
      <dgm:spPr/>
      <dgm:t>
        <a:bodyPr/>
        <a:lstStyle/>
        <a:p>
          <a:endParaRPr lang="en-US"/>
        </a:p>
      </dgm:t>
    </dgm:pt>
    <dgm:pt modelId="{CCC9C753-90C6-4F89-82F4-B054ACD36D4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To instruct </a:t>
          </a:r>
          <a:endParaRPr lang="en-US" dirty="0">
            <a:solidFill>
              <a:schemeClr val="tx1"/>
            </a:solidFill>
          </a:endParaRPr>
        </a:p>
      </dgm:t>
    </dgm:pt>
    <dgm:pt modelId="{05F6367A-52C5-4270-983B-4831051135E0}" type="parTrans" cxnId="{594397FF-1062-490B-A2B5-A0677A4BEF48}">
      <dgm:prSet/>
      <dgm:spPr/>
      <dgm:t>
        <a:bodyPr/>
        <a:lstStyle/>
        <a:p>
          <a:endParaRPr lang="en-US"/>
        </a:p>
      </dgm:t>
    </dgm:pt>
    <dgm:pt modelId="{3D5733B1-5C7F-44B7-9226-59A512610582}" type="sibTrans" cxnId="{594397FF-1062-490B-A2B5-A0677A4BEF48}">
      <dgm:prSet/>
      <dgm:spPr/>
      <dgm:t>
        <a:bodyPr/>
        <a:lstStyle/>
        <a:p>
          <a:endParaRPr lang="en-US"/>
        </a:p>
      </dgm:t>
    </dgm:pt>
    <dgm:pt modelId="{C24D326D-80E3-4F3D-B88D-F7779FFDC093}" type="pres">
      <dgm:prSet presAssocID="{F3D8BE3B-540C-4CCF-9CFB-91B507E705C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4678CF-C0FB-420F-9B4F-EEE09E0CF03F}" type="pres">
      <dgm:prSet presAssocID="{B78FC188-DC97-47E7-9D54-39D6E317F61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2320C1-3140-4996-AFB2-848DBDA05295}" type="pres">
      <dgm:prSet presAssocID="{1567BE50-A135-44B2-B5B9-C734DD59257A}" presName="sibTrans" presStyleCnt="0"/>
      <dgm:spPr/>
    </dgm:pt>
    <dgm:pt modelId="{4BF1E59F-2A86-43B7-88BE-04029805A9EC}" type="pres">
      <dgm:prSet presAssocID="{36602DC3-8469-4F4F-8455-12125EDDE02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76AD81-B700-4DC8-A388-36ADF0834CD1}" type="pres">
      <dgm:prSet presAssocID="{C2368F24-7348-4A10-A072-ABB32A7B1B5C}" presName="sibTrans" presStyleCnt="0"/>
      <dgm:spPr/>
    </dgm:pt>
    <dgm:pt modelId="{21A6A3CA-44C9-4A2C-9F66-73609F9EA5FF}" type="pres">
      <dgm:prSet presAssocID="{CCC9C753-90C6-4F89-82F4-B054ACD36D4D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CB33D1-861A-4746-81C7-B4A3F08BB8D9}" type="presOf" srcId="{36602DC3-8469-4F4F-8455-12125EDDE02E}" destId="{4BF1E59F-2A86-43B7-88BE-04029805A9EC}" srcOrd="0" destOrd="0" presId="urn:microsoft.com/office/officeart/2005/8/layout/default"/>
    <dgm:cxn modelId="{F72E9CB2-1831-4A19-ADD8-05D73B081044}" type="presOf" srcId="{B78FC188-DC97-47E7-9D54-39D6E317F614}" destId="{1F4678CF-C0FB-420F-9B4F-EEE09E0CF03F}" srcOrd="0" destOrd="0" presId="urn:microsoft.com/office/officeart/2005/8/layout/default"/>
    <dgm:cxn modelId="{83FB2643-A867-4E6D-B8FD-B1BBDA0B0EFA}" type="presOf" srcId="{F3D8BE3B-540C-4CCF-9CFB-91B507E705CF}" destId="{C24D326D-80E3-4F3D-B88D-F7779FFDC093}" srcOrd="0" destOrd="0" presId="urn:microsoft.com/office/officeart/2005/8/layout/default"/>
    <dgm:cxn modelId="{051F0FE5-D269-4B81-8A71-D02EE68CE8D7}" srcId="{F3D8BE3B-540C-4CCF-9CFB-91B507E705CF}" destId="{36602DC3-8469-4F4F-8455-12125EDDE02E}" srcOrd="1" destOrd="0" parTransId="{7B1B8FB0-81BF-41A3-8E70-0F6F9B8EBFCE}" sibTransId="{C2368F24-7348-4A10-A072-ABB32A7B1B5C}"/>
    <dgm:cxn modelId="{4945D084-BC55-4104-91FC-D51A1470A872}" type="presOf" srcId="{CCC9C753-90C6-4F89-82F4-B054ACD36D4D}" destId="{21A6A3CA-44C9-4A2C-9F66-73609F9EA5FF}" srcOrd="0" destOrd="0" presId="urn:microsoft.com/office/officeart/2005/8/layout/default"/>
    <dgm:cxn modelId="{62DE7CCF-AFEF-423E-B20D-DA02565395BE}" srcId="{F3D8BE3B-540C-4CCF-9CFB-91B507E705CF}" destId="{B78FC188-DC97-47E7-9D54-39D6E317F614}" srcOrd="0" destOrd="0" parTransId="{CB14A4E9-E9CD-43E7-839B-55412904BD90}" sibTransId="{1567BE50-A135-44B2-B5B9-C734DD59257A}"/>
    <dgm:cxn modelId="{594397FF-1062-490B-A2B5-A0677A4BEF48}" srcId="{F3D8BE3B-540C-4CCF-9CFB-91B507E705CF}" destId="{CCC9C753-90C6-4F89-82F4-B054ACD36D4D}" srcOrd="2" destOrd="0" parTransId="{05F6367A-52C5-4270-983B-4831051135E0}" sibTransId="{3D5733B1-5C7F-44B7-9226-59A512610582}"/>
    <dgm:cxn modelId="{40843606-8196-4478-B386-39E4667F07F0}" type="presParOf" srcId="{C24D326D-80E3-4F3D-B88D-F7779FFDC093}" destId="{1F4678CF-C0FB-420F-9B4F-EEE09E0CF03F}" srcOrd="0" destOrd="0" presId="urn:microsoft.com/office/officeart/2005/8/layout/default"/>
    <dgm:cxn modelId="{91E0F428-463A-4777-AAA2-33C8832130F8}" type="presParOf" srcId="{C24D326D-80E3-4F3D-B88D-F7779FFDC093}" destId="{742320C1-3140-4996-AFB2-848DBDA05295}" srcOrd="1" destOrd="0" presId="urn:microsoft.com/office/officeart/2005/8/layout/default"/>
    <dgm:cxn modelId="{D9AD81DB-8E53-4892-8F6F-12F03E739309}" type="presParOf" srcId="{C24D326D-80E3-4F3D-B88D-F7779FFDC093}" destId="{4BF1E59F-2A86-43B7-88BE-04029805A9EC}" srcOrd="2" destOrd="0" presId="urn:microsoft.com/office/officeart/2005/8/layout/default"/>
    <dgm:cxn modelId="{52EE8B02-47D5-4089-BB5F-522E06A1D385}" type="presParOf" srcId="{C24D326D-80E3-4F3D-B88D-F7779FFDC093}" destId="{AA76AD81-B700-4DC8-A388-36ADF0834CD1}" srcOrd="3" destOrd="0" presId="urn:microsoft.com/office/officeart/2005/8/layout/default"/>
    <dgm:cxn modelId="{355415D2-C328-4D9A-B393-DEED0195DBA3}" type="presParOf" srcId="{C24D326D-80E3-4F3D-B88D-F7779FFDC093}" destId="{21A6A3CA-44C9-4A2C-9F66-73609F9EA5FF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A6FE670-D92C-4F44-8039-38A50233E0E5}" type="doc">
      <dgm:prSet loTypeId="urn:microsoft.com/office/officeart/2005/8/layout/hierarchy2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783939-FA7D-4878-BE11-7DCA277B4FEC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Technical proposals</a:t>
          </a:r>
          <a:endParaRPr lang="en-US" dirty="0">
            <a:solidFill>
              <a:schemeClr val="tx1"/>
            </a:solidFill>
          </a:endParaRPr>
        </a:p>
      </dgm:t>
    </dgm:pt>
    <dgm:pt modelId="{E1BC99CC-E798-442D-AD9D-00B6A5A47920}" type="parTrans" cxnId="{8C2F12B1-973B-4B86-B6F6-1059B3D721FC}">
      <dgm:prSet/>
      <dgm:spPr/>
      <dgm:t>
        <a:bodyPr/>
        <a:lstStyle/>
        <a:p>
          <a:endParaRPr lang="en-US"/>
        </a:p>
      </dgm:t>
    </dgm:pt>
    <dgm:pt modelId="{097EDB16-CA1A-496F-B087-5CF5847894C8}" type="sibTrans" cxnId="{8C2F12B1-973B-4B86-B6F6-1059B3D721FC}">
      <dgm:prSet/>
      <dgm:spPr/>
      <dgm:t>
        <a:bodyPr/>
        <a:lstStyle/>
        <a:p>
          <a:endParaRPr lang="en-US"/>
        </a:p>
      </dgm:t>
    </dgm:pt>
    <dgm:pt modelId="{38101936-8011-40D1-A007-93D3AB066B5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(External) Business proposals</a:t>
          </a:r>
          <a:endParaRPr lang="en-US" dirty="0">
            <a:solidFill>
              <a:schemeClr val="tx1"/>
            </a:solidFill>
          </a:endParaRPr>
        </a:p>
      </dgm:t>
    </dgm:pt>
    <dgm:pt modelId="{C1457525-DA8B-435B-9858-60FB3B9D5C87}" type="parTrans" cxnId="{73380B74-22A3-493B-8787-E0012A942D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987DDB-AAE9-4DAD-924E-48AB71C5E70A}" type="sibTrans" cxnId="{73380B74-22A3-493B-8787-E0012A942D6D}">
      <dgm:prSet/>
      <dgm:spPr/>
      <dgm:t>
        <a:bodyPr/>
        <a:lstStyle/>
        <a:p>
          <a:endParaRPr lang="en-US"/>
        </a:p>
      </dgm:t>
    </dgm:pt>
    <dgm:pt modelId="{452CAD01-DB02-495B-8A52-E1E0DEDB254C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Sales </a:t>
          </a:r>
          <a:endParaRPr lang="en-US" dirty="0">
            <a:solidFill>
              <a:schemeClr val="tx1"/>
            </a:solidFill>
          </a:endParaRPr>
        </a:p>
      </dgm:t>
    </dgm:pt>
    <dgm:pt modelId="{A1BFD49B-434C-41C5-A53E-02688253C91F}" type="parTrans" cxnId="{89785A68-F6A8-4413-BFA0-A58A5404DC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B6B73DB-3DD6-4D1A-BABA-D9F8BC77D766}" type="sibTrans" cxnId="{89785A68-F6A8-4413-BFA0-A58A5404DCDF}">
      <dgm:prSet/>
      <dgm:spPr/>
      <dgm:t>
        <a:bodyPr/>
        <a:lstStyle/>
        <a:p>
          <a:endParaRPr lang="en-US"/>
        </a:p>
      </dgm:t>
    </dgm:pt>
    <dgm:pt modelId="{7027D7CF-1C3B-4F21-AB77-DFED338E6B6D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Contract bids</a:t>
          </a:r>
          <a:endParaRPr lang="en-US" dirty="0">
            <a:solidFill>
              <a:schemeClr val="tx1"/>
            </a:solidFill>
          </a:endParaRPr>
        </a:p>
      </dgm:t>
    </dgm:pt>
    <dgm:pt modelId="{FED5C83F-57DC-4BA0-B2B1-C33F7674C347}" type="parTrans" cxnId="{E0DDE79F-01BE-495C-B0C1-08C2EB9426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F567EA1-F87F-4C4F-B964-90077C4B5315}" type="sibTrans" cxnId="{E0DDE79F-01BE-495C-B0C1-08C2EB942602}">
      <dgm:prSet/>
      <dgm:spPr/>
      <dgm:t>
        <a:bodyPr/>
        <a:lstStyle/>
        <a:p>
          <a:endParaRPr lang="en-US"/>
        </a:p>
      </dgm:t>
    </dgm:pt>
    <dgm:pt modelId="{CCDE1934-AA1D-4C1A-9163-6F9A3BBA2AEC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(Internal) Problem-solution proposals</a:t>
          </a:r>
          <a:endParaRPr lang="en-US" dirty="0">
            <a:solidFill>
              <a:schemeClr val="tx1"/>
            </a:solidFill>
          </a:endParaRPr>
        </a:p>
      </dgm:t>
    </dgm:pt>
    <dgm:pt modelId="{AC8413BF-AB93-4236-9EE9-984E80E2D36D}" type="parTrans" cxnId="{F24C8E87-8C39-4D4F-A9B6-EE6BC3AB635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0F8B083-D279-442D-843F-761A49324A7B}" type="sibTrans" cxnId="{F24C8E87-8C39-4D4F-A9B6-EE6BC3AB6358}">
      <dgm:prSet/>
      <dgm:spPr/>
      <dgm:t>
        <a:bodyPr/>
        <a:lstStyle/>
        <a:p>
          <a:endParaRPr lang="en-US"/>
        </a:p>
      </dgm:t>
    </dgm:pt>
    <dgm:pt modelId="{A667D819-DF98-40D1-9C43-9F9061D861B5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Any betterment proposal </a:t>
          </a:r>
          <a:endParaRPr lang="en-US" dirty="0">
            <a:solidFill>
              <a:schemeClr val="tx1"/>
            </a:solidFill>
          </a:endParaRPr>
        </a:p>
      </dgm:t>
    </dgm:pt>
    <dgm:pt modelId="{BE3E9611-5FC2-4F1C-B20A-C4F6F1158A8D}" type="parTrans" cxnId="{DA8DF929-C86F-4776-92B5-BF06D1DAD6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B983C0-082D-4502-98EA-0375B8BB1725}" type="sibTrans" cxnId="{DA8DF929-C86F-4776-92B5-BF06D1DAD630}">
      <dgm:prSet/>
      <dgm:spPr/>
      <dgm:t>
        <a:bodyPr/>
        <a:lstStyle/>
        <a:p>
          <a:endParaRPr lang="en-US"/>
        </a:p>
      </dgm:t>
    </dgm:pt>
    <dgm:pt modelId="{6E86752C-5A74-4E79-B789-FDF503D621F1}">
      <dgm:prSet phldrT="[Text]"/>
      <dgm:spPr/>
      <dgm:t>
        <a:bodyPr/>
        <a:lstStyle/>
        <a:p>
          <a:r>
            <a:rPr lang="en-US" smtClean="0">
              <a:solidFill>
                <a:schemeClr val="tx1"/>
              </a:solidFill>
            </a:rPr>
            <a:t>Academic proposals</a:t>
          </a:r>
          <a:endParaRPr lang="en-US" dirty="0">
            <a:solidFill>
              <a:schemeClr val="tx1"/>
            </a:solidFill>
          </a:endParaRPr>
        </a:p>
      </dgm:t>
    </dgm:pt>
    <dgm:pt modelId="{B11FFD0A-3463-44AB-BE90-83FD257857BA}" type="parTrans" cxnId="{8B505A48-C6C3-4995-AD2C-7CED0D61ADA4}">
      <dgm:prSet/>
      <dgm:spPr/>
      <dgm:t>
        <a:bodyPr/>
        <a:lstStyle/>
        <a:p>
          <a:endParaRPr lang="en-US"/>
        </a:p>
      </dgm:t>
    </dgm:pt>
    <dgm:pt modelId="{4A71C30E-1A84-4377-865F-4D880986AAB0}" type="sibTrans" cxnId="{8B505A48-C6C3-4995-AD2C-7CED0D61ADA4}">
      <dgm:prSet/>
      <dgm:spPr/>
      <dgm:t>
        <a:bodyPr/>
        <a:lstStyle/>
        <a:p>
          <a:endParaRPr lang="en-US"/>
        </a:p>
      </dgm:t>
    </dgm:pt>
    <dgm:pt modelId="{6241BE73-4D7C-4689-8F71-5336BBC3BB29}" type="pres">
      <dgm:prSet presAssocID="{0A6FE670-D92C-4F44-8039-38A50233E0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39473E-38CD-40CD-B5BD-17CDC2AB81E9}" type="pres">
      <dgm:prSet presAssocID="{37783939-FA7D-4878-BE11-7DCA277B4FEC}" presName="root1" presStyleCnt="0"/>
      <dgm:spPr/>
      <dgm:t>
        <a:bodyPr/>
        <a:lstStyle/>
        <a:p>
          <a:endParaRPr lang="en-US"/>
        </a:p>
      </dgm:t>
    </dgm:pt>
    <dgm:pt modelId="{A7141E73-CC79-4426-ACB0-0714BB1DE21E}" type="pres">
      <dgm:prSet presAssocID="{37783939-FA7D-4878-BE11-7DCA277B4FEC}" presName="LevelOneTextNode" presStyleLbl="node0" presStyleIdx="0" presStyleCnt="2" custLinFactNeighborX="-16251" custLinFactNeighborY="22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F8127-8AFA-41F0-B3A0-15C0DCB33587}" type="pres">
      <dgm:prSet presAssocID="{37783939-FA7D-4878-BE11-7DCA277B4FEC}" presName="level2hierChild" presStyleCnt="0"/>
      <dgm:spPr/>
      <dgm:t>
        <a:bodyPr/>
        <a:lstStyle/>
        <a:p>
          <a:endParaRPr lang="en-US"/>
        </a:p>
      </dgm:t>
    </dgm:pt>
    <dgm:pt modelId="{060EA114-F02B-4FA0-9B8C-748B4F892FEC}" type="pres">
      <dgm:prSet presAssocID="{C1457525-DA8B-435B-9858-60FB3B9D5C87}" presName="conn2-1" presStyleLbl="parChTrans1D2" presStyleIdx="0" presStyleCnt="2"/>
      <dgm:spPr/>
      <dgm:t>
        <a:bodyPr/>
        <a:lstStyle/>
        <a:p>
          <a:endParaRPr lang="en-US"/>
        </a:p>
      </dgm:t>
    </dgm:pt>
    <dgm:pt modelId="{5EBA34B3-9809-4A48-926F-848D0790A1C7}" type="pres">
      <dgm:prSet presAssocID="{C1457525-DA8B-435B-9858-60FB3B9D5C87}" presName="connTx" presStyleLbl="parChTrans1D2" presStyleIdx="0" presStyleCnt="2"/>
      <dgm:spPr/>
      <dgm:t>
        <a:bodyPr/>
        <a:lstStyle/>
        <a:p>
          <a:endParaRPr lang="en-US"/>
        </a:p>
      </dgm:t>
    </dgm:pt>
    <dgm:pt modelId="{3AA2B106-AA0B-4D9C-85E3-0F0FC44EAF6E}" type="pres">
      <dgm:prSet presAssocID="{38101936-8011-40D1-A007-93D3AB066B55}" presName="root2" presStyleCnt="0"/>
      <dgm:spPr/>
      <dgm:t>
        <a:bodyPr/>
        <a:lstStyle/>
        <a:p>
          <a:endParaRPr lang="en-US"/>
        </a:p>
      </dgm:t>
    </dgm:pt>
    <dgm:pt modelId="{89CAB20E-E995-46AF-B07C-5E6A29E96FC3}" type="pres">
      <dgm:prSet presAssocID="{38101936-8011-40D1-A007-93D3AB066B55}" presName="LevelTwoTextNode" presStyleLbl="node2" presStyleIdx="0" presStyleCnt="2" custLinFactNeighborX="0" custLinFactNeighborY="-37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7970F99-0B94-4668-A8AE-99E550CA884E}" type="pres">
      <dgm:prSet presAssocID="{38101936-8011-40D1-A007-93D3AB066B55}" presName="level3hierChild" presStyleCnt="0"/>
      <dgm:spPr/>
      <dgm:t>
        <a:bodyPr/>
        <a:lstStyle/>
        <a:p>
          <a:endParaRPr lang="en-US"/>
        </a:p>
      </dgm:t>
    </dgm:pt>
    <dgm:pt modelId="{025B3F63-83E5-4D1D-875B-8DF040891D05}" type="pres">
      <dgm:prSet presAssocID="{A1BFD49B-434C-41C5-A53E-02688253C91F}" presName="conn2-1" presStyleLbl="parChTrans1D3" presStyleIdx="0" presStyleCnt="3"/>
      <dgm:spPr/>
      <dgm:t>
        <a:bodyPr/>
        <a:lstStyle/>
        <a:p>
          <a:endParaRPr lang="en-US"/>
        </a:p>
      </dgm:t>
    </dgm:pt>
    <dgm:pt modelId="{42FCA266-3C39-4E2B-8AE4-C8F5E638381E}" type="pres">
      <dgm:prSet presAssocID="{A1BFD49B-434C-41C5-A53E-02688253C91F}" presName="connTx" presStyleLbl="parChTrans1D3" presStyleIdx="0" presStyleCnt="3"/>
      <dgm:spPr/>
      <dgm:t>
        <a:bodyPr/>
        <a:lstStyle/>
        <a:p>
          <a:endParaRPr lang="en-US"/>
        </a:p>
      </dgm:t>
    </dgm:pt>
    <dgm:pt modelId="{00DD6AD8-3140-474F-A25B-220D2FB26A05}" type="pres">
      <dgm:prSet presAssocID="{452CAD01-DB02-495B-8A52-E1E0DEDB254C}" presName="root2" presStyleCnt="0"/>
      <dgm:spPr/>
      <dgm:t>
        <a:bodyPr/>
        <a:lstStyle/>
        <a:p>
          <a:endParaRPr lang="en-US"/>
        </a:p>
      </dgm:t>
    </dgm:pt>
    <dgm:pt modelId="{EB5A25AC-1E58-44B6-8491-135ACAE0EA52}" type="pres">
      <dgm:prSet presAssocID="{452CAD01-DB02-495B-8A52-E1E0DEDB254C}" presName="LevelTwoTextNode" presStyleLbl="node3" presStyleIdx="0" presStyleCnt="3" custLinFactNeighborX="-10340" custLinFactNeighborY="-451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8D8D893-8E7F-4BB7-8A08-2394C73E5D9C}" type="pres">
      <dgm:prSet presAssocID="{452CAD01-DB02-495B-8A52-E1E0DEDB254C}" presName="level3hierChild" presStyleCnt="0"/>
      <dgm:spPr/>
      <dgm:t>
        <a:bodyPr/>
        <a:lstStyle/>
        <a:p>
          <a:endParaRPr lang="en-US"/>
        </a:p>
      </dgm:t>
    </dgm:pt>
    <dgm:pt modelId="{5A52C672-CC5F-4D57-9BD4-AB5623821773}" type="pres">
      <dgm:prSet presAssocID="{FED5C83F-57DC-4BA0-B2B1-C33F7674C347}" presName="conn2-1" presStyleLbl="parChTrans1D3" presStyleIdx="1" presStyleCnt="3"/>
      <dgm:spPr/>
      <dgm:t>
        <a:bodyPr/>
        <a:lstStyle/>
        <a:p>
          <a:endParaRPr lang="en-US"/>
        </a:p>
      </dgm:t>
    </dgm:pt>
    <dgm:pt modelId="{6ED6A977-39A7-4EF0-9726-9FC7BF5EA93B}" type="pres">
      <dgm:prSet presAssocID="{FED5C83F-57DC-4BA0-B2B1-C33F7674C347}" presName="connTx" presStyleLbl="parChTrans1D3" presStyleIdx="1" presStyleCnt="3"/>
      <dgm:spPr/>
      <dgm:t>
        <a:bodyPr/>
        <a:lstStyle/>
        <a:p>
          <a:endParaRPr lang="en-US"/>
        </a:p>
      </dgm:t>
    </dgm:pt>
    <dgm:pt modelId="{9FB96D02-F0D7-4526-A79D-E52CD7451298}" type="pres">
      <dgm:prSet presAssocID="{7027D7CF-1C3B-4F21-AB77-DFED338E6B6D}" presName="root2" presStyleCnt="0"/>
      <dgm:spPr/>
      <dgm:t>
        <a:bodyPr/>
        <a:lstStyle/>
        <a:p>
          <a:endParaRPr lang="en-US"/>
        </a:p>
      </dgm:t>
    </dgm:pt>
    <dgm:pt modelId="{3185B600-F04F-40E5-B993-85D5A1D8E72C}" type="pres">
      <dgm:prSet presAssocID="{7027D7CF-1C3B-4F21-AB77-DFED338E6B6D}" presName="LevelTwoTextNode" presStyleLbl="node3" presStyleIdx="1" presStyleCnt="3" custLinFactNeighborX="5734" custLinFactNeighborY="-5443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F5F25B-F6D0-4C50-AD80-7EE6190FC2F1}" type="pres">
      <dgm:prSet presAssocID="{7027D7CF-1C3B-4F21-AB77-DFED338E6B6D}" presName="level3hierChild" presStyleCnt="0"/>
      <dgm:spPr/>
      <dgm:t>
        <a:bodyPr/>
        <a:lstStyle/>
        <a:p>
          <a:endParaRPr lang="en-US"/>
        </a:p>
      </dgm:t>
    </dgm:pt>
    <dgm:pt modelId="{E9F07670-6206-4AF5-92A1-F76231B97C52}" type="pres">
      <dgm:prSet presAssocID="{AC8413BF-AB93-4236-9EE9-984E80E2D36D}" presName="conn2-1" presStyleLbl="parChTrans1D2" presStyleIdx="1" presStyleCnt="2"/>
      <dgm:spPr/>
      <dgm:t>
        <a:bodyPr/>
        <a:lstStyle/>
        <a:p>
          <a:endParaRPr lang="en-US"/>
        </a:p>
      </dgm:t>
    </dgm:pt>
    <dgm:pt modelId="{8BB3D99C-70CC-4941-BC64-EF6F6072FD12}" type="pres">
      <dgm:prSet presAssocID="{AC8413BF-AB93-4236-9EE9-984E80E2D36D}" presName="connTx" presStyleLbl="parChTrans1D2" presStyleIdx="1" presStyleCnt="2"/>
      <dgm:spPr/>
      <dgm:t>
        <a:bodyPr/>
        <a:lstStyle/>
        <a:p>
          <a:endParaRPr lang="en-US"/>
        </a:p>
      </dgm:t>
    </dgm:pt>
    <dgm:pt modelId="{BF325456-6697-4E9C-95FF-96B279DB188B}" type="pres">
      <dgm:prSet presAssocID="{CCDE1934-AA1D-4C1A-9163-6F9A3BBA2AEC}" presName="root2" presStyleCnt="0"/>
      <dgm:spPr/>
      <dgm:t>
        <a:bodyPr/>
        <a:lstStyle/>
        <a:p>
          <a:endParaRPr lang="en-US"/>
        </a:p>
      </dgm:t>
    </dgm:pt>
    <dgm:pt modelId="{E8CD6E9F-9EE6-4C60-BD69-AEFDD83FA6DA}" type="pres">
      <dgm:prSet presAssocID="{CCDE1934-AA1D-4C1A-9163-6F9A3BBA2AEC}" presName="LevelTwoTextNode" presStyleLbl="node2" presStyleIdx="1" presStyleCnt="2" custLinFactNeighborX="0" custLinFactNeighborY="-840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1CD7136-D149-4BA7-9787-3398D323A51D}" type="pres">
      <dgm:prSet presAssocID="{CCDE1934-AA1D-4C1A-9163-6F9A3BBA2AEC}" presName="level3hierChild" presStyleCnt="0"/>
      <dgm:spPr/>
      <dgm:t>
        <a:bodyPr/>
        <a:lstStyle/>
        <a:p>
          <a:endParaRPr lang="en-US"/>
        </a:p>
      </dgm:t>
    </dgm:pt>
    <dgm:pt modelId="{34369193-BF24-4C1A-B707-0C722333985D}" type="pres">
      <dgm:prSet presAssocID="{BE3E9611-5FC2-4F1C-B20A-C4F6F1158A8D}" presName="conn2-1" presStyleLbl="parChTrans1D3" presStyleIdx="2" presStyleCnt="3"/>
      <dgm:spPr/>
      <dgm:t>
        <a:bodyPr/>
        <a:lstStyle/>
        <a:p>
          <a:endParaRPr lang="en-US"/>
        </a:p>
      </dgm:t>
    </dgm:pt>
    <dgm:pt modelId="{4EDE0082-7E1C-444A-B2C4-BC924DC9045C}" type="pres">
      <dgm:prSet presAssocID="{BE3E9611-5FC2-4F1C-B20A-C4F6F1158A8D}" presName="connTx" presStyleLbl="parChTrans1D3" presStyleIdx="2" presStyleCnt="3"/>
      <dgm:spPr/>
      <dgm:t>
        <a:bodyPr/>
        <a:lstStyle/>
        <a:p>
          <a:endParaRPr lang="en-US"/>
        </a:p>
      </dgm:t>
    </dgm:pt>
    <dgm:pt modelId="{2B0A62F2-23A3-4E7E-8167-5D01120B4E39}" type="pres">
      <dgm:prSet presAssocID="{A667D819-DF98-40D1-9C43-9F9061D861B5}" presName="root2" presStyleCnt="0"/>
      <dgm:spPr/>
      <dgm:t>
        <a:bodyPr/>
        <a:lstStyle/>
        <a:p>
          <a:endParaRPr lang="en-US"/>
        </a:p>
      </dgm:t>
    </dgm:pt>
    <dgm:pt modelId="{A120E897-CFC1-45DC-9C76-B5184A2A97C1}" type="pres">
      <dgm:prSet presAssocID="{A667D819-DF98-40D1-9C43-9F9061D861B5}" presName="LevelTwoTextNode" presStyleLbl="node3" presStyleIdx="2" presStyleCnt="3" custLinFactNeighborX="-7900" custLinFactNeighborY="-619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935A3-30EF-4362-87E1-58094365D3C3}" type="pres">
      <dgm:prSet presAssocID="{A667D819-DF98-40D1-9C43-9F9061D861B5}" presName="level3hierChild" presStyleCnt="0"/>
      <dgm:spPr/>
      <dgm:t>
        <a:bodyPr/>
        <a:lstStyle/>
        <a:p>
          <a:endParaRPr lang="en-US"/>
        </a:p>
      </dgm:t>
    </dgm:pt>
    <dgm:pt modelId="{A66CFBCC-9C14-493C-9B66-56E4E85C286A}" type="pres">
      <dgm:prSet presAssocID="{6E86752C-5A74-4E79-B789-FDF503D621F1}" presName="root1" presStyleCnt="0"/>
      <dgm:spPr/>
      <dgm:t>
        <a:bodyPr/>
        <a:lstStyle/>
        <a:p>
          <a:endParaRPr lang="en-US"/>
        </a:p>
      </dgm:t>
    </dgm:pt>
    <dgm:pt modelId="{31E6CDA1-7454-4D79-B7C5-0CB09ECA9B05}" type="pres">
      <dgm:prSet presAssocID="{6E86752C-5A74-4E79-B789-FDF503D621F1}" presName="LevelOneTextNode" presStyleLbl="node0" presStyleIdx="1" presStyleCnt="2" custLinFactX="40000" custLinFactNeighborX="100000" custLinFactNeighborY="253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0BC312D-08DB-48C2-8EB9-D53C6F73960B}" type="pres">
      <dgm:prSet presAssocID="{6E86752C-5A74-4E79-B789-FDF503D621F1}" presName="level2hierChild" presStyleCnt="0"/>
      <dgm:spPr/>
      <dgm:t>
        <a:bodyPr/>
        <a:lstStyle/>
        <a:p>
          <a:endParaRPr lang="en-US"/>
        </a:p>
      </dgm:t>
    </dgm:pt>
  </dgm:ptLst>
  <dgm:cxnLst>
    <dgm:cxn modelId="{8E42C894-7BD3-4A45-A495-23BABE6BE1BB}" type="presOf" srcId="{A1BFD49B-434C-41C5-A53E-02688253C91F}" destId="{025B3F63-83E5-4D1D-875B-8DF040891D05}" srcOrd="0" destOrd="0" presId="urn:microsoft.com/office/officeart/2005/8/layout/hierarchy2"/>
    <dgm:cxn modelId="{1BFA08B5-17B8-4004-BD05-04D2A1434707}" type="presOf" srcId="{A667D819-DF98-40D1-9C43-9F9061D861B5}" destId="{A120E897-CFC1-45DC-9C76-B5184A2A97C1}" srcOrd="0" destOrd="0" presId="urn:microsoft.com/office/officeart/2005/8/layout/hierarchy2"/>
    <dgm:cxn modelId="{BDC52118-EE82-4E5D-897C-704251924B6A}" type="presOf" srcId="{37783939-FA7D-4878-BE11-7DCA277B4FEC}" destId="{A7141E73-CC79-4426-ACB0-0714BB1DE21E}" srcOrd="0" destOrd="0" presId="urn:microsoft.com/office/officeart/2005/8/layout/hierarchy2"/>
    <dgm:cxn modelId="{F7B3A617-A7A2-45B4-A789-3C179DE23982}" type="presOf" srcId="{FED5C83F-57DC-4BA0-B2B1-C33F7674C347}" destId="{5A52C672-CC5F-4D57-9BD4-AB5623821773}" srcOrd="0" destOrd="0" presId="urn:microsoft.com/office/officeart/2005/8/layout/hierarchy2"/>
    <dgm:cxn modelId="{02A1AC30-D428-4B04-884F-FFB0E8938420}" type="presOf" srcId="{38101936-8011-40D1-A007-93D3AB066B55}" destId="{89CAB20E-E995-46AF-B07C-5E6A29E96FC3}" srcOrd="0" destOrd="0" presId="urn:microsoft.com/office/officeart/2005/8/layout/hierarchy2"/>
    <dgm:cxn modelId="{A4E218A1-FB2F-43BB-8663-2B18C2FEF6A6}" type="presOf" srcId="{BE3E9611-5FC2-4F1C-B20A-C4F6F1158A8D}" destId="{4EDE0082-7E1C-444A-B2C4-BC924DC9045C}" srcOrd="1" destOrd="0" presId="urn:microsoft.com/office/officeart/2005/8/layout/hierarchy2"/>
    <dgm:cxn modelId="{7B4C9DB6-5A33-4CC8-95FC-A75D2BACB5E4}" type="presOf" srcId="{C1457525-DA8B-435B-9858-60FB3B9D5C87}" destId="{060EA114-F02B-4FA0-9B8C-748B4F892FEC}" srcOrd="0" destOrd="0" presId="urn:microsoft.com/office/officeart/2005/8/layout/hierarchy2"/>
    <dgm:cxn modelId="{2A48D23D-A221-492E-A7CA-0EA7231B7197}" type="presOf" srcId="{CCDE1934-AA1D-4C1A-9163-6F9A3BBA2AEC}" destId="{E8CD6E9F-9EE6-4C60-BD69-AEFDD83FA6DA}" srcOrd="0" destOrd="0" presId="urn:microsoft.com/office/officeart/2005/8/layout/hierarchy2"/>
    <dgm:cxn modelId="{DA8DF929-C86F-4776-92B5-BF06D1DAD630}" srcId="{CCDE1934-AA1D-4C1A-9163-6F9A3BBA2AEC}" destId="{A667D819-DF98-40D1-9C43-9F9061D861B5}" srcOrd="0" destOrd="0" parTransId="{BE3E9611-5FC2-4F1C-B20A-C4F6F1158A8D}" sibTransId="{23B983C0-082D-4502-98EA-0375B8BB1725}"/>
    <dgm:cxn modelId="{B390F2FD-B2D1-4F9D-93BA-64E5D8C3F1E6}" type="presOf" srcId="{0A6FE670-D92C-4F44-8039-38A50233E0E5}" destId="{6241BE73-4D7C-4689-8F71-5336BBC3BB29}" srcOrd="0" destOrd="0" presId="urn:microsoft.com/office/officeart/2005/8/layout/hierarchy2"/>
    <dgm:cxn modelId="{8B505A48-C6C3-4995-AD2C-7CED0D61ADA4}" srcId="{0A6FE670-D92C-4F44-8039-38A50233E0E5}" destId="{6E86752C-5A74-4E79-B789-FDF503D621F1}" srcOrd="1" destOrd="0" parTransId="{B11FFD0A-3463-44AB-BE90-83FD257857BA}" sibTransId="{4A71C30E-1A84-4377-865F-4D880986AAB0}"/>
    <dgm:cxn modelId="{C5090624-410F-49B6-81BB-092ED0A55804}" type="presOf" srcId="{BE3E9611-5FC2-4F1C-B20A-C4F6F1158A8D}" destId="{34369193-BF24-4C1A-B707-0C722333985D}" srcOrd="0" destOrd="0" presId="urn:microsoft.com/office/officeart/2005/8/layout/hierarchy2"/>
    <dgm:cxn modelId="{E0DDE79F-01BE-495C-B0C1-08C2EB942602}" srcId="{38101936-8011-40D1-A007-93D3AB066B55}" destId="{7027D7CF-1C3B-4F21-AB77-DFED338E6B6D}" srcOrd="1" destOrd="0" parTransId="{FED5C83F-57DC-4BA0-B2B1-C33F7674C347}" sibTransId="{CF567EA1-F87F-4C4F-B964-90077C4B5315}"/>
    <dgm:cxn modelId="{73380B74-22A3-493B-8787-E0012A942D6D}" srcId="{37783939-FA7D-4878-BE11-7DCA277B4FEC}" destId="{38101936-8011-40D1-A007-93D3AB066B55}" srcOrd="0" destOrd="0" parTransId="{C1457525-DA8B-435B-9858-60FB3B9D5C87}" sibTransId="{37987DDB-AAE9-4DAD-924E-48AB71C5E70A}"/>
    <dgm:cxn modelId="{D22FD286-48C3-401D-B86E-7C5CBA3A34BF}" type="presOf" srcId="{A1BFD49B-434C-41C5-A53E-02688253C91F}" destId="{42FCA266-3C39-4E2B-8AE4-C8F5E638381E}" srcOrd="1" destOrd="0" presId="urn:microsoft.com/office/officeart/2005/8/layout/hierarchy2"/>
    <dgm:cxn modelId="{FE323ACF-08EF-42B2-86F9-3A5BBCEFF8F4}" type="presOf" srcId="{6E86752C-5A74-4E79-B789-FDF503D621F1}" destId="{31E6CDA1-7454-4D79-B7C5-0CB09ECA9B05}" srcOrd="0" destOrd="0" presId="urn:microsoft.com/office/officeart/2005/8/layout/hierarchy2"/>
    <dgm:cxn modelId="{CADB5617-0E39-4E90-BFD1-B7318268D4AD}" type="presOf" srcId="{7027D7CF-1C3B-4F21-AB77-DFED338E6B6D}" destId="{3185B600-F04F-40E5-B993-85D5A1D8E72C}" srcOrd="0" destOrd="0" presId="urn:microsoft.com/office/officeart/2005/8/layout/hierarchy2"/>
    <dgm:cxn modelId="{8C2F12B1-973B-4B86-B6F6-1059B3D721FC}" srcId="{0A6FE670-D92C-4F44-8039-38A50233E0E5}" destId="{37783939-FA7D-4878-BE11-7DCA277B4FEC}" srcOrd="0" destOrd="0" parTransId="{E1BC99CC-E798-442D-AD9D-00B6A5A47920}" sibTransId="{097EDB16-CA1A-496F-B087-5CF5847894C8}"/>
    <dgm:cxn modelId="{5E2B86D5-C5F7-4E78-ACD2-025AE0AC6F45}" type="presOf" srcId="{FED5C83F-57DC-4BA0-B2B1-C33F7674C347}" destId="{6ED6A977-39A7-4EF0-9726-9FC7BF5EA93B}" srcOrd="1" destOrd="0" presId="urn:microsoft.com/office/officeart/2005/8/layout/hierarchy2"/>
    <dgm:cxn modelId="{18FAFD62-E461-49C3-BC76-34C56D2B4C6E}" type="presOf" srcId="{452CAD01-DB02-495B-8A52-E1E0DEDB254C}" destId="{EB5A25AC-1E58-44B6-8491-135ACAE0EA52}" srcOrd="0" destOrd="0" presId="urn:microsoft.com/office/officeart/2005/8/layout/hierarchy2"/>
    <dgm:cxn modelId="{F24C8E87-8C39-4D4F-A9B6-EE6BC3AB6358}" srcId="{37783939-FA7D-4878-BE11-7DCA277B4FEC}" destId="{CCDE1934-AA1D-4C1A-9163-6F9A3BBA2AEC}" srcOrd="1" destOrd="0" parTransId="{AC8413BF-AB93-4236-9EE9-984E80E2D36D}" sibTransId="{00F8B083-D279-442D-843F-761A49324A7B}"/>
    <dgm:cxn modelId="{74392322-34F6-4385-8BF9-FF6901802D12}" type="presOf" srcId="{AC8413BF-AB93-4236-9EE9-984E80E2D36D}" destId="{E9F07670-6206-4AF5-92A1-F76231B97C52}" srcOrd="0" destOrd="0" presId="urn:microsoft.com/office/officeart/2005/8/layout/hierarchy2"/>
    <dgm:cxn modelId="{A1B2C25F-AB41-4F8E-8F6B-3401CA7B955B}" type="presOf" srcId="{C1457525-DA8B-435B-9858-60FB3B9D5C87}" destId="{5EBA34B3-9809-4A48-926F-848D0790A1C7}" srcOrd="1" destOrd="0" presId="urn:microsoft.com/office/officeart/2005/8/layout/hierarchy2"/>
    <dgm:cxn modelId="{2307DE27-8FC9-47B5-83F0-68230BCE0173}" type="presOf" srcId="{AC8413BF-AB93-4236-9EE9-984E80E2D36D}" destId="{8BB3D99C-70CC-4941-BC64-EF6F6072FD12}" srcOrd="1" destOrd="0" presId="urn:microsoft.com/office/officeart/2005/8/layout/hierarchy2"/>
    <dgm:cxn modelId="{89785A68-F6A8-4413-BFA0-A58A5404DCDF}" srcId="{38101936-8011-40D1-A007-93D3AB066B55}" destId="{452CAD01-DB02-495B-8A52-E1E0DEDB254C}" srcOrd="0" destOrd="0" parTransId="{A1BFD49B-434C-41C5-A53E-02688253C91F}" sibTransId="{0B6B73DB-3DD6-4D1A-BABA-D9F8BC77D766}"/>
    <dgm:cxn modelId="{C870C1F5-7B15-4D26-90CB-FF1116A3468F}" type="presParOf" srcId="{6241BE73-4D7C-4689-8F71-5336BBC3BB29}" destId="{9039473E-38CD-40CD-B5BD-17CDC2AB81E9}" srcOrd="0" destOrd="0" presId="urn:microsoft.com/office/officeart/2005/8/layout/hierarchy2"/>
    <dgm:cxn modelId="{6B950DF2-1480-4F29-8D90-45558B65B85E}" type="presParOf" srcId="{9039473E-38CD-40CD-B5BD-17CDC2AB81E9}" destId="{A7141E73-CC79-4426-ACB0-0714BB1DE21E}" srcOrd="0" destOrd="0" presId="urn:microsoft.com/office/officeart/2005/8/layout/hierarchy2"/>
    <dgm:cxn modelId="{474A5AD8-5538-4B0D-A0CD-CA1510AC9188}" type="presParOf" srcId="{9039473E-38CD-40CD-B5BD-17CDC2AB81E9}" destId="{2E2F8127-8AFA-41F0-B3A0-15C0DCB33587}" srcOrd="1" destOrd="0" presId="urn:microsoft.com/office/officeart/2005/8/layout/hierarchy2"/>
    <dgm:cxn modelId="{FD7B59E2-7D7E-4665-A17E-642A801BEF66}" type="presParOf" srcId="{2E2F8127-8AFA-41F0-B3A0-15C0DCB33587}" destId="{060EA114-F02B-4FA0-9B8C-748B4F892FEC}" srcOrd="0" destOrd="0" presId="urn:microsoft.com/office/officeart/2005/8/layout/hierarchy2"/>
    <dgm:cxn modelId="{198E4E18-5205-46BE-8CB6-D1D04A945BCD}" type="presParOf" srcId="{060EA114-F02B-4FA0-9B8C-748B4F892FEC}" destId="{5EBA34B3-9809-4A48-926F-848D0790A1C7}" srcOrd="0" destOrd="0" presId="urn:microsoft.com/office/officeart/2005/8/layout/hierarchy2"/>
    <dgm:cxn modelId="{AD02D720-739D-48DD-81D0-6E77A53082B8}" type="presParOf" srcId="{2E2F8127-8AFA-41F0-B3A0-15C0DCB33587}" destId="{3AA2B106-AA0B-4D9C-85E3-0F0FC44EAF6E}" srcOrd="1" destOrd="0" presId="urn:microsoft.com/office/officeart/2005/8/layout/hierarchy2"/>
    <dgm:cxn modelId="{5B0404A7-8D57-4F62-9DF7-805C463A3B16}" type="presParOf" srcId="{3AA2B106-AA0B-4D9C-85E3-0F0FC44EAF6E}" destId="{89CAB20E-E995-46AF-B07C-5E6A29E96FC3}" srcOrd="0" destOrd="0" presId="urn:microsoft.com/office/officeart/2005/8/layout/hierarchy2"/>
    <dgm:cxn modelId="{F9228108-0DF1-4BF2-8A28-BE8AFA3AF424}" type="presParOf" srcId="{3AA2B106-AA0B-4D9C-85E3-0F0FC44EAF6E}" destId="{17970F99-0B94-4668-A8AE-99E550CA884E}" srcOrd="1" destOrd="0" presId="urn:microsoft.com/office/officeart/2005/8/layout/hierarchy2"/>
    <dgm:cxn modelId="{FCC43CD3-83CA-41BD-8C12-F8E382564E04}" type="presParOf" srcId="{17970F99-0B94-4668-A8AE-99E550CA884E}" destId="{025B3F63-83E5-4D1D-875B-8DF040891D05}" srcOrd="0" destOrd="0" presId="urn:microsoft.com/office/officeart/2005/8/layout/hierarchy2"/>
    <dgm:cxn modelId="{E2F25E93-74E4-4EA8-A370-237632793653}" type="presParOf" srcId="{025B3F63-83E5-4D1D-875B-8DF040891D05}" destId="{42FCA266-3C39-4E2B-8AE4-C8F5E638381E}" srcOrd="0" destOrd="0" presId="urn:microsoft.com/office/officeart/2005/8/layout/hierarchy2"/>
    <dgm:cxn modelId="{842466CB-C22E-47A5-94D2-1AEF10C28C6A}" type="presParOf" srcId="{17970F99-0B94-4668-A8AE-99E550CA884E}" destId="{00DD6AD8-3140-474F-A25B-220D2FB26A05}" srcOrd="1" destOrd="0" presId="urn:microsoft.com/office/officeart/2005/8/layout/hierarchy2"/>
    <dgm:cxn modelId="{317986A5-B060-4903-8201-574173D15D5B}" type="presParOf" srcId="{00DD6AD8-3140-474F-A25B-220D2FB26A05}" destId="{EB5A25AC-1E58-44B6-8491-135ACAE0EA52}" srcOrd="0" destOrd="0" presId="urn:microsoft.com/office/officeart/2005/8/layout/hierarchy2"/>
    <dgm:cxn modelId="{D1FC87AD-FD84-4A8F-8A5A-204A1DD224ED}" type="presParOf" srcId="{00DD6AD8-3140-474F-A25B-220D2FB26A05}" destId="{58D8D893-8E7F-4BB7-8A08-2394C73E5D9C}" srcOrd="1" destOrd="0" presId="urn:microsoft.com/office/officeart/2005/8/layout/hierarchy2"/>
    <dgm:cxn modelId="{B576D881-5E6E-48B5-8D58-939C6DFF3368}" type="presParOf" srcId="{17970F99-0B94-4668-A8AE-99E550CA884E}" destId="{5A52C672-CC5F-4D57-9BD4-AB5623821773}" srcOrd="2" destOrd="0" presId="urn:microsoft.com/office/officeart/2005/8/layout/hierarchy2"/>
    <dgm:cxn modelId="{C3482347-9CAA-4F6F-A236-AD96D2E3BB05}" type="presParOf" srcId="{5A52C672-CC5F-4D57-9BD4-AB5623821773}" destId="{6ED6A977-39A7-4EF0-9726-9FC7BF5EA93B}" srcOrd="0" destOrd="0" presId="urn:microsoft.com/office/officeart/2005/8/layout/hierarchy2"/>
    <dgm:cxn modelId="{3D936F9B-9A36-42AA-B802-FCFD53153AB1}" type="presParOf" srcId="{17970F99-0B94-4668-A8AE-99E550CA884E}" destId="{9FB96D02-F0D7-4526-A79D-E52CD7451298}" srcOrd="3" destOrd="0" presId="urn:microsoft.com/office/officeart/2005/8/layout/hierarchy2"/>
    <dgm:cxn modelId="{CF500DCC-E4C0-484C-8C98-12FB62BF6DB6}" type="presParOf" srcId="{9FB96D02-F0D7-4526-A79D-E52CD7451298}" destId="{3185B600-F04F-40E5-B993-85D5A1D8E72C}" srcOrd="0" destOrd="0" presId="urn:microsoft.com/office/officeart/2005/8/layout/hierarchy2"/>
    <dgm:cxn modelId="{3C2FB1FA-1153-4A15-9D32-57E5CF6C8B6D}" type="presParOf" srcId="{9FB96D02-F0D7-4526-A79D-E52CD7451298}" destId="{79F5F25B-F6D0-4C50-AD80-7EE6190FC2F1}" srcOrd="1" destOrd="0" presId="urn:microsoft.com/office/officeart/2005/8/layout/hierarchy2"/>
    <dgm:cxn modelId="{6794B45E-4ACA-4619-86D1-83FABBBF3C2D}" type="presParOf" srcId="{2E2F8127-8AFA-41F0-B3A0-15C0DCB33587}" destId="{E9F07670-6206-4AF5-92A1-F76231B97C52}" srcOrd="2" destOrd="0" presId="urn:microsoft.com/office/officeart/2005/8/layout/hierarchy2"/>
    <dgm:cxn modelId="{4FD74007-CCF5-48CE-846A-0C03346614D5}" type="presParOf" srcId="{E9F07670-6206-4AF5-92A1-F76231B97C52}" destId="{8BB3D99C-70CC-4941-BC64-EF6F6072FD12}" srcOrd="0" destOrd="0" presId="urn:microsoft.com/office/officeart/2005/8/layout/hierarchy2"/>
    <dgm:cxn modelId="{0BF63697-BCBF-4CEA-8CB4-F8000E67CC6F}" type="presParOf" srcId="{2E2F8127-8AFA-41F0-B3A0-15C0DCB33587}" destId="{BF325456-6697-4E9C-95FF-96B279DB188B}" srcOrd="3" destOrd="0" presId="urn:microsoft.com/office/officeart/2005/8/layout/hierarchy2"/>
    <dgm:cxn modelId="{2D922DA7-9DFB-4222-A30A-8E5D88544043}" type="presParOf" srcId="{BF325456-6697-4E9C-95FF-96B279DB188B}" destId="{E8CD6E9F-9EE6-4C60-BD69-AEFDD83FA6DA}" srcOrd="0" destOrd="0" presId="urn:microsoft.com/office/officeart/2005/8/layout/hierarchy2"/>
    <dgm:cxn modelId="{2C7DA051-7A5D-4E04-9163-6562DB3C8C98}" type="presParOf" srcId="{BF325456-6697-4E9C-95FF-96B279DB188B}" destId="{21CD7136-D149-4BA7-9787-3398D323A51D}" srcOrd="1" destOrd="0" presId="urn:microsoft.com/office/officeart/2005/8/layout/hierarchy2"/>
    <dgm:cxn modelId="{091F7EDB-7897-4016-BBED-FBDD1EAB9A04}" type="presParOf" srcId="{21CD7136-D149-4BA7-9787-3398D323A51D}" destId="{34369193-BF24-4C1A-B707-0C722333985D}" srcOrd="0" destOrd="0" presId="urn:microsoft.com/office/officeart/2005/8/layout/hierarchy2"/>
    <dgm:cxn modelId="{67AD9E7D-33CA-4F6D-A21A-F7D6C61564DB}" type="presParOf" srcId="{34369193-BF24-4C1A-B707-0C722333985D}" destId="{4EDE0082-7E1C-444A-B2C4-BC924DC9045C}" srcOrd="0" destOrd="0" presId="urn:microsoft.com/office/officeart/2005/8/layout/hierarchy2"/>
    <dgm:cxn modelId="{A957E775-5C22-4EE2-8628-5F46AD7D7F80}" type="presParOf" srcId="{21CD7136-D149-4BA7-9787-3398D323A51D}" destId="{2B0A62F2-23A3-4E7E-8167-5D01120B4E39}" srcOrd="1" destOrd="0" presId="urn:microsoft.com/office/officeart/2005/8/layout/hierarchy2"/>
    <dgm:cxn modelId="{D98D4203-5416-40E8-952F-0A0341D05862}" type="presParOf" srcId="{2B0A62F2-23A3-4E7E-8167-5D01120B4E39}" destId="{A120E897-CFC1-45DC-9C76-B5184A2A97C1}" srcOrd="0" destOrd="0" presId="urn:microsoft.com/office/officeart/2005/8/layout/hierarchy2"/>
    <dgm:cxn modelId="{CC37F401-8E05-4D6D-A6F0-8E296519CFEF}" type="presParOf" srcId="{2B0A62F2-23A3-4E7E-8167-5D01120B4E39}" destId="{1FE935A3-30EF-4362-87E1-58094365D3C3}" srcOrd="1" destOrd="0" presId="urn:microsoft.com/office/officeart/2005/8/layout/hierarchy2"/>
    <dgm:cxn modelId="{33CD9EF3-10A8-44FC-A93F-47C571465279}" type="presParOf" srcId="{6241BE73-4D7C-4689-8F71-5336BBC3BB29}" destId="{A66CFBCC-9C14-493C-9B66-56E4E85C286A}" srcOrd="1" destOrd="0" presId="urn:microsoft.com/office/officeart/2005/8/layout/hierarchy2"/>
    <dgm:cxn modelId="{7E3EA103-322E-431D-B2EE-B6E266AAED24}" type="presParOf" srcId="{A66CFBCC-9C14-493C-9B66-56E4E85C286A}" destId="{31E6CDA1-7454-4D79-B7C5-0CB09ECA9B05}" srcOrd="0" destOrd="0" presId="urn:microsoft.com/office/officeart/2005/8/layout/hierarchy2"/>
    <dgm:cxn modelId="{522DAD06-2C05-4D50-A920-B4FA81213724}" type="presParOf" srcId="{A66CFBCC-9C14-493C-9B66-56E4E85C286A}" destId="{F0BC312D-08DB-48C2-8EB9-D53C6F73960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2D4B1CF-CB41-4ABD-9C39-7DBCC58E96ED}" type="doc">
      <dgm:prSet loTypeId="urn:microsoft.com/office/officeart/2005/8/layout/hierarchy3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C8CD958-97EF-4ABC-9811-7D8FA782A788}">
      <dgm:prSet phldrT="[Text]"/>
      <dgm:spPr/>
      <dgm:t>
        <a:bodyPr/>
        <a:lstStyle/>
        <a:p>
          <a:r>
            <a:rPr lang="en-US" dirty="0" smtClean="0"/>
            <a:t>Solicited </a:t>
          </a:r>
          <a:endParaRPr lang="en-US" dirty="0"/>
        </a:p>
      </dgm:t>
    </dgm:pt>
    <dgm:pt modelId="{B92C88E3-EC64-4F66-8F04-A0211486989B}" type="parTrans" cxnId="{0F259090-8309-4E14-9319-6A382EE557AE}">
      <dgm:prSet/>
      <dgm:spPr/>
      <dgm:t>
        <a:bodyPr/>
        <a:lstStyle/>
        <a:p>
          <a:endParaRPr lang="en-US"/>
        </a:p>
      </dgm:t>
    </dgm:pt>
    <dgm:pt modelId="{AC62CF87-3910-4716-87E0-21293943B3D1}" type="sibTrans" cxnId="{0F259090-8309-4E14-9319-6A382EE557AE}">
      <dgm:prSet/>
      <dgm:spPr/>
      <dgm:t>
        <a:bodyPr/>
        <a:lstStyle/>
        <a:p>
          <a:endParaRPr lang="en-US"/>
        </a:p>
      </dgm:t>
    </dgm:pt>
    <dgm:pt modelId="{78D05CBD-87DA-4497-9933-37E9AD7E139B}">
      <dgm:prSet phldrT="[Text]"/>
      <dgm:spPr/>
      <dgm:t>
        <a:bodyPr/>
        <a:lstStyle/>
        <a:p>
          <a:r>
            <a:rPr lang="en-US" dirty="0" smtClean="0"/>
            <a:t>When the costumer asks for a proposal.  </a:t>
          </a:r>
          <a:endParaRPr lang="en-US" dirty="0"/>
        </a:p>
      </dgm:t>
    </dgm:pt>
    <dgm:pt modelId="{A6ECD856-2771-437C-B199-36936A3E1CC6}" type="parTrans" cxnId="{573D62C8-6B7C-47BB-844D-A4944F97A91C}">
      <dgm:prSet/>
      <dgm:spPr/>
      <dgm:t>
        <a:bodyPr/>
        <a:lstStyle/>
        <a:p>
          <a:endParaRPr lang="en-US"/>
        </a:p>
      </dgm:t>
    </dgm:pt>
    <dgm:pt modelId="{92637DAA-EF1D-44F6-A5A5-5C9AABD2CB53}" type="sibTrans" cxnId="{573D62C8-6B7C-47BB-844D-A4944F97A91C}">
      <dgm:prSet/>
      <dgm:spPr/>
      <dgm:t>
        <a:bodyPr/>
        <a:lstStyle/>
        <a:p>
          <a:endParaRPr lang="en-US"/>
        </a:p>
      </dgm:t>
    </dgm:pt>
    <dgm:pt modelId="{4B4D0277-CB4B-4D60-A6A3-02BAF1D4A6DF}">
      <dgm:prSet phldrT="[Text]"/>
      <dgm:spPr/>
      <dgm:t>
        <a:bodyPr/>
        <a:lstStyle/>
        <a:p>
          <a:r>
            <a:rPr lang="en-US" dirty="0" smtClean="0"/>
            <a:t>It can be asked verbal or through a written request</a:t>
          </a:r>
          <a:endParaRPr lang="en-US" dirty="0"/>
        </a:p>
      </dgm:t>
    </dgm:pt>
    <dgm:pt modelId="{BF131B1F-AD6C-41A8-9C2C-9225F7B72126}" type="parTrans" cxnId="{89425622-0E9C-47CE-BDFB-091178E21398}">
      <dgm:prSet/>
      <dgm:spPr/>
      <dgm:t>
        <a:bodyPr/>
        <a:lstStyle/>
        <a:p>
          <a:endParaRPr lang="en-US"/>
        </a:p>
      </dgm:t>
    </dgm:pt>
    <dgm:pt modelId="{01262B1F-117B-4609-81FA-8B4434E58E49}" type="sibTrans" cxnId="{89425622-0E9C-47CE-BDFB-091178E21398}">
      <dgm:prSet/>
      <dgm:spPr/>
      <dgm:t>
        <a:bodyPr/>
        <a:lstStyle/>
        <a:p>
          <a:endParaRPr lang="en-US"/>
        </a:p>
      </dgm:t>
    </dgm:pt>
    <dgm:pt modelId="{0B835201-FD8C-47C9-8A56-B73DAB116B4B}">
      <dgm:prSet phldrT="[Text]"/>
      <dgm:spPr/>
      <dgm:t>
        <a:bodyPr/>
        <a:lstStyle/>
        <a:p>
          <a:r>
            <a:rPr lang="en-US" dirty="0" smtClean="0"/>
            <a:t>Unsolicited</a:t>
          </a:r>
          <a:endParaRPr lang="en-US" dirty="0"/>
        </a:p>
      </dgm:t>
    </dgm:pt>
    <dgm:pt modelId="{585F770A-26A1-4E87-AB80-6CD8F2E525DA}" type="parTrans" cxnId="{637326AE-CA15-464F-932F-765CDDE63CED}">
      <dgm:prSet/>
      <dgm:spPr/>
      <dgm:t>
        <a:bodyPr/>
        <a:lstStyle/>
        <a:p>
          <a:endParaRPr lang="en-US"/>
        </a:p>
      </dgm:t>
    </dgm:pt>
    <dgm:pt modelId="{DC03334B-0CEE-47A5-9945-64AE0293930F}" type="sibTrans" cxnId="{637326AE-CA15-464F-932F-765CDDE63CED}">
      <dgm:prSet/>
      <dgm:spPr/>
      <dgm:t>
        <a:bodyPr/>
        <a:lstStyle/>
        <a:p>
          <a:endParaRPr lang="en-US"/>
        </a:p>
      </dgm:t>
    </dgm:pt>
    <dgm:pt modelId="{1E31B07B-CAF6-44BC-8924-FCBC5B0656F5}">
      <dgm:prSet phldrT="[Text]"/>
      <dgm:spPr/>
      <dgm:t>
        <a:bodyPr/>
        <a:lstStyle/>
        <a:p>
          <a:r>
            <a:rPr lang="en-US" dirty="0" smtClean="0"/>
            <a:t>When you send proposal without asking because you think it is a good idea</a:t>
          </a:r>
          <a:endParaRPr lang="en-US" dirty="0"/>
        </a:p>
      </dgm:t>
    </dgm:pt>
    <dgm:pt modelId="{41EFB235-C482-487F-AFF7-0E6EE484431A}" type="parTrans" cxnId="{896F000F-22CD-4A3B-8AD2-B88D9478A903}">
      <dgm:prSet/>
      <dgm:spPr/>
      <dgm:t>
        <a:bodyPr/>
        <a:lstStyle/>
        <a:p>
          <a:endParaRPr lang="en-US"/>
        </a:p>
      </dgm:t>
    </dgm:pt>
    <dgm:pt modelId="{B59A9C21-F908-4E4E-9006-CDC6FF2DE172}" type="sibTrans" cxnId="{896F000F-22CD-4A3B-8AD2-B88D9478A903}">
      <dgm:prSet/>
      <dgm:spPr/>
      <dgm:t>
        <a:bodyPr/>
        <a:lstStyle/>
        <a:p>
          <a:endParaRPr lang="en-US"/>
        </a:p>
      </dgm:t>
    </dgm:pt>
    <dgm:pt modelId="{91465898-DD8D-49D3-A3F5-D39C5CB16EB8}" type="pres">
      <dgm:prSet presAssocID="{D2D4B1CF-CB41-4ABD-9C39-7DBCC58E96E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27FB07-9AD1-4172-9CEF-9673B5A2E9C1}" type="pres">
      <dgm:prSet presAssocID="{0C8CD958-97EF-4ABC-9811-7D8FA782A788}" presName="root" presStyleCnt="0"/>
      <dgm:spPr/>
    </dgm:pt>
    <dgm:pt modelId="{FA060515-DACE-4B2F-8571-8861F24F2D9D}" type="pres">
      <dgm:prSet presAssocID="{0C8CD958-97EF-4ABC-9811-7D8FA782A788}" presName="rootComposite" presStyleCnt="0"/>
      <dgm:spPr/>
    </dgm:pt>
    <dgm:pt modelId="{3F53C889-A7B5-4A7C-BEEE-A54DA9B1D3FC}" type="pres">
      <dgm:prSet presAssocID="{0C8CD958-97EF-4ABC-9811-7D8FA782A788}" presName="rootText" presStyleLbl="node1" presStyleIdx="0" presStyleCnt="2"/>
      <dgm:spPr/>
      <dgm:t>
        <a:bodyPr/>
        <a:lstStyle/>
        <a:p>
          <a:endParaRPr lang="en-US"/>
        </a:p>
      </dgm:t>
    </dgm:pt>
    <dgm:pt modelId="{240B602D-6E1E-4E6C-AA1B-3F20AD19FDAE}" type="pres">
      <dgm:prSet presAssocID="{0C8CD958-97EF-4ABC-9811-7D8FA782A788}" presName="rootConnector" presStyleLbl="node1" presStyleIdx="0" presStyleCnt="2"/>
      <dgm:spPr/>
      <dgm:t>
        <a:bodyPr/>
        <a:lstStyle/>
        <a:p>
          <a:endParaRPr lang="en-US"/>
        </a:p>
      </dgm:t>
    </dgm:pt>
    <dgm:pt modelId="{6716D350-24C3-40B0-8E92-9A2C467C01EF}" type="pres">
      <dgm:prSet presAssocID="{0C8CD958-97EF-4ABC-9811-7D8FA782A788}" presName="childShape" presStyleCnt="0"/>
      <dgm:spPr/>
    </dgm:pt>
    <dgm:pt modelId="{FE12E9AB-4CFB-44ED-BBCE-619DDBF0FAA8}" type="pres">
      <dgm:prSet presAssocID="{A6ECD856-2771-437C-B199-36936A3E1CC6}" presName="Name13" presStyleLbl="parChTrans1D2" presStyleIdx="0" presStyleCnt="3"/>
      <dgm:spPr/>
      <dgm:t>
        <a:bodyPr/>
        <a:lstStyle/>
        <a:p>
          <a:endParaRPr lang="en-US"/>
        </a:p>
      </dgm:t>
    </dgm:pt>
    <dgm:pt modelId="{5C65EA45-C70D-47BD-A80F-EE668256BC7D}" type="pres">
      <dgm:prSet presAssocID="{78D05CBD-87DA-4497-9933-37E9AD7E139B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95A108-05B6-40D8-864E-EC0F7ADEBDAB}" type="pres">
      <dgm:prSet presAssocID="{BF131B1F-AD6C-41A8-9C2C-9225F7B72126}" presName="Name13" presStyleLbl="parChTrans1D2" presStyleIdx="1" presStyleCnt="3"/>
      <dgm:spPr/>
      <dgm:t>
        <a:bodyPr/>
        <a:lstStyle/>
        <a:p>
          <a:endParaRPr lang="en-US"/>
        </a:p>
      </dgm:t>
    </dgm:pt>
    <dgm:pt modelId="{FA7101B4-C178-4087-9E41-38E78E537C4D}" type="pres">
      <dgm:prSet presAssocID="{4B4D0277-CB4B-4D60-A6A3-02BAF1D4A6DF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BB52CD-E075-4028-97A2-62A84008AE36}" type="pres">
      <dgm:prSet presAssocID="{0B835201-FD8C-47C9-8A56-B73DAB116B4B}" presName="root" presStyleCnt="0"/>
      <dgm:spPr/>
    </dgm:pt>
    <dgm:pt modelId="{E42C2BF2-3301-49BF-ACB0-B59DB5B3914A}" type="pres">
      <dgm:prSet presAssocID="{0B835201-FD8C-47C9-8A56-B73DAB116B4B}" presName="rootComposite" presStyleCnt="0"/>
      <dgm:spPr/>
    </dgm:pt>
    <dgm:pt modelId="{8D66BEEA-8483-48FE-892D-F45E00AA454A}" type="pres">
      <dgm:prSet presAssocID="{0B835201-FD8C-47C9-8A56-B73DAB116B4B}" presName="rootText" presStyleLbl="node1" presStyleIdx="1" presStyleCnt="2"/>
      <dgm:spPr/>
      <dgm:t>
        <a:bodyPr/>
        <a:lstStyle/>
        <a:p>
          <a:endParaRPr lang="en-US"/>
        </a:p>
      </dgm:t>
    </dgm:pt>
    <dgm:pt modelId="{3680AC5C-B00C-422A-BBDF-45095A4C838F}" type="pres">
      <dgm:prSet presAssocID="{0B835201-FD8C-47C9-8A56-B73DAB116B4B}" presName="rootConnector" presStyleLbl="node1" presStyleIdx="1" presStyleCnt="2"/>
      <dgm:spPr/>
      <dgm:t>
        <a:bodyPr/>
        <a:lstStyle/>
        <a:p>
          <a:endParaRPr lang="en-US"/>
        </a:p>
      </dgm:t>
    </dgm:pt>
    <dgm:pt modelId="{F8F14EFA-CDAF-4BFC-8B5C-621EF5953001}" type="pres">
      <dgm:prSet presAssocID="{0B835201-FD8C-47C9-8A56-B73DAB116B4B}" presName="childShape" presStyleCnt="0"/>
      <dgm:spPr/>
    </dgm:pt>
    <dgm:pt modelId="{60B876B6-3B38-4E53-8183-335D8352C2EF}" type="pres">
      <dgm:prSet presAssocID="{41EFB235-C482-487F-AFF7-0E6EE484431A}" presName="Name13" presStyleLbl="parChTrans1D2" presStyleIdx="2" presStyleCnt="3"/>
      <dgm:spPr/>
      <dgm:t>
        <a:bodyPr/>
        <a:lstStyle/>
        <a:p>
          <a:endParaRPr lang="en-US"/>
        </a:p>
      </dgm:t>
    </dgm:pt>
    <dgm:pt modelId="{D9AB464D-E11F-48CC-B3AB-D5198FA63B3D}" type="pres">
      <dgm:prSet presAssocID="{1E31B07B-CAF6-44BC-8924-FCBC5B0656F5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EC3E0F1-935F-4881-8A80-A25F06D75C6C}" type="presOf" srcId="{D2D4B1CF-CB41-4ABD-9C39-7DBCC58E96ED}" destId="{91465898-DD8D-49D3-A3F5-D39C5CB16EB8}" srcOrd="0" destOrd="0" presId="urn:microsoft.com/office/officeart/2005/8/layout/hierarchy3"/>
    <dgm:cxn modelId="{65B292DB-E7CB-46F4-ADA0-1326734E8153}" type="presOf" srcId="{41EFB235-C482-487F-AFF7-0E6EE484431A}" destId="{60B876B6-3B38-4E53-8183-335D8352C2EF}" srcOrd="0" destOrd="0" presId="urn:microsoft.com/office/officeart/2005/8/layout/hierarchy3"/>
    <dgm:cxn modelId="{441CE4A1-5733-4E40-8204-CEBC4A9424C0}" type="presOf" srcId="{BF131B1F-AD6C-41A8-9C2C-9225F7B72126}" destId="{6E95A108-05B6-40D8-864E-EC0F7ADEBDAB}" srcOrd="0" destOrd="0" presId="urn:microsoft.com/office/officeart/2005/8/layout/hierarchy3"/>
    <dgm:cxn modelId="{C5874697-BB11-4A11-B9AF-30FC8D2EF4AA}" type="presOf" srcId="{1E31B07B-CAF6-44BC-8924-FCBC5B0656F5}" destId="{D9AB464D-E11F-48CC-B3AB-D5198FA63B3D}" srcOrd="0" destOrd="0" presId="urn:microsoft.com/office/officeart/2005/8/layout/hierarchy3"/>
    <dgm:cxn modelId="{896F000F-22CD-4A3B-8AD2-B88D9478A903}" srcId="{0B835201-FD8C-47C9-8A56-B73DAB116B4B}" destId="{1E31B07B-CAF6-44BC-8924-FCBC5B0656F5}" srcOrd="0" destOrd="0" parTransId="{41EFB235-C482-487F-AFF7-0E6EE484431A}" sibTransId="{B59A9C21-F908-4E4E-9006-CDC6FF2DE172}"/>
    <dgm:cxn modelId="{EA2B3A15-FBF0-4C48-8F43-298EA9C36D67}" type="presOf" srcId="{0B835201-FD8C-47C9-8A56-B73DAB116B4B}" destId="{8D66BEEA-8483-48FE-892D-F45E00AA454A}" srcOrd="0" destOrd="0" presId="urn:microsoft.com/office/officeart/2005/8/layout/hierarchy3"/>
    <dgm:cxn modelId="{90B72CB0-5AA8-42C7-8E7E-83A9F4D56FED}" type="presOf" srcId="{0B835201-FD8C-47C9-8A56-B73DAB116B4B}" destId="{3680AC5C-B00C-422A-BBDF-45095A4C838F}" srcOrd="1" destOrd="0" presId="urn:microsoft.com/office/officeart/2005/8/layout/hierarchy3"/>
    <dgm:cxn modelId="{0F259090-8309-4E14-9319-6A382EE557AE}" srcId="{D2D4B1CF-CB41-4ABD-9C39-7DBCC58E96ED}" destId="{0C8CD958-97EF-4ABC-9811-7D8FA782A788}" srcOrd="0" destOrd="0" parTransId="{B92C88E3-EC64-4F66-8F04-A0211486989B}" sibTransId="{AC62CF87-3910-4716-87E0-21293943B3D1}"/>
    <dgm:cxn modelId="{F7991354-B4CB-4ABF-A9F6-799364B49013}" type="presOf" srcId="{0C8CD958-97EF-4ABC-9811-7D8FA782A788}" destId="{240B602D-6E1E-4E6C-AA1B-3F20AD19FDAE}" srcOrd="1" destOrd="0" presId="urn:microsoft.com/office/officeart/2005/8/layout/hierarchy3"/>
    <dgm:cxn modelId="{89425622-0E9C-47CE-BDFB-091178E21398}" srcId="{0C8CD958-97EF-4ABC-9811-7D8FA782A788}" destId="{4B4D0277-CB4B-4D60-A6A3-02BAF1D4A6DF}" srcOrd="1" destOrd="0" parTransId="{BF131B1F-AD6C-41A8-9C2C-9225F7B72126}" sibTransId="{01262B1F-117B-4609-81FA-8B4434E58E49}"/>
    <dgm:cxn modelId="{7B8B6963-90F0-4618-B30B-0B93E5B9C1DE}" type="presOf" srcId="{0C8CD958-97EF-4ABC-9811-7D8FA782A788}" destId="{3F53C889-A7B5-4A7C-BEEE-A54DA9B1D3FC}" srcOrd="0" destOrd="0" presId="urn:microsoft.com/office/officeart/2005/8/layout/hierarchy3"/>
    <dgm:cxn modelId="{637326AE-CA15-464F-932F-765CDDE63CED}" srcId="{D2D4B1CF-CB41-4ABD-9C39-7DBCC58E96ED}" destId="{0B835201-FD8C-47C9-8A56-B73DAB116B4B}" srcOrd="1" destOrd="0" parTransId="{585F770A-26A1-4E87-AB80-6CD8F2E525DA}" sibTransId="{DC03334B-0CEE-47A5-9945-64AE0293930F}"/>
    <dgm:cxn modelId="{573D62C8-6B7C-47BB-844D-A4944F97A91C}" srcId="{0C8CD958-97EF-4ABC-9811-7D8FA782A788}" destId="{78D05CBD-87DA-4497-9933-37E9AD7E139B}" srcOrd="0" destOrd="0" parTransId="{A6ECD856-2771-437C-B199-36936A3E1CC6}" sibTransId="{92637DAA-EF1D-44F6-A5A5-5C9AABD2CB53}"/>
    <dgm:cxn modelId="{4CF35BE8-34D7-44F2-9503-BB6DCE87ED8C}" type="presOf" srcId="{78D05CBD-87DA-4497-9933-37E9AD7E139B}" destId="{5C65EA45-C70D-47BD-A80F-EE668256BC7D}" srcOrd="0" destOrd="0" presId="urn:microsoft.com/office/officeart/2005/8/layout/hierarchy3"/>
    <dgm:cxn modelId="{B1D86F73-70ED-403D-BDA2-23BA368D6DCF}" type="presOf" srcId="{4B4D0277-CB4B-4D60-A6A3-02BAF1D4A6DF}" destId="{FA7101B4-C178-4087-9E41-38E78E537C4D}" srcOrd="0" destOrd="0" presId="urn:microsoft.com/office/officeart/2005/8/layout/hierarchy3"/>
    <dgm:cxn modelId="{5955F4FB-0779-4E5A-B0A1-A8871EEC047C}" type="presOf" srcId="{A6ECD856-2771-437C-B199-36936A3E1CC6}" destId="{FE12E9AB-4CFB-44ED-BBCE-619DDBF0FAA8}" srcOrd="0" destOrd="0" presId="urn:microsoft.com/office/officeart/2005/8/layout/hierarchy3"/>
    <dgm:cxn modelId="{1A4D1A62-7279-4646-80D2-1A1D94F651E3}" type="presParOf" srcId="{91465898-DD8D-49D3-A3F5-D39C5CB16EB8}" destId="{4B27FB07-9AD1-4172-9CEF-9673B5A2E9C1}" srcOrd="0" destOrd="0" presId="urn:microsoft.com/office/officeart/2005/8/layout/hierarchy3"/>
    <dgm:cxn modelId="{7B9D6A5B-3CBE-4A13-A8A6-019B7361F511}" type="presParOf" srcId="{4B27FB07-9AD1-4172-9CEF-9673B5A2E9C1}" destId="{FA060515-DACE-4B2F-8571-8861F24F2D9D}" srcOrd="0" destOrd="0" presId="urn:microsoft.com/office/officeart/2005/8/layout/hierarchy3"/>
    <dgm:cxn modelId="{B135D286-DF07-4FAA-BF75-12B845D3C86A}" type="presParOf" srcId="{FA060515-DACE-4B2F-8571-8861F24F2D9D}" destId="{3F53C889-A7B5-4A7C-BEEE-A54DA9B1D3FC}" srcOrd="0" destOrd="0" presId="urn:microsoft.com/office/officeart/2005/8/layout/hierarchy3"/>
    <dgm:cxn modelId="{F2361630-0686-4093-B26D-A62805B3A575}" type="presParOf" srcId="{FA060515-DACE-4B2F-8571-8861F24F2D9D}" destId="{240B602D-6E1E-4E6C-AA1B-3F20AD19FDAE}" srcOrd="1" destOrd="0" presId="urn:microsoft.com/office/officeart/2005/8/layout/hierarchy3"/>
    <dgm:cxn modelId="{53EE2B85-C980-47A7-9490-387523A8FC15}" type="presParOf" srcId="{4B27FB07-9AD1-4172-9CEF-9673B5A2E9C1}" destId="{6716D350-24C3-40B0-8E92-9A2C467C01EF}" srcOrd="1" destOrd="0" presId="urn:microsoft.com/office/officeart/2005/8/layout/hierarchy3"/>
    <dgm:cxn modelId="{2E20C743-414D-4BE0-B239-F762D1C4DB52}" type="presParOf" srcId="{6716D350-24C3-40B0-8E92-9A2C467C01EF}" destId="{FE12E9AB-4CFB-44ED-BBCE-619DDBF0FAA8}" srcOrd="0" destOrd="0" presId="urn:microsoft.com/office/officeart/2005/8/layout/hierarchy3"/>
    <dgm:cxn modelId="{1B234A47-EFA5-4D49-9F10-B39BCC519961}" type="presParOf" srcId="{6716D350-24C3-40B0-8E92-9A2C467C01EF}" destId="{5C65EA45-C70D-47BD-A80F-EE668256BC7D}" srcOrd="1" destOrd="0" presId="urn:microsoft.com/office/officeart/2005/8/layout/hierarchy3"/>
    <dgm:cxn modelId="{87EF0A3B-B11F-456A-87ED-4187180A452B}" type="presParOf" srcId="{6716D350-24C3-40B0-8E92-9A2C467C01EF}" destId="{6E95A108-05B6-40D8-864E-EC0F7ADEBDAB}" srcOrd="2" destOrd="0" presId="urn:microsoft.com/office/officeart/2005/8/layout/hierarchy3"/>
    <dgm:cxn modelId="{6F7AB09F-A72B-4743-A619-9E67A92CB378}" type="presParOf" srcId="{6716D350-24C3-40B0-8E92-9A2C467C01EF}" destId="{FA7101B4-C178-4087-9E41-38E78E537C4D}" srcOrd="3" destOrd="0" presId="urn:microsoft.com/office/officeart/2005/8/layout/hierarchy3"/>
    <dgm:cxn modelId="{7D26C155-7E8B-4839-89D4-8D0E399DBB94}" type="presParOf" srcId="{91465898-DD8D-49D3-A3F5-D39C5CB16EB8}" destId="{29BB52CD-E075-4028-97A2-62A84008AE36}" srcOrd="1" destOrd="0" presId="urn:microsoft.com/office/officeart/2005/8/layout/hierarchy3"/>
    <dgm:cxn modelId="{09A0CF83-FDF4-4496-B81B-A4FAB7C85920}" type="presParOf" srcId="{29BB52CD-E075-4028-97A2-62A84008AE36}" destId="{E42C2BF2-3301-49BF-ACB0-B59DB5B3914A}" srcOrd="0" destOrd="0" presId="urn:microsoft.com/office/officeart/2005/8/layout/hierarchy3"/>
    <dgm:cxn modelId="{7AC9C693-C611-4E61-AB03-5F09A8AD2219}" type="presParOf" srcId="{E42C2BF2-3301-49BF-ACB0-B59DB5B3914A}" destId="{8D66BEEA-8483-48FE-892D-F45E00AA454A}" srcOrd="0" destOrd="0" presId="urn:microsoft.com/office/officeart/2005/8/layout/hierarchy3"/>
    <dgm:cxn modelId="{C4CC596B-7FB8-46A0-988F-64CA57A8F323}" type="presParOf" srcId="{E42C2BF2-3301-49BF-ACB0-B59DB5B3914A}" destId="{3680AC5C-B00C-422A-BBDF-45095A4C838F}" srcOrd="1" destOrd="0" presId="urn:microsoft.com/office/officeart/2005/8/layout/hierarchy3"/>
    <dgm:cxn modelId="{58595AC9-F350-41A4-8CDE-52BADF1BC72A}" type="presParOf" srcId="{29BB52CD-E075-4028-97A2-62A84008AE36}" destId="{F8F14EFA-CDAF-4BFC-8B5C-621EF5953001}" srcOrd="1" destOrd="0" presId="urn:microsoft.com/office/officeart/2005/8/layout/hierarchy3"/>
    <dgm:cxn modelId="{6F99EB18-8A07-4012-B2AA-D2C25739910A}" type="presParOf" srcId="{F8F14EFA-CDAF-4BFC-8B5C-621EF5953001}" destId="{60B876B6-3B38-4E53-8183-335D8352C2EF}" srcOrd="0" destOrd="0" presId="urn:microsoft.com/office/officeart/2005/8/layout/hierarchy3"/>
    <dgm:cxn modelId="{D96E0DAA-7A3E-4667-8163-FFDA979E5A9B}" type="presParOf" srcId="{F8F14EFA-CDAF-4BFC-8B5C-621EF5953001}" destId="{D9AB464D-E11F-48CC-B3AB-D5198FA63B3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EFE5BFE-1C61-451A-A401-4983A40B7B2A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07CEB6A-4796-4C48-A571-F0E16DFE36FD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1. Introduction </a:t>
          </a:r>
          <a:endParaRPr lang="en-US" dirty="0">
            <a:solidFill>
              <a:schemeClr val="tx1"/>
            </a:solidFill>
          </a:endParaRPr>
        </a:p>
      </dgm:t>
    </dgm:pt>
    <dgm:pt modelId="{BBE9C519-7D0E-425F-A278-FC2B085B8F58}" type="parTrans" cxnId="{CF37DDE8-A7CC-420B-901D-48B8D778EF5C}">
      <dgm:prSet/>
      <dgm:spPr/>
      <dgm:t>
        <a:bodyPr/>
        <a:lstStyle/>
        <a:p>
          <a:endParaRPr lang="en-US"/>
        </a:p>
      </dgm:t>
    </dgm:pt>
    <dgm:pt modelId="{884B71B1-E988-454E-A4B8-E593CFADDA6B}" type="sibTrans" cxnId="{CF37DDE8-A7CC-420B-901D-48B8D778EF5C}">
      <dgm:prSet/>
      <dgm:spPr/>
      <dgm:t>
        <a:bodyPr/>
        <a:lstStyle/>
        <a:p>
          <a:endParaRPr lang="en-US"/>
        </a:p>
      </dgm:t>
    </dgm:pt>
    <dgm:pt modelId="{F21A074D-F6B5-4106-88A5-54CC7751B27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 Proposed Solution </a:t>
          </a:r>
          <a:endParaRPr lang="en-US" dirty="0">
            <a:solidFill>
              <a:schemeClr val="tx1"/>
            </a:solidFill>
          </a:endParaRPr>
        </a:p>
      </dgm:t>
    </dgm:pt>
    <dgm:pt modelId="{605CE66E-AD55-40B5-9D46-01DE4957F3C7}" type="parTrans" cxnId="{3FF49E1A-2EC6-4B48-B23D-4F6CC5D71635}">
      <dgm:prSet/>
      <dgm:spPr/>
      <dgm:t>
        <a:bodyPr/>
        <a:lstStyle/>
        <a:p>
          <a:endParaRPr lang="en-US"/>
        </a:p>
      </dgm:t>
    </dgm:pt>
    <dgm:pt modelId="{ACF91979-2D89-4F26-94C1-415B8A00ACED}" type="sibTrans" cxnId="{3FF49E1A-2EC6-4B48-B23D-4F6CC5D71635}">
      <dgm:prSet/>
      <dgm:spPr/>
      <dgm:t>
        <a:bodyPr/>
        <a:lstStyle/>
        <a:p>
          <a:endParaRPr lang="en-US"/>
        </a:p>
      </dgm:t>
    </dgm:pt>
    <dgm:pt modelId="{F42A5220-46C8-4D1A-9680-E6FF9C2A43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3. Work flow</a:t>
          </a:r>
          <a:endParaRPr lang="en-US" dirty="0">
            <a:solidFill>
              <a:schemeClr val="tx1"/>
            </a:solidFill>
          </a:endParaRPr>
        </a:p>
      </dgm:t>
    </dgm:pt>
    <dgm:pt modelId="{2ACB652F-50F8-455B-939A-7180B48EE5D9}" type="parTrans" cxnId="{1732B939-7F75-4EC5-9348-F65D0FBA8BCC}">
      <dgm:prSet/>
      <dgm:spPr/>
      <dgm:t>
        <a:bodyPr/>
        <a:lstStyle/>
        <a:p>
          <a:endParaRPr lang="en-US"/>
        </a:p>
      </dgm:t>
    </dgm:pt>
    <dgm:pt modelId="{0639F554-07D6-4B38-83D3-3FE83F939F8C}" type="sibTrans" cxnId="{1732B939-7F75-4EC5-9348-F65D0FBA8BCC}">
      <dgm:prSet/>
      <dgm:spPr/>
      <dgm:t>
        <a:bodyPr/>
        <a:lstStyle/>
        <a:p>
          <a:endParaRPr lang="en-US"/>
        </a:p>
      </dgm:t>
    </dgm:pt>
    <dgm:pt modelId="{EBF1C5C5-BE69-4280-A149-94A0D1E870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4. Fee Summary  </a:t>
          </a:r>
          <a:endParaRPr lang="en-US" dirty="0">
            <a:solidFill>
              <a:schemeClr val="tx1"/>
            </a:solidFill>
          </a:endParaRPr>
        </a:p>
      </dgm:t>
    </dgm:pt>
    <dgm:pt modelId="{A8BE1FFE-5B05-4446-9D91-793BFD9D75BC}" type="parTrans" cxnId="{6B5B59C9-4495-46B9-B703-DD677D6BC818}">
      <dgm:prSet/>
      <dgm:spPr/>
      <dgm:t>
        <a:bodyPr/>
        <a:lstStyle/>
        <a:p>
          <a:endParaRPr lang="en-US"/>
        </a:p>
      </dgm:t>
    </dgm:pt>
    <dgm:pt modelId="{A50C5AD6-4877-4519-88A1-3FAE2FE000CF}" type="sibTrans" cxnId="{6B5B59C9-4495-46B9-B703-DD677D6BC818}">
      <dgm:prSet/>
      <dgm:spPr/>
      <dgm:t>
        <a:bodyPr/>
        <a:lstStyle/>
        <a:p>
          <a:endParaRPr lang="en-US"/>
        </a:p>
      </dgm:t>
    </dgm:pt>
    <dgm:pt modelId="{0C89420F-03E3-49C9-B1C4-8A693B8EEAB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5. Any other pointer </a:t>
          </a:r>
          <a:endParaRPr lang="en-US" dirty="0">
            <a:solidFill>
              <a:schemeClr val="tx1"/>
            </a:solidFill>
          </a:endParaRPr>
        </a:p>
      </dgm:t>
    </dgm:pt>
    <dgm:pt modelId="{EC82A346-3002-4450-A598-625F2F0FECBB}" type="parTrans" cxnId="{2290CC66-1B9F-4FDF-8375-3AD90A03A53C}">
      <dgm:prSet/>
      <dgm:spPr/>
      <dgm:t>
        <a:bodyPr/>
        <a:lstStyle/>
        <a:p>
          <a:endParaRPr lang="en-US"/>
        </a:p>
      </dgm:t>
    </dgm:pt>
    <dgm:pt modelId="{7F4939BE-45D7-40AE-9F91-EB011B28F321}" type="sibTrans" cxnId="{2290CC66-1B9F-4FDF-8375-3AD90A03A53C}">
      <dgm:prSet/>
      <dgm:spPr/>
      <dgm:t>
        <a:bodyPr/>
        <a:lstStyle/>
        <a:p>
          <a:endParaRPr lang="en-US"/>
        </a:p>
      </dgm:t>
    </dgm:pt>
    <dgm:pt modelId="{7E351DBA-2006-4B83-8825-B78E36343DA5}" type="pres">
      <dgm:prSet presAssocID="{3EFE5BFE-1C61-451A-A401-4983A40B7B2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B7C984-0FCA-419C-92C0-7CF807183653}" type="pres">
      <dgm:prSet presAssocID="{307CEB6A-4796-4C48-A571-F0E16DFE36F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8AE2B3-F5FE-430C-82D6-B9E9FBBFE08F}" type="pres">
      <dgm:prSet presAssocID="{884B71B1-E988-454E-A4B8-E593CFADDA6B}" presName="sibTrans" presStyleCnt="0"/>
      <dgm:spPr/>
    </dgm:pt>
    <dgm:pt modelId="{7E80134E-6DA9-47AE-B08B-CAF735407772}" type="pres">
      <dgm:prSet presAssocID="{F21A074D-F6B5-4106-88A5-54CC7751B27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58C33-12CF-49F6-B3E7-D22498794E7F}" type="pres">
      <dgm:prSet presAssocID="{ACF91979-2D89-4F26-94C1-415B8A00ACED}" presName="sibTrans" presStyleCnt="0"/>
      <dgm:spPr/>
    </dgm:pt>
    <dgm:pt modelId="{BE87933A-D38E-4E74-A9DA-426AC7EE9FF5}" type="pres">
      <dgm:prSet presAssocID="{F42A5220-46C8-4D1A-9680-E6FF9C2A438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A328CB-4A3E-46C2-8EA5-E5AFD92F5C19}" type="pres">
      <dgm:prSet presAssocID="{0639F554-07D6-4B38-83D3-3FE83F939F8C}" presName="sibTrans" presStyleCnt="0"/>
      <dgm:spPr/>
    </dgm:pt>
    <dgm:pt modelId="{7BF5FE0B-BBC9-4844-9865-59B7253F1C36}" type="pres">
      <dgm:prSet presAssocID="{EBF1C5C5-BE69-4280-A149-94A0D1E8708B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D938A4-C533-4171-BA35-125F3F136AAA}" type="pres">
      <dgm:prSet presAssocID="{A50C5AD6-4877-4519-88A1-3FAE2FE000CF}" presName="sibTrans" presStyleCnt="0"/>
      <dgm:spPr/>
    </dgm:pt>
    <dgm:pt modelId="{B9FFC44F-69DE-4FAF-8AD1-F928707BA7E8}" type="pres">
      <dgm:prSet presAssocID="{0C89420F-03E3-49C9-B1C4-8A693B8EEAB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5B59C9-4495-46B9-B703-DD677D6BC818}" srcId="{3EFE5BFE-1C61-451A-A401-4983A40B7B2A}" destId="{EBF1C5C5-BE69-4280-A149-94A0D1E8708B}" srcOrd="3" destOrd="0" parTransId="{A8BE1FFE-5B05-4446-9D91-793BFD9D75BC}" sibTransId="{A50C5AD6-4877-4519-88A1-3FAE2FE000CF}"/>
    <dgm:cxn modelId="{3FF49E1A-2EC6-4B48-B23D-4F6CC5D71635}" srcId="{3EFE5BFE-1C61-451A-A401-4983A40B7B2A}" destId="{F21A074D-F6B5-4106-88A5-54CC7751B271}" srcOrd="1" destOrd="0" parTransId="{605CE66E-AD55-40B5-9D46-01DE4957F3C7}" sibTransId="{ACF91979-2D89-4F26-94C1-415B8A00ACED}"/>
    <dgm:cxn modelId="{9AB6C69A-878B-4D6B-91EA-6DC3D61355A8}" type="presOf" srcId="{307CEB6A-4796-4C48-A571-F0E16DFE36FD}" destId="{28B7C984-0FCA-419C-92C0-7CF807183653}" srcOrd="0" destOrd="0" presId="urn:microsoft.com/office/officeart/2005/8/layout/default"/>
    <dgm:cxn modelId="{3EAEA46D-3668-4493-B416-455090A9398D}" type="presOf" srcId="{F42A5220-46C8-4D1A-9680-E6FF9C2A438B}" destId="{BE87933A-D38E-4E74-A9DA-426AC7EE9FF5}" srcOrd="0" destOrd="0" presId="urn:microsoft.com/office/officeart/2005/8/layout/default"/>
    <dgm:cxn modelId="{643A3E26-1306-433D-91D2-105C04511EB8}" type="presOf" srcId="{EBF1C5C5-BE69-4280-A149-94A0D1E8708B}" destId="{7BF5FE0B-BBC9-4844-9865-59B7253F1C36}" srcOrd="0" destOrd="0" presId="urn:microsoft.com/office/officeart/2005/8/layout/default"/>
    <dgm:cxn modelId="{77AC7F2F-22FF-4EE4-A853-DF6B52CF802A}" type="presOf" srcId="{3EFE5BFE-1C61-451A-A401-4983A40B7B2A}" destId="{7E351DBA-2006-4B83-8825-B78E36343DA5}" srcOrd="0" destOrd="0" presId="urn:microsoft.com/office/officeart/2005/8/layout/default"/>
    <dgm:cxn modelId="{6EED9F43-5312-48D8-ACCD-B22EB3672A3B}" type="presOf" srcId="{F21A074D-F6B5-4106-88A5-54CC7751B271}" destId="{7E80134E-6DA9-47AE-B08B-CAF735407772}" srcOrd="0" destOrd="0" presId="urn:microsoft.com/office/officeart/2005/8/layout/default"/>
    <dgm:cxn modelId="{5BEECE52-3A80-46AF-8EAC-E32436DF70E3}" type="presOf" srcId="{0C89420F-03E3-49C9-B1C4-8A693B8EEABE}" destId="{B9FFC44F-69DE-4FAF-8AD1-F928707BA7E8}" srcOrd="0" destOrd="0" presId="urn:microsoft.com/office/officeart/2005/8/layout/default"/>
    <dgm:cxn modelId="{CF37DDE8-A7CC-420B-901D-48B8D778EF5C}" srcId="{3EFE5BFE-1C61-451A-A401-4983A40B7B2A}" destId="{307CEB6A-4796-4C48-A571-F0E16DFE36FD}" srcOrd="0" destOrd="0" parTransId="{BBE9C519-7D0E-425F-A278-FC2B085B8F58}" sibTransId="{884B71B1-E988-454E-A4B8-E593CFADDA6B}"/>
    <dgm:cxn modelId="{2290CC66-1B9F-4FDF-8375-3AD90A03A53C}" srcId="{3EFE5BFE-1C61-451A-A401-4983A40B7B2A}" destId="{0C89420F-03E3-49C9-B1C4-8A693B8EEABE}" srcOrd="4" destOrd="0" parTransId="{EC82A346-3002-4450-A598-625F2F0FECBB}" sibTransId="{7F4939BE-45D7-40AE-9F91-EB011B28F321}"/>
    <dgm:cxn modelId="{1732B939-7F75-4EC5-9348-F65D0FBA8BCC}" srcId="{3EFE5BFE-1C61-451A-A401-4983A40B7B2A}" destId="{F42A5220-46C8-4D1A-9680-E6FF9C2A438B}" srcOrd="2" destOrd="0" parTransId="{2ACB652F-50F8-455B-939A-7180B48EE5D9}" sibTransId="{0639F554-07D6-4B38-83D3-3FE83F939F8C}"/>
    <dgm:cxn modelId="{9F12494E-6DAB-4FBA-A8D5-45C390DE00C9}" type="presParOf" srcId="{7E351DBA-2006-4B83-8825-B78E36343DA5}" destId="{28B7C984-0FCA-419C-92C0-7CF807183653}" srcOrd="0" destOrd="0" presId="urn:microsoft.com/office/officeart/2005/8/layout/default"/>
    <dgm:cxn modelId="{6434F79C-8ED7-4D6E-8799-C7346243FC38}" type="presParOf" srcId="{7E351DBA-2006-4B83-8825-B78E36343DA5}" destId="{548AE2B3-F5FE-430C-82D6-B9E9FBBFE08F}" srcOrd="1" destOrd="0" presId="urn:microsoft.com/office/officeart/2005/8/layout/default"/>
    <dgm:cxn modelId="{1ABC24AA-AFAF-45FB-B109-7B0FF99EA2C7}" type="presParOf" srcId="{7E351DBA-2006-4B83-8825-B78E36343DA5}" destId="{7E80134E-6DA9-47AE-B08B-CAF735407772}" srcOrd="2" destOrd="0" presId="urn:microsoft.com/office/officeart/2005/8/layout/default"/>
    <dgm:cxn modelId="{C9587F63-CFF9-4B6D-A74F-87C2D8D6BBFB}" type="presParOf" srcId="{7E351DBA-2006-4B83-8825-B78E36343DA5}" destId="{B4258C33-12CF-49F6-B3E7-D22498794E7F}" srcOrd="3" destOrd="0" presId="urn:microsoft.com/office/officeart/2005/8/layout/default"/>
    <dgm:cxn modelId="{18A2AC0B-B91A-4F69-8A41-0B0748A82A43}" type="presParOf" srcId="{7E351DBA-2006-4B83-8825-B78E36343DA5}" destId="{BE87933A-D38E-4E74-A9DA-426AC7EE9FF5}" srcOrd="4" destOrd="0" presId="urn:microsoft.com/office/officeart/2005/8/layout/default"/>
    <dgm:cxn modelId="{3BBC6F46-75A0-4CB1-BD06-3F8F55AF441F}" type="presParOf" srcId="{7E351DBA-2006-4B83-8825-B78E36343DA5}" destId="{C4A328CB-4A3E-46C2-8EA5-E5AFD92F5C19}" srcOrd="5" destOrd="0" presId="urn:microsoft.com/office/officeart/2005/8/layout/default"/>
    <dgm:cxn modelId="{7AB1DAB2-7C76-4557-8B1E-359883D1E542}" type="presParOf" srcId="{7E351DBA-2006-4B83-8825-B78E36343DA5}" destId="{7BF5FE0B-BBC9-4844-9865-59B7253F1C36}" srcOrd="6" destOrd="0" presId="urn:microsoft.com/office/officeart/2005/8/layout/default"/>
    <dgm:cxn modelId="{4C3E3C04-36F7-424E-A0DE-84D130D89929}" type="presParOf" srcId="{7E351DBA-2006-4B83-8825-B78E36343DA5}" destId="{93D938A4-C533-4171-BA35-125F3F136AAA}" srcOrd="7" destOrd="0" presId="urn:microsoft.com/office/officeart/2005/8/layout/default"/>
    <dgm:cxn modelId="{5199A23D-F73F-40F5-AE6D-DE4AFCDEDECA}" type="presParOf" srcId="{7E351DBA-2006-4B83-8825-B78E36343DA5}" destId="{B9FFC44F-69DE-4FAF-8AD1-F928707BA7E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15680CF9-C19A-4C03-9E47-502C9258AA6D}" type="doc">
      <dgm:prSet loTypeId="urn:microsoft.com/office/officeart/2005/8/layout/default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0869C5B-51C7-456E-9CB0-DB5E54CA7DB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Introduction </a:t>
          </a:r>
          <a:endParaRPr lang="en-US" dirty="0">
            <a:solidFill>
              <a:schemeClr val="tx1"/>
            </a:solidFill>
          </a:endParaRPr>
        </a:p>
      </dgm:t>
    </dgm:pt>
    <dgm:pt modelId="{4130CCDF-F4A1-448E-A6E5-65814C3C56B8}" type="parTrans" cxnId="{15D06FC7-3494-45A6-B6F2-AC5FB763B737}">
      <dgm:prSet/>
      <dgm:spPr/>
      <dgm:t>
        <a:bodyPr/>
        <a:lstStyle/>
        <a:p>
          <a:endParaRPr lang="en-US"/>
        </a:p>
      </dgm:t>
    </dgm:pt>
    <dgm:pt modelId="{5B8B01E0-0F81-4303-9AC6-70D901F9E38C}" type="sibTrans" cxnId="{15D06FC7-3494-45A6-B6F2-AC5FB763B737}">
      <dgm:prSet/>
      <dgm:spPr/>
      <dgm:t>
        <a:bodyPr/>
        <a:lstStyle/>
        <a:p>
          <a:endParaRPr lang="en-US"/>
        </a:p>
      </dgm:t>
    </dgm:pt>
    <dgm:pt modelId="{2677BC90-5CD5-43F2-9D79-D7B78F9D76F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Literature review</a:t>
          </a:r>
          <a:endParaRPr lang="en-US" dirty="0">
            <a:solidFill>
              <a:schemeClr val="tx1"/>
            </a:solidFill>
          </a:endParaRPr>
        </a:p>
      </dgm:t>
    </dgm:pt>
    <dgm:pt modelId="{328EE8AA-CE14-4053-8965-80116ADE859E}" type="parTrans" cxnId="{2D53F668-5CBE-4D3D-A3EF-3743E51FE865}">
      <dgm:prSet/>
      <dgm:spPr/>
      <dgm:t>
        <a:bodyPr/>
        <a:lstStyle/>
        <a:p>
          <a:endParaRPr lang="en-US"/>
        </a:p>
      </dgm:t>
    </dgm:pt>
    <dgm:pt modelId="{C8503A23-10E0-47A5-9FEA-9675B58691A5}" type="sibTrans" cxnId="{2D53F668-5CBE-4D3D-A3EF-3743E51FE865}">
      <dgm:prSet/>
      <dgm:spPr/>
      <dgm:t>
        <a:bodyPr/>
        <a:lstStyle/>
        <a:p>
          <a:endParaRPr lang="en-US"/>
        </a:p>
      </dgm:t>
    </dgm:pt>
    <dgm:pt modelId="{C5A1BF81-D3B2-44DE-B850-C3275B972C0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Methodology </a:t>
          </a:r>
          <a:endParaRPr lang="en-US" dirty="0">
            <a:solidFill>
              <a:schemeClr val="tx1"/>
            </a:solidFill>
          </a:endParaRPr>
        </a:p>
      </dgm:t>
    </dgm:pt>
    <dgm:pt modelId="{7B9539E2-376D-48BB-8094-EAF67124C10D}" type="parTrans" cxnId="{F2065AAD-5B81-4795-8027-BEA668C07631}">
      <dgm:prSet/>
      <dgm:spPr/>
      <dgm:t>
        <a:bodyPr/>
        <a:lstStyle/>
        <a:p>
          <a:endParaRPr lang="en-US"/>
        </a:p>
      </dgm:t>
    </dgm:pt>
    <dgm:pt modelId="{C155FA8C-B472-4243-A3D5-282EA39EBB17}" type="sibTrans" cxnId="{F2065AAD-5B81-4795-8027-BEA668C07631}">
      <dgm:prSet/>
      <dgm:spPr/>
      <dgm:t>
        <a:bodyPr/>
        <a:lstStyle/>
        <a:p>
          <a:endParaRPr lang="en-US"/>
        </a:p>
      </dgm:t>
    </dgm:pt>
    <dgm:pt modelId="{A6794054-E7D0-41B0-9000-868E2F11B20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Results and discussion </a:t>
          </a:r>
          <a:endParaRPr lang="en-US" dirty="0">
            <a:solidFill>
              <a:schemeClr val="tx1"/>
            </a:solidFill>
          </a:endParaRPr>
        </a:p>
      </dgm:t>
    </dgm:pt>
    <dgm:pt modelId="{F7B6BAAE-6692-4215-8CA6-33D6FBAF6A73}" type="parTrans" cxnId="{1AE0C198-3AB3-455D-A390-9C93FE9060F4}">
      <dgm:prSet/>
      <dgm:spPr/>
      <dgm:t>
        <a:bodyPr/>
        <a:lstStyle/>
        <a:p>
          <a:endParaRPr lang="en-US"/>
        </a:p>
      </dgm:t>
    </dgm:pt>
    <dgm:pt modelId="{2649F349-A7B2-446A-AD57-64A497A6423D}" type="sibTrans" cxnId="{1AE0C198-3AB3-455D-A390-9C93FE9060F4}">
      <dgm:prSet/>
      <dgm:spPr/>
      <dgm:t>
        <a:bodyPr/>
        <a:lstStyle/>
        <a:p>
          <a:endParaRPr lang="en-US"/>
        </a:p>
      </dgm:t>
    </dgm:pt>
    <dgm:pt modelId="{DA5DF49D-918A-4CAD-92AF-0DB747FC8B7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 </a:t>
          </a:r>
          <a:endParaRPr lang="en-US" dirty="0">
            <a:solidFill>
              <a:schemeClr val="tx1"/>
            </a:solidFill>
          </a:endParaRPr>
        </a:p>
      </dgm:t>
    </dgm:pt>
    <dgm:pt modelId="{CD5083D1-F174-4FC7-B3D7-77E82DE2BD72}" type="parTrans" cxnId="{1AA07874-539C-405C-BEE5-A831EAAEF1DF}">
      <dgm:prSet/>
      <dgm:spPr/>
      <dgm:t>
        <a:bodyPr/>
        <a:lstStyle/>
        <a:p>
          <a:endParaRPr lang="en-US"/>
        </a:p>
      </dgm:t>
    </dgm:pt>
    <dgm:pt modelId="{2288847E-3FD7-4353-B441-AD24309FF5FC}" type="sibTrans" cxnId="{1AA07874-539C-405C-BEE5-A831EAAEF1DF}">
      <dgm:prSet/>
      <dgm:spPr/>
      <dgm:t>
        <a:bodyPr/>
        <a:lstStyle/>
        <a:p>
          <a:endParaRPr lang="en-US"/>
        </a:p>
      </dgm:t>
    </dgm:pt>
    <dgm:pt modelId="{D225E0F7-001B-4DAF-8171-B9FB4536DE6E}" type="pres">
      <dgm:prSet presAssocID="{15680CF9-C19A-4C03-9E47-502C9258AA6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C6792A7-862D-4213-91EB-DF7332A24BAF}" type="pres">
      <dgm:prSet presAssocID="{D0869C5B-51C7-456E-9CB0-DB5E54CA7DB3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4E542-2F9F-425F-9A26-1B4C3953835F}" type="pres">
      <dgm:prSet presAssocID="{5B8B01E0-0F81-4303-9AC6-70D901F9E38C}" presName="sibTrans" presStyleCnt="0"/>
      <dgm:spPr/>
    </dgm:pt>
    <dgm:pt modelId="{C1F687E9-FF24-423D-BD80-728C4C920F47}" type="pres">
      <dgm:prSet presAssocID="{2677BC90-5CD5-43F2-9D79-D7B78F9D76F3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74D21-1BAF-4EA5-9DD6-9C9AD8A6BECD}" type="pres">
      <dgm:prSet presAssocID="{C8503A23-10E0-47A5-9FEA-9675B58691A5}" presName="sibTrans" presStyleCnt="0"/>
      <dgm:spPr/>
    </dgm:pt>
    <dgm:pt modelId="{CC4F6B6C-B964-4BF2-952E-0FDE9764766F}" type="pres">
      <dgm:prSet presAssocID="{C5A1BF81-D3B2-44DE-B850-C3275B972C02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672DDA-EC2E-4329-8E57-88349A5E53A1}" type="pres">
      <dgm:prSet presAssocID="{C155FA8C-B472-4243-A3D5-282EA39EBB17}" presName="sibTrans" presStyleCnt="0"/>
      <dgm:spPr/>
    </dgm:pt>
    <dgm:pt modelId="{F1A352FA-5E1F-4608-8A2F-5825B4193567}" type="pres">
      <dgm:prSet presAssocID="{A6794054-E7D0-41B0-9000-868E2F11B20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C2E34-5A36-41C1-B33E-E2ACA3DA47B2}" type="pres">
      <dgm:prSet presAssocID="{2649F349-A7B2-446A-AD57-64A497A6423D}" presName="sibTrans" presStyleCnt="0"/>
      <dgm:spPr/>
    </dgm:pt>
    <dgm:pt modelId="{3D435103-69E1-4D51-B30D-E8DD44BB2886}" type="pres">
      <dgm:prSet presAssocID="{DA5DF49D-918A-4CAD-92AF-0DB747FC8B72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FF3B58E-F5D2-4FC0-B8EC-69F3B0A97C44}" type="presOf" srcId="{2677BC90-5CD5-43F2-9D79-D7B78F9D76F3}" destId="{C1F687E9-FF24-423D-BD80-728C4C920F47}" srcOrd="0" destOrd="0" presId="urn:microsoft.com/office/officeart/2005/8/layout/default"/>
    <dgm:cxn modelId="{1AA07874-539C-405C-BEE5-A831EAAEF1DF}" srcId="{15680CF9-C19A-4C03-9E47-502C9258AA6D}" destId="{DA5DF49D-918A-4CAD-92AF-0DB747FC8B72}" srcOrd="4" destOrd="0" parTransId="{CD5083D1-F174-4FC7-B3D7-77E82DE2BD72}" sibTransId="{2288847E-3FD7-4353-B441-AD24309FF5FC}"/>
    <dgm:cxn modelId="{1BCE7067-2B64-41D1-8DD6-574A472C17F9}" type="presOf" srcId="{C5A1BF81-D3B2-44DE-B850-C3275B972C02}" destId="{CC4F6B6C-B964-4BF2-952E-0FDE9764766F}" srcOrd="0" destOrd="0" presId="urn:microsoft.com/office/officeart/2005/8/layout/default"/>
    <dgm:cxn modelId="{2D53F668-5CBE-4D3D-A3EF-3743E51FE865}" srcId="{15680CF9-C19A-4C03-9E47-502C9258AA6D}" destId="{2677BC90-5CD5-43F2-9D79-D7B78F9D76F3}" srcOrd="1" destOrd="0" parTransId="{328EE8AA-CE14-4053-8965-80116ADE859E}" sibTransId="{C8503A23-10E0-47A5-9FEA-9675B58691A5}"/>
    <dgm:cxn modelId="{F2065AAD-5B81-4795-8027-BEA668C07631}" srcId="{15680CF9-C19A-4C03-9E47-502C9258AA6D}" destId="{C5A1BF81-D3B2-44DE-B850-C3275B972C02}" srcOrd="2" destOrd="0" parTransId="{7B9539E2-376D-48BB-8094-EAF67124C10D}" sibTransId="{C155FA8C-B472-4243-A3D5-282EA39EBB17}"/>
    <dgm:cxn modelId="{342D6F2E-F1FD-4B12-8DD0-186E98497BA7}" type="presOf" srcId="{15680CF9-C19A-4C03-9E47-502C9258AA6D}" destId="{D225E0F7-001B-4DAF-8171-B9FB4536DE6E}" srcOrd="0" destOrd="0" presId="urn:microsoft.com/office/officeart/2005/8/layout/default"/>
    <dgm:cxn modelId="{1AE0C198-3AB3-455D-A390-9C93FE9060F4}" srcId="{15680CF9-C19A-4C03-9E47-502C9258AA6D}" destId="{A6794054-E7D0-41B0-9000-868E2F11B20E}" srcOrd="3" destOrd="0" parTransId="{F7B6BAAE-6692-4215-8CA6-33D6FBAF6A73}" sibTransId="{2649F349-A7B2-446A-AD57-64A497A6423D}"/>
    <dgm:cxn modelId="{A25B3DDC-E7BA-4153-86CD-328A85E46ED7}" type="presOf" srcId="{DA5DF49D-918A-4CAD-92AF-0DB747FC8B72}" destId="{3D435103-69E1-4D51-B30D-E8DD44BB2886}" srcOrd="0" destOrd="0" presId="urn:microsoft.com/office/officeart/2005/8/layout/default"/>
    <dgm:cxn modelId="{B21AFE34-D702-44A3-877A-CF8C43AB7727}" type="presOf" srcId="{A6794054-E7D0-41B0-9000-868E2F11B20E}" destId="{F1A352FA-5E1F-4608-8A2F-5825B4193567}" srcOrd="0" destOrd="0" presId="urn:microsoft.com/office/officeart/2005/8/layout/default"/>
    <dgm:cxn modelId="{B769A5F7-EB7D-4C01-AE78-3C03EC641797}" type="presOf" srcId="{D0869C5B-51C7-456E-9CB0-DB5E54CA7DB3}" destId="{BC6792A7-862D-4213-91EB-DF7332A24BAF}" srcOrd="0" destOrd="0" presId="urn:microsoft.com/office/officeart/2005/8/layout/default"/>
    <dgm:cxn modelId="{15D06FC7-3494-45A6-B6F2-AC5FB763B737}" srcId="{15680CF9-C19A-4C03-9E47-502C9258AA6D}" destId="{D0869C5B-51C7-456E-9CB0-DB5E54CA7DB3}" srcOrd="0" destOrd="0" parTransId="{4130CCDF-F4A1-448E-A6E5-65814C3C56B8}" sibTransId="{5B8B01E0-0F81-4303-9AC6-70D901F9E38C}"/>
    <dgm:cxn modelId="{75EBCF53-F0FE-4BF5-A801-910FCE9F9888}" type="presParOf" srcId="{D225E0F7-001B-4DAF-8171-B9FB4536DE6E}" destId="{BC6792A7-862D-4213-91EB-DF7332A24BAF}" srcOrd="0" destOrd="0" presId="urn:microsoft.com/office/officeart/2005/8/layout/default"/>
    <dgm:cxn modelId="{42B485D8-F844-41C2-A57B-AB9965EAB605}" type="presParOf" srcId="{D225E0F7-001B-4DAF-8171-B9FB4536DE6E}" destId="{A614E542-2F9F-425F-9A26-1B4C3953835F}" srcOrd="1" destOrd="0" presId="urn:microsoft.com/office/officeart/2005/8/layout/default"/>
    <dgm:cxn modelId="{703C6A3C-0331-4830-8F84-AFA2A1D18DFB}" type="presParOf" srcId="{D225E0F7-001B-4DAF-8171-B9FB4536DE6E}" destId="{C1F687E9-FF24-423D-BD80-728C4C920F47}" srcOrd="2" destOrd="0" presId="urn:microsoft.com/office/officeart/2005/8/layout/default"/>
    <dgm:cxn modelId="{798AE113-6253-481D-A236-1AE40443C007}" type="presParOf" srcId="{D225E0F7-001B-4DAF-8171-B9FB4536DE6E}" destId="{05774D21-1BAF-4EA5-9DD6-9C9AD8A6BECD}" srcOrd="3" destOrd="0" presId="urn:microsoft.com/office/officeart/2005/8/layout/default"/>
    <dgm:cxn modelId="{57525B3F-EA6D-4E2A-91A3-2BF08B785C2E}" type="presParOf" srcId="{D225E0F7-001B-4DAF-8171-B9FB4536DE6E}" destId="{CC4F6B6C-B964-4BF2-952E-0FDE9764766F}" srcOrd="4" destOrd="0" presId="urn:microsoft.com/office/officeart/2005/8/layout/default"/>
    <dgm:cxn modelId="{1D40BD86-911D-4B26-A9ED-B89C0175560A}" type="presParOf" srcId="{D225E0F7-001B-4DAF-8171-B9FB4536DE6E}" destId="{2F672DDA-EC2E-4329-8E57-88349A5E53A1}" srcOrd="5" destOrd="0" presId="urn:microsoft.com/office/officeart/2005/8/layout/default"/>
    <dgm:cxn modelId="{D34C0CD6-A030-40E8-A1C1-7C9B2647738D}" type="presParOf" srcId="{D225E0F7-001B-4DAF-8171-B9FB4536DE6E}" destId="{F1A352FA-5E1F-4608-8A2F-5825B4193567}" srcOrd="6" destOrd="0" presId="urn:microsoft.com/office/officeart/2005/8/layout/default"/>
    <dgm:cxn modelId="{77533D43-FD36-44A0-BAD1-03D267B2131D}" type="presParOf" srcId="{D225E0F7-001B-4DAF-8171-B9FB4536DE6E}" destId="{222C2E34-5A36-41C1-B33E-E2ACA3DA47B2}" srcOrd="7" destOrd="0" presId="urn:microsoft.com/office/officeart/2005/8/layout/default"/>
    <dgm:cxn modelId="{0F504C79-4ABA-4A5F-AA0E-8F798A2B50E1}" type="presParOf" srcId="{D225E0F7-001B-4DAF-8171-B9FB4536DE6E}" destId="{3D435103-69E1-4D51-B30D-E8DD44BB288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19328FC-AA42-401C-BE08-CA307601911B}" type="doc">
      <dgm:prSet loTypeId="urn:microsoft.com/office/officeart/2005/8/layout/hierarchy1" loCatId="hierarchy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EF18D26-AAC9-4F40-B02E-97E3E8863731}">
      <dgm:prSet phldrT="[Text]"/>
      <dgm:spPr/>
      <dgm:t>
        <a:bodyPr/>
        <a:lstStyle/>
        <a:p>
          <a:r>
            <a:rPr lang="en-US" b="1" dirty="0" smtClean="0">
              <a:solidFill>
                <a:schemeClr val="accent2">
                  <a:lumMod val="75000"/>
                </a:schemeClr>
              </a:solidFill>
            </a:rPr>
            <a:t>INTRODUCTION </a:t>
          </a:r>
          <a:endParaRPr lang="en-US" b="1" dirty="0">
            <a:solidFill>
              <a:schemeClr val="accent2">
                <a:lumMod val="75000"/>
              </a:schemeClr>
            </a:solidFill>
          </a:endParaRPr>
        </a:p>
      </dgm:t>
    </dgm:pt>
    <dgm:pt modelId="{766ACB0E-D157-4E9D-966E-75C222F7F676}" type="parTrans" cxnId="{B3925C7D-40D9-43D7-A3EB-9897D0670145}">
      <dgm:prSet/>
      <dgm:spPr/>
      <dgm:t>
        <a:bodyPr/>
        <a:lstStyle/>
        <a:p>
          <a:endParaRPr lang="en-US"/>
        </a:p>
      </dgm:t>
    </dgm:pt>
    <dgm:pt modelId="{C9278E89-02B9-4344-9808-910E3A53E93B}" type="sibTrans" cxnId="{B3925C7D-40D9-43D7-A3EB-9897D0670145}">
      <dgm:prSet/>
      <dgm:spPr/>
      <dgm:t>
        <a:bodyPr/>
        <a:lstStyle/>
        <a:p>
          <a:endParaRPr lang="en-US"/>
        </a:p>
      </dgm:t>
    </dgm:pt>
    <dgm:pt modelId="{965577B8-352F-4693-AF2B-A1C5EAF578DD}">
      <dgm:prSet phldrT="[Text]"/>
      <dgm:spPr/>
      <dgm:t>
        <a:bodyPr/>
        <a:lstStyle/>
        <a:p>
          <a:r>
            <a:rPr lang="en-US" dirty="0" smtClean="0"/>
            <a:t>Background </a:t>
          </a:r>
          <a:endParaRPr lang="en-US" dirty="0"/>
        </a:p>
      </dgm:t>
    </dgm:pt>
    <dgm:pt modelId="{468BA1C0-21FC-49C3-AF2A-F9F743ECA632}" type="parTrans" cxnId="{B9B8CD12-92A5-4294-9EED-A6801A6C0D20}">
      <dgm:prSet/>
      <dgm:spPr/>
      <dgm:t>
        <a:bodyPr/>
        <a:lstStyle/>
        <a:p>
          <a:endParaRPr lang="en-US"/>
        </a:p>
      </dgm:t>
    </dgm:pt>
    <dgm:pt modelId="{63BBE397-DB81-4EF9-9ACD-4CAC2ACEAFEA}" type="sibTrans" cxnId="{B9B8CD12-92A5-4294-9EED-A6801A6C0D20}">
      <dgm:prSet/>
      <dgm:spPr/>
      <dgm:t>
        <a:bodyPr/>
        <a:lstStyle/>
        <a:p>
          <a:endParaRPr lang="en-US"/>
        </a:p>
      </dgm:t>
    </dgm:pt>
    <dgm:pt modelId="{968E90A8-7E9F-4D36-92E4-19B49817C421}">
      <dgm:prSet phldrT="[Text]"/>
      <dgm:spPr/>
      <dgm:t>
        <a:bodyPr/>
        <a:lstStyle/>
        <a:p>
          <a:r>
            <a:rPr lang="en-US" dirty="0" smtClean="0"/>
            <a:t>Problem statement </a:t>
          </a:r>
          <a:endParaRPr lang="en-US" dirty="0"/>
        </a:p>
      </dgm:t>
    </dgm:pt>
    <dgm:pt modelId="{603D3F0C-0D6B-4646-A820-3590C2C67484}" type="parTrans" cxnId="{AD343693-C186-4F2D-BA0D-22D1F37B5578}">
      <dgm:prSet/>
      <dgm:spPr/>
      <dgm:t>
        <a:bodyPr/>
        <a:lstStyle/>
        <a:p>
          <a:endParaRPr lang="en-US"/>
        </a:p>
      </dgm:t>
    </dgm:pt>
    <dgm:pt modelId="{0D1B7EA2-7E05-4D8B-A8B6-5B4DDFB2DC3C}" type="sibTrans" cxnId="{AD343693-C186-4F2D-BA0D-22D1F37B5578}">
      <dgm:prSet/>
      <dgm:spPr/>
      <dgm:t>
        <a:bodyPr/>
        <a:lstStyle/>
        <a:p>
          <a:endParaRPr lang="en-US"/>
        </a:p>
      </dgm:t>
    </dgm:pt>
    <dgm:pt modelId="{A970D61D-D333-4366-9BC4-5FFAA1EC9F6D}">
      <dgm:prSet phldrT="[Text]"/>
      <dgm:spPr/>
      <dgm:t>
        <a:bodyPr/>
        <a:lstStyle/>
        <a:p>
          <a:r>
            <a:rPr lang="en-US" dirty="0" smtClean="0"/>
            <a:t>Objectives</a:t>
          </a:r>
          <a:endParaRPr lang="en-US" dirty="0"/>
        </a:p>
      </dgm:t>
    </dgm:pt>
    <dgm:pt modelId="{18E60168-5175-4F73-A930-1CC85450175D}" type="parTrans" cxnId="{686A92A9-CB4C-4CE1-96CC-FF903209967B}">
      <dgm:prSet/>
      <dgm:spPr/>
      <dgm:t>
        <a:bodyPr/>
        <a:lstStyle/>
        <a:p>
          <a:endParaRPr lang="en-US"/>
        </a:p>
      </dgm:t>
    </dgm:pt>
    <dgm:pt modelId="{C4283CE1-A890-43CB-9AA3-FFCBA85BDF32}" type="sibTrans" cxnId="{686A92A9-CB4C-4CE1-96CC-FF903209967B}">
      <dgm:prSet/>
      <dgm:spPr/>
      <dgm:t>
        <a:bodyPr/>
        <a:lstStyle/>
        <a:p>
          <a:endParaRPr lang="en-US"/>
        </a:p>
      </dgm:t>
    </dgm:pt>
    <dgm:pt modelId="{AEDD77FA-AB79-4575-893F-95CA667C297A}">
      <dgm:prSet phldrT="[Text]"/>
      <dgm:spPr/>
      <dgm:t>
        <a:bodyPr/>
        <a:lstStyle/>
        <a:p>
          <a:r>
            <a:rPr lang="en-US" dirty="0" smtClean="0"/>
            <a:t>Research gap</a:t>
          </a:r>
          <a:endParaRPr lang="en-US" dirty="0"/>
        </a:p>
      </dgm:t>
    </dgm:pt>
    <dgm:pt modelId="{6857A342-8AF5-4A90-9DD3-B661A64A2500}" type="parTrans" cxnId="{137DAB38-87C2-4593-B423-40B3647A3DA4}">
      <dgm:prSet/>
      <dgm:spPr/>
      <dgm:t>
        <a:bodyPr/>
        <a:lstStyle/>
        <a:p>
          <a:endParaRPr lang="en-US"/>
        </a:p>
      </dgm:t>
    </dgm:pt>
    <dgm:pt modelId="{28FA0888-32EC-435A-B504-97B2588811F4}" type="sibTrans" cxnId="{137DAB38-87C2-4593-B423-40B3647A3DA4}">
      <dgm:prSet/>
      <dgm:spPr/>
      <dgm:t>
        <a:bodyPr/>
        <a:lstStyle/>
        <a:p>
          <a:endParaRPr lang="en-US"/>
        </a:p>
      </dgm:t>
    </dgm:pt>
    <dgm:pt modelId="{67B5F3C2-EC31-439B-88D9-C8D124A7861B}">
      <dgm:prSet phldrT="[Text]"/>
      <dgm:spPr/>
      <dgm:t>
        <a:bodyPr/>
        <a:lstStyle/>
        <a:p>
          <a:r>
            <a:rPr lang="en-US" dirty="0" smtClean="0"/>
            <a:t>Proposed solution </a:t>
          </a:r>
          <a:endParaRPr lang="en-US" dirty="0"/>
        </a:p>
      </dgm:t>
    </dgm:pt>
    <dgm:pt modelId="{BAAE6DEB-1A45-48CA-92D8-ABC65F61960C}" type="parTrans" cxnId="{4230B399-417F-4BAF-B2E0-0D313F2E7A83}">
      <dgm:prSet/>
      <dgm:spPr/>
      <dgm:t>
        <a:bodyPr/>
        <a:lstStyle/>
        <a:p>
          <a:endParaRPr lang="en-US"/>
        </a:p>
      </dgm:t>
    </dgm:pt>
    <dgm:pt modelId="{E9A5893F-3E79-460F-A5CF-7018DD098E94}" type="sibTrans" cxnId="{4230B399-417F-4BAF-B2E0-0D313F2E7A83}">
      <dgm:prSet/>
      <dgm:spPr/>
      <dgm:t>
        <a:bodyPr/>
        <a:lstStyle/>
        <a:p>
          <a:endParaRPr lang="en-US"/>
        </a:p>
      </dgm:t>
    </dgm:pt>
    <dgm:pt modelId="{8EDDD001-1015-4AB5-9C34-55D08EDC797E}" type="pres">
      <dgm:prSet presAssocID="{619328FC-AA42-401C-BE08-CA30760191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916FFE5-64AF-400C-8311-526E3B0D9E18}" type="pres">
      <dgm:prSet presAssocID="{5EF18D26-AAC9-4F40-B02E-97E3E8863731}" presName="hierRoot1" presStyleCnt="0"/>
      <dgm:spPr/>
    </dgm:pt>
    <dgm:pt modelId="{38D3862C-E779-4D20-B19B-0632D64433E5}" type="pres">
      <dgm:prSet presAssocID="{5EF18D26-AAC9-4F40-B02E-97E3E8863731}" presName="composite" presStyleCnt="0"/>
      <dgm:spPr/>
    </dgm:pt>
    <dgm:pt modelId="{E1612C47-970C-4050-BE8B-3081AAAAA6F8}" type="pres">
      <dgm:prSet presAssocID="{5EF18D26-AAC9-4F40-B02E-97E3E8863731}" presName="background" presStyleLbl="node0" presStyleIdx="0" presStyleCnt="1"/>
      <dgm:spPr/>
    </dgm:pt>
    <dgm:pt modelId="{2EF43812-4313-42F3-84BF-5762B9FFD594}" type="pres">
      <dgm:prSet presAssocID="{5EF18D26-AAC9-4F40-B02E-97E3E8863731}" presName="text" presStyleLbl="fgAcc0" presStyleIdx="0" presStyleCnt="1" custAng="0" custScaleY="39182" custLinFactNeighborX="-1384" custLinFactNeighborY="-363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0D852FA-477A-4D47-9CFB-96F6B72BC8C0}" type="pres">
      <dgm:prSet presAssocID="{5EF18D26-AAC9-4F40-B02E-97E3E8863731}" presName="hierChild2" presStyleCnt="0"/>
      <dgm:spPr/>
    </dgm:pt>
    <dgm:pt modelId="{0BE8FA25-BFA9-43C6-A20D-678158672A0C}" type="pres">
      <dgm:prSet presAssocID="{468BA1C0-21FC-49C3-AF2A-F9F743ECA632}" presName="Name10" presStyleLbl="parChTrans1D2" presStyleIdx="0" presStyleCnt="2"/>
      <dgm:spPr/>
      <dgm:t>
        <a:bodyPr/>
        <a:lstStyle/>
        <a:p>
          <a:endParaRPr lang="en-US"/>
        </a:p>
      </dgm:t>
    </dgm:pt>
    <dgm:pt modelId="{54609C6D-950A-48BF-8586-6CF4EE387BCB}" type="pres">
      <dgm:prSet presAssocID="{965577B8-352F-4693-AF2B-A1C5EAF578DD}" presName="hierRoot2" presStyleCnt="0"/>
      <dgm:spPr/>
    </dgm:pt>
    <dgm:pt modelId="{A2FE5E2F-7154-4E86-AA1A-4D2CE576D82F}" type="pres">
      <dgm:prSet presAssocID="{965577B8-352F-4693-AF2B-A1C5EAF578DD}" presName="composite2" presStyleCnt="0"/>
      <dgm:spPr/>
    </dgm:pt>
    <dgm:pt modelId="{E6214A74-4A75-4C9D-8666-F05851F78E46}" type="pres">
      <dgm:prSet presAssocID="{965577B8-352F-4693-AF2B-A1C5EAF578DD}" presName="background2" presStyleLbl="node2" presStyleIdx="0" presStyleCnt="2"/>
      <dgm:spPr/>
    </dgm:pt>
    <dgm:pt modelId="{8048F486-660A-41EA-9FE7-962CDD36C825}" type="pres">
      <dgm:prSet presAssocID="{965577B8-352F-4693-AF2B-A1C5EAF578DD}" presName="text2" presStyleLbl="fgAcc2" presStyleIdx="0" presStyleCnt="2" custScaleY="3787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058B834-9B4C-4A54-9561-8F78A07D6587}" type="pres">
      <dgm:prSet presAssocID="{965577B8-352F-4693-AF2B-A1C5EAF578DD}" presName="hierChild3" presStyleCnt="0"/>
      <dgm:spPr/>
    </dgm:pt>
    <dgm:pt modelId="{D628776E-3792-4580-94F2-DFC2C72192C2}" type="pres">
      <dgm:prSet presAssocID="{603D3F0C-0D6B-4646-A820-3590C2C67484}" presName="Name17" presStyleLbl="parChTrans1D3" presStyleIdx="0" presStyleCnt="3"/>
      <dgm:spPr/>
      <dgm:t>
        <a:bodyPr/>
        <a:lstStyle/>
        <a:p>
          <a:endParaRPr lang="en-US"/>
        </a:p>
      </dgm:t>
    </dgm:pt>
    <dgm:pt modelId="{73BD0BD7-75EE-4438-8629-B6965EF44A08}" type="pres">
      <dgm:prSet presAssocID="{968E90A8-7E9F-4D36-92E4-19B49817C421}" presName="hierRoot3" presStyleCnt="0"/>
      <dgm:spPr/>
    </dgm:pt>
    <dgm:pt modelId="{06075EC5-A591-4973-B4C2-4DA41CB1B97C}" type="pres">
      <dgm:prSet presAssocID="{968E90A8-7E9F-4D36-92E4-19B49817C421}" presName="composite3" presStyleCnt="0"/>
      <dgm:spPr/>
    </dgm:pt>
    <dgm:pt modelId="{955A64D8-7727-4D35-9FB4-EC834838C833}" type="pres">
      <dgm:prSet presAssocID="{968E90A8-7E9F-4D36-92E4-19B49817C421}" presName="background3" presStyleLbl="node3" presStyleIdx="0" presStyleCnt="3"/>
      <dgm:spPr/>
    </dgm:pt>
    <dgm:pt modelId="{F5388D8A-6651-4379-982B-8C4C1D9B41CA}" type="pres">
      <dgm:prSet presAssocID="{968E90A8-7E9F-4D36-92E4-19B49817C421}" presName="text3" presStyleLbl="fgAcc3" presStyleIdx="0" presStyleCnt="3" custScaleY="316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326026-E8B5-4E31-8D52-E330E7985A91}" type="pres">
      <dgm:prSet presAssocID="{968E90A8-7E9F-4D36-92E4-19B49817C421}" presName="hierChild4" presStyleCnt="0"/>
      <dgm:spPr/>
    </dgm:pt>
    <dgm:pt modelId="{CC0499DC-5384-4345-99B4-32D56E42A418}" type="pres">
      <dgm:prSet presAssocID="{18E60168-5175-4F73-A930-1CC85450175D}" presName="Name17" presStyleLbl="parChTrans1D3" presStyleIdx="1" presStyleCnt="3"/>
      <dgm:spPr/>
      <dgm:t>
        <a:bodyPr/>
        <a:lstStyle/>
        <a:p>
          <a:endParaRPr lang="en-US"/>
        </a:p>
      </dgm:t>
    </dgm:pt>
    <dgm:pt modelId="{7E9336C0-C731-4E3B-9E5A-4DE44334AC2C}" type="pres">
      <dgm:prSet presAssocID="{A970D61D-D333-4366-9BC4-5FFAA1EC9F6D}" presName="hierRoot3" presStyleCnt="0"/>
      <dgm:spPr/>
    </dgm:pt>
    <dgm:pt modelId="{6DA558EA-F67E-457E-8B41-9B3B50D97D27}" type="pres">
      <dgm:prSet presAssocID="{A970D61D-D333-4366-9BC4-5FFAA1EC9F6D}" presName="composite3" presStyleCnt="0"/>
      <dgm:spPr/>
    </dgm:pt>
    <dgm:pt modelId="{203E2AD9-0F8D-4ACE-85C5-4F443C1B7924}" type="pres">
      <dgm:prSet presAssocID="{A970D61D-D333-4366-9BC4-5FFAA1EC9F6D}" presName="background3" presStyleLbl="node3" presStyleIdx="1" presStyleCnt="3"/>
      <dgm:spPr/>
    </dgm:pt>
    <dgm:pt modelId="{E9C93466-B078-4D56-B755-5A60C9CC86C7}" type="pres">
      <dgm:prSet presAssocID="{A970D61D-D333-4366-9BC4-5FFAA1EC9F6D}" presName="text3" presStyleLbl="fgAcc3" presStyleIdx="1" presStyleCnt="3" custScaleY="3002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668B0D-8347-47A5-8B6C-EC682DEE1804}" type="pres">
      <dgm:prSet presAssocID="{A970D61D-D333-4366-9BC4-5FFAA1EC9F6D}" presName="hierChild4" presStyleCnt="0"/>
      <dgm:spPr/>
    </dgm:pt>
    <dgm:pt modelId="{3598C54D-AC22-4566-87F2-28B1DFA89C55}" type="pres">
      <dgm:prSet presAssocID="{6857A342-8AF5-4A90-9DD3-B661A64A2500}" presName="Name10" presStyleLbl="parChTrans1D2" presStyleIdx="1" presStyleCnt="2"/>
      <dgm:spPr/>
      <dgm:t>
        <a:bodyPr/>
        <a:lstStyle/>
        <a:p>
          <a:endParaRPr lang="en-US"/>
        </a:p>
      </dgm:t>
    </dgm:pt>
    <dgm:pt modelId="{DE781FEE-0AB6-469E-8D92-E6E70D9EA01C}" type="pres">
      <dgm:prSet presAssocID="{AEDD77FA-AB79-4575-893F-95CA667C297A}" presName="hierRoot2" presStyleCnt="0"/>
      <dgm:spPr/>
    </dgm:pt>
    <dgm:pt modelId="{858D6C85-CDC5-4079-9E8C-9ACE8529659A}" type="pres">
      <dgm:prSet presAssocID="{AEDD77FA-AB79-4575-893F-95CA667C297A}" presName="composite2" presStyleCnt="0"/>
      <dgm:spPr/>
    </dgm:pt>
    <dgm:pt modelId="{ACFA4510-FF7B-4758-80E0-353BA008C31D}" type="pres">
      <dgm:prSet presAssocID="{AEDD77FA-AB79-4575-893F-95CA667C297A}" presName="background2" presStyleLbl="node2" presStyleIdx="1" presStyleCnt="2"/>
      <dgm:spPr/>
    </dgm:pt>
    <dgm:pt modelId="{F64E9CD2-71FC-410B-971D-56F42E0B6511}" type="pres">
      <dgm:prSet presAssocID="{AEDD77FA-AB79-4575-893F-95CA667C297A}" presName="text2" presStyleLbl="fgAcc2" presStyleIdx="1" presStyleCnt="2" custScaleY="36579" custLinFactX="-100000" custLinFactY="28275" custLinFactNeighborX="-141809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7A5D581-5DA5-46C7-9EFB-784F6768AD0F}" type="pres">
      <dgm:prSet presAssocID="{AEDD77FA-AB79-4575-893F-95CA667C297A}" presName="hierChild3" presStyleCnt="0"/>
      <dgm:spPr/>
    </dgm:pt>
    <dgm:pt modelId="{B3EAECF4-5D00-41B2-A135-6ACE357387EA}" type="pres">
      <dgm:prSet presAssocID="{BAAE6DEB-1A45-48CA-92D8-ABC65F61960C}" presName="Name17" presStyleLbl="parChTrans1D3" presStyleIdx="2" presStyleCnt="3"/>
      <dgm:spPr/>
      <dgm:t>
        <a:bodyPr/>
        <a:lstStyle/>
        <a:p>
          <a:endParaRPr lang="en-US"/>
        </a:p>
      </dgm:t>
    </dgm:pt>
    <dgm:pt modelId="{E095A6CA-5C0F-4463-AC0D-3C5DEC0D8503}" type="pres">
      <dgm:prSet presAssocID="{67B5F3C2-EC31-439B-88D9-C8D124A7861B}" presName="hierRoot3" presStyleCnt="0"/>
      <dgm:spPr/>
    </dgm:pt>
    <dgm:pt modelId="{10574F63-DD39-4C29-88FC-CA26B269C46F}" type="pres">
      <dgm:prSet presAssocID="{67B5F3C2-EC31-439B-88D9-C8D124A7861B}" presName="composite3" presStyleCnt="0"/>
      <dgm:spPr/>
    </dgm:pt>
    <dgm:pt modelId="{835E1E80-891A-4671-90AD-1C8D02C66C72}" type="pres">
      <dgm:prSet presAssocID="{67B5F3C2-EC31-439B-88D9-C8D124A7861B}" presName="background3" presStyleLbl="node3" presStyleIdx="2" presStyleCnt="3"/>
      <dgm:spPr/>
    </dgm:pt>
    <dgm:pt modelId="{1C4AC236-8A88-47EE-A9F5-A1BF7F91A592}" type="pres">
      <dgm:prSet presAssocID="{67B5F3C2-EC31-439B-88D9-C8D124A7861B}" presName="text3" presStyleLbl="fgAcc3" presStyleIdx="2" presStyleCnt="3" custScaleY="41601" custLinFactX="-29729" custLinFactNeighborX="-100000" custLinFactNeighborY="436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CD5206-1793-45A1-A3B5-7A7EE65D4C9E}" type="pres">
      <dgm:prSet presAssocID="{67B5F3C2-EC31-439B-88D9-C8D124A7861B}" presName="hierChild4" presStyleCnt="0"/>
      <dgm:spPr/>
    </dgm:pt>
  </dgm:ptLst>
  <dgm:cxnLst>
    <dgm:cxn modelId="{B3925C7D-40D9-43D7-A3EB-9897D0670145}" srcId="{619328FC-AA42-401C-BE08-CA307601911B}" destId="{5EF18D26-AAC9-4F40-B02E-97E3E8863731}" srcOrd="0" destOrd="0" parTransId="{766ACB0E-D157-4E9D-966E-75C222F7F676}" sibTransId="{C9278E89-02B9-4344-9808-910E3A53E93B}"/>
    <dgm:cxn modelId="{686A92A9-CB4C-4CE1-96CC-FF903209967B}" srcId="{965577B8-352F-4693-AF2B-A1C5EAF578DD}" destId="{A970D61D-D333-4366-9BC4-5FFAA1EC9F6D}" srcOrd="1" destOrd="0" parTransId="{18E60168-5175-4F73-A930-1CC85450175D}" sibTransId="{C4283CE1-A890-43CB-9AA3-FFCBA85BDF32}"/>
    <dgm:cxn modelId="{E9136F07-0562-412B-A576-E95EC784198D}" type="presOf" srcId="{619328FC-AA42-401C-BE08-CA307601911B}" destId="{8EDDD001-1015-4AB5-9C34-55D08EDC797E}" srcOrd="0" destOrd="0" presId="urn:microsoft.com/office/officeart/2005/8/layout/hierarchy1"/>
    <dgm:cxn modelId="{1CB9030F-0E36-4607-9B30-A9096B370F0D}" type="presOf" srcId="{968E90A8-7E9F-4D36-92E4-19B49817C421}" destId="{F5388D8A-6651-4379-982B-8C4C1D9B41CA}" srcOrd="0" destOrd="0" presId="urn:microsoft.com/office/officeart/2005/8/layout/hierarchy1"/>
    <dgm:cxn modelId="{888740AA-0135-4D61-8AC6-AD405C3EB058}" type="presOf" srcId="{468BA1C0-21FC-49C3-AF2A-F9F743ECA632}" destId="{0BE8FA25-BFA9-43C6-A20D-678158672A0C}" srcOrd="0" destOrd="0" presId="urn:microsoft.com/office/officeart/2005/8/layout/hierarchy1"/>
    <dgm:cxn modelId="{DEC0A133-E6A2-4A9E-A274-57E5D428A948}" type="presOf" srcId="{AEDD77FA-AB79-4575-893F-95CA667C297A}" destId="{F64E9CD2-71FC-410B-971D-56F42E0B6511}" srcOrd="0" destOrd="0" presId="urn:microsoft.com/office/officeart/2005/8/layout/hierarchy1"/>
    <dgm:cxn modelId="{276B9C4E-8CE1-4F46-BC88-8DB3D443513D}" type="presOf" srcId="{67B5F3C2-EC31-439B-88D9-C8D124A7861B}" destId="{1C4AC236-8A88-47EE-A9F5-A1BF7F91A592}" srcOrd="0" destOrd="0" presId="urn:microsoft.com/office/officeart/2005/8/layout/hierarchy1"/>
    <dgm:cxn modelId="{B9B8CD12-92A5-4294-9EED-A6801A6C0D20}" srcId="{5EF18D26-AAC9-4F40-B02E-97E3E8863731}" destId="{965577B8-352F-4693-AF2B-A1C5EAF578DD}" srcOrd="0" destOrd="0" parTransId="{468BA1C0-21FC-49C3-AF2A-F9F743ECA632}" sibTransId="{63BBE397-DB81-4EF9-9ACD-4CAC2ACEAFEA}"/>
    <dgm:cxn modelId="{FC435F12-7EEE-4AAC-9D76-803888C0192C}" type="presOf" srcId="{BAAE6DEB-1A45-48CA-92D8-ABC65F61960C}" destId="{B3EAECF4-5D00-41B2-A135-6ACE357387EA}" srcOrd="0" destOrd="0" presId="urn:microsoft.com/office/officeart/2005/8/layout/hierarchy1"/>
    <dgm:cxn modelId="{4230B399-417F-4BAF-B2E0-0D313F2E7A83}" srcId="{AEDD77FA-AB79-4575-893F-95CA667C297A}" destId="{67B5F3C2-EC31-439B-88D9-C8D124A7861B}" srcOrd="0" destOrd="0" parTransId="{BAAE6DEB-1A45-48CA-92D8-ABC65F61960C}" sibTransId="{E9A5893F-3E79-460F-A5CF-7018DD098E94}"/>
    <dgm:cxn modelId="{A358CC1A-7D91-484B-A1FE-C1DF015D1EA5}" type="presOf" srcId="{A970D61D-D333-4366-9BC4-5FFAA1EC9F6D}" destId="{E9C93466-B078-4D56-B755-5A60C9CC86C7}" srcOrd="0" destOrd="0" presId="urn:microsoft.com/office/officeart/2005/8/layout/hierarchy1"/>
    <dgm:cxn modelId="{137DAB38-87C2-4593-B423-40B3647A3DA4}" srcId="{5EF18D26-AAC9-4F40-B02E-97E3E8863731}" destId="{AEDD77FA-AB79-4575-893F-95CA667C297A}" srcOrd="1" destOrd="0" parTransId="{6857A342-8AF5-4A90-9DD3-B661A64A2500}" sibTransId="{28FA0888-32EC-435A-B504-97B2588811F4}"/>
    <dgm:cxn modelId="{24DA64E3-EA3D-4B03-8793-DD3A790F2AB8}" type="presOf" srcId="{603D3F0C-0D6B-4646-A820-3590C2C67484}" destId="{D628776E-3792-4580-94F2-DFC2C72192C2}" srcOrd="0" destOrd="0" presId="urn:microsoft.com/office/officeart/2005/8/layout/hierarchy1"/>
    <dgm:cxn modelId="{198765EE-7F7A-49CA-99CF-747895D6DCA2}" type="presOf" srcId="{5EF18D26-AAC9-4F40-B02E-97E3E8863731}" destId="{2EF43812-4313-42F3-84BF-5762B9FFD594}" srcOrd="0" destOrd="0" presId="urn:microsoft.com/office/officeart/2005/8/layout/hierarchy1"/>
    <dgm:cxn modelId="{AD343693-C186-4F2D-BA0D-22D1F37B5578}" srcId="{965577B8-352F-4693-AF2B-A1C5EAF578DD}" destId="{968E90A8-7E9F-4D36-92E4-19B49817C421}" srcOrd="0" destOrd="0" parTransId="{603D3F0C-0D6B-4646-A820-3590C2C67484}" sibTransId="{0D1B7EA2-7E05-4D8B-A8B6-5B4DDFB2DC3C}"/>
    <dgm:cxn modelId="{0B70CE21-C6F4-4A8F-8D33-303A2740CC03}" type="presOf" srcId="{18E60168-5175-4F73-A930-1CC85450175D}" destId="{CC0499DC-5384-4345-99B4-32D56E42A418}" srcOrd="0" destOrd="0" presId="urn:microsoft.com/office/officeart/2005/8/layout/hierarchy1"/>
    <dgm:cxn modelId="{1F53E8B1-6FFF-4A13-B557-08CB73AE008F}" type="presOf" srcId="{6857A342-8AF5-4A90-9DD3-B661A64A2500}" destId="{3598C54D-AC22-4566-87F2-28B1DFA89C55}" srcOrd="0" destOrd="0" presId="urn:microsoft.com/office/officeart/2005/8/layout/hierarchy1"/>
    <dgm:cxn modelId="{CA4DDBAA-7041-4CC4-8F12-959EF570EF31}" type="presOf" srcId="{965577B8-352F-4693-AF2B-A1C5EAF578DD}" destId="{8048F486-660A-41EA-9FE7-962CDD36C825}" srcOrd="0" destOrd="0" presId="urn:microsoft.com/office/officeart/2005/8/layout/hierarchy1"/>
    <dgm:cxn modelId="{CF65D0E2-9E87-42D0-8532-F9F9FEE0CA08}" type="presParOf" srcId="{8EDDD001-1015-4AB5-9C34-55D08EDC797E}" destId="{2916FFE5-64AF-400C-8311-526E3B0D9E18}" srcOrd="0" destOrd="0" presId="urn:microsoft.com/office/officeart/2005/8/layout/hierarchy1"/>
    <dgm:cxn modelId="{9B249917-8DC9-4D2E-A6FC-D952D3E5C3EB}" type="presParOf" srcId="{2916FFE5-64AF-400C-8311-526E3B0D9E18}" destId="{38D3862C-E779-4D20-B19B-0632D64433E5}" srcOrd="0" destOrd="0" presId="urn:microsoft.com/office/officeart/2005/8/layout/hierarchy1"/>
    <dgm:cxn modelId="{CAB2C2EB-1404-41B2-AEB3-A34041D482F5}" type="presParOf" srcId="{38D3862C-E779-4D20-B19B-0632D64433E5}" destId="{E1612C47-970C-4050-BE8B-3081AAAAA6F8}" srcOrd="0" destOrd="0" presId="urn:microsoft.com/office/officeart/2005/8/layout/hierarchy1"/>
    <dgm:cxn modelId="{614F20D2-EC52-4483-934A-566972684999}" type="presParOf" srcId="{38D3862C-E779-4D20-B19B-0632D64433E5}" destId="{2EF43812-4313-42F3-84BF-5762B9FFD594}" srcOrd="1" destOrd="0" presId="urn:microsoft.com/office/officeart/2005/8/layout/hierarchy1"/>
    <dgm:cxn modelId="{FB187DE3-E2C7-4626-8EE9-2A3DB7740FA2}" type="presParOf" srcId="{2916FFE5-64AF-400C-8311-526E3B0D9E18}" destId="{40D852FA-477A-4D47-9CFB-96F6B72BC8C0}" srcOrd="1" destOrd="0" presId="urn:microsoft.com/office/officeart/2005/8/layout/hierarchy1"/>
    <dgm:cxn modelId="{D7091F58-EF93-46D4-988E-DE4E8656D49D}" type="presParOf" srcId="{40D852FA-477A-4D47-9CFB-96F6B72BC8C0}" destId="{0BE8FA25-BFA9-43C6-A20D-678158672A0C}" srcOrd="0" destOrd="0" presId="urn:microsoft.com/office/officeart/2005/8/layout/hierarchy1"/>
    <dgm:cxn modelId="{FA47AE06-D88F-4EE8-9315-1583D2C751DA}" type="presParOf" srcId="{40D852FA-477A-4D47-9CFB-96F6B72BC8C0}" destId="{54609C6D-950A-48BF-8586-6CF4EE387BCB}" srcOrd="1" destOrd="0" presId="urn:microsoft.com/office/officeart/2005/8/layout/hierarchy1"/>
    <dgm:cxn modelId="{499D72BD-E266-47BA-8B53-2657F69B1983}" type="presParOf" srcId="{54609C6D-950A-48BF-8586-6CF4EE387BCB}" destId="{A2FE5E2F-7154-4E86-AA1A-4D2CE576D82F}" srcOrd="0" destOrd="0" presId="urn:microsoft.com/office/officeart/2005/8/layout/hierarchy1"/>
    <dgm:cxn modelId="{4100778D-ADC7-4121-AF1F-B53DE325A972}" type="presParOf" srcId="{A2FE5E2F-7154-4E86-AA1A-4D2CE576D82F}" destId="{E6214A74-4A75-4C9D-8666-F05851F78E46}" srcOrd="0" destOrd="0" presId="urn:microsoft.com/office/officeart/2005/8/layout/hierarchy1"/>
    <dgm:cxn modelId="{FB82CA91-2650-4DBA-ABCE-E8EAB91DA29E}" type="presParOf" srcId="{A2FE5E2F-7154-4E86-AA1A-4D2CE576D82F}" destId="{8048F486-660A-41EA-9FE7-962CDD36C825}" srcOrd="1" destOrd="0" presId="urn:microsoft.com/office/officeart/2005/8/layout/hierarchy1"/>
    <dgm:cxn modelId="{4E4BE51F-44AE-48BD-9EE6-18E43841A749}" type="presParOf" srcId="{54609C6D-950A-48BF-8586-6CF4EE387BCB}" destId="{8058B834-9B4C-4A54-9561-8F78A07D6587}" srcOrd="1" destOrd="0" presId="urn:microsoft.com/office/officeart/2005/8/layout/hierarchy1"/>
    <dgm:cxn modelId="{4AED5164-22F5-45A6-A8FE-C4C20740AD73}" type="presParOf" srcId="{8058B834-9B4C-4A54-9561-8F78A07D6587}" destId="{D628776E-3792-4580-94F2-DFC2C72192C2}" srcOrd="0" destOrd="0" presId="urn:microsoft.com/office/officeart/2005/8/layout/hierarchy1"/>
    <dgm:cxn modelId="{1B1735ED-0921-42E8-A307-77A782CCF7BE}" type="presParOf" srcId="{8058B834-9B4C-4A54-9561-8F78A07D6587}" destId="{73BD0BD7-75EE-4438-8629-B6965EF44A08}" srcOrd="1" destOrd="0" presId="urn:microsoft.com/office/officeart/2005/8/layout/hierarchy1"/>
    <dgm:cxn modelId="{DC1AEC2B-5038-4E39-B09A-452799051F14}" type="presParOf" srcId="{73BD0BD7-75EE-4438-8629-B6965EF44A08}" destId="{06075EC5-A591-4973-B4C2-4DA41CB1B97C}" srcOrd="0" destOrd="0" presId="urn:microsoft.com/office/officeart/2005/8/layout/hierarchy1"/>
    <dgm:cxn modelId="{B6E018BF-A91D-4F81-94E0-A623C00A907E}" type="presParOf" srcId="{06075EC5-A591-4973-B4C2-4DA41CB1B97C}" destId="{955A64D8-7727-4D35-9FB4-EC834838C833}" srcOrd="0" destOrd="0" presId="urn:microsoft.com/office/officeart/2005/8/layout/hierarchy1"/>
    <dgm:cxn modelId="{A9ED828E-9BB0-4855-83C7-89FEEFCC18E5}" type="presParOf" srcId="{06075EC5-A591-4973-B4C2-4DA41CB1B97C}" destId="{F5388D8A-6651-4379-982B-8C4C1D9B41CA}" srcOrd="1" destOrd="0" presId="urn:microsoft.com/office/officeart/2005/8/layout/hierarchy1"/>
    <dgm:cxn modelId="{059A55B7-FCF5-4DA6-B56A-A94C6ADE43A9}" type="presParOf" srcId="{73BD0BD7-75EE-4438-8629-B6965EF44A08}" destId="{25326026-E8B5-4E31-8D52-E330E7985A91}" srcOrd="1" destOrd="0" presId="urn:microsoft.com/office/officeart/2005/8/layout/hierarchy1"/>
    <dgm:cxn modelId="{BE66B540-60C7-43D6-94D4-514A7D591FB4}" type="presParOf" srcId="{8058B834-9B4C-4A54-9561-8F78A07D6587}" destId="{CC0499DC-5384-4345-99B4-32D56E42A418}" srcOrd="2" destOrd="0" presId="urn:microsoft.com/office/officeart/2005/8/layout/hierarchy1"/>
    <dgm:cxn modelId="{3A278956-672B-46BA-89F7-B1AF080D5F7A}" type="presParOf" srcId="{8058B834-9B4C-4A54-9561-8F78A07D6587}" destId="{7E9336C0-C731-4E3B-9E5A-4DE44334AC2C}" srcOrd="3" destOrd="0" presId="urn:microsoft.com/office/officeart/2005/8/layout/hierarchy1"/>
    <dgm:cxn modelId="{5971B406-E3DB-48B1-BECB-A68E85345EAD}" type="presParOf" srcId="{7E9336C0-C731-4E3B-9E5A-4DE44334AC2C}" destId="{6DA558EA-F67E-457E-8B41-9B3B50D97D27}" srcOrd="0" destOrd="0" presId="urn:microsoft.com/office/officeart/2005/8/layout/hierarchy1"/>
    <dgm:cxn modelId="{4AEA44D6-82BE-49D6-9AE7-623A7D1B64C9}" type="presParOf" srcId="{6DA558EA-F67E-457E-8B41-9B3B50D97D27}" destId="{203E2AD9-0F8D-4ACE-85C5-4F443C1B7924}" srcOrd="0" destOrd="0" presId="urn:microsoft.com/office/officeart/2005/8/layout/hierarchy1"/>
    <dgm:cxn modelId="{501DE0D3-99AD-4295-98F5-3EABDB732E40}" type="presParOf" srcId="{6DA558EA-F67E-457E-8B41-9B3B50D97D27}" destId="{E9C93466-B078-4D56-B755-5A60C9CC86C7}" srcOrd="1" destOrd="0" presId="urn:microsoft.com/office/officeart/2005/8/layout/hierarchy1"/>
    <dgm:cxn modelId="{D52D968C-4A7B-4CEE-BE95-325796ADCD33}" type="presParOf" srcId="{7E9336C0-C731-4E3B-9E5A-4DE44334AC2C}" destId="{32668B0D-8347-47A5-8B6C-EC682DEE1804}" srcOrd="1" destOrd="0" presId="urn:microsoft.com/office/officeart/2005/8/layout/hierarchy1"/>
    <dgm:cxn modelId="{724934FB-EE7B-4414-9371-7E3B044D8B0B}" type="presParOf" srcId="{40D852FA-477A-4D47-9CFB-96F6B72BC8C0}" destId="{3598C54D-AC22-4566-87F2-28B1DFA89C55}" srcOrd="2" destOrd="0" presId="urn:microsoft.com/office/officeart/2005/8/layout/hierarchy1"/>
    <dgm:cxn modelId="{861CD493-D9A8-4497-BBEF-AF6B2B88ADDD}" type="presParOf" srcId="{40D852FA-477A-4D47-9CFB-96F6B72BC8C0}" destId="{DE781FEE-0AB6-469E-8D92-E6E70D9EA01C}" srcOrd="3" destOrd="0" presId="urn:microsoft.com/office/officeart/2005/8/layout/hierarchy1"/>
    <dgm:cxn modelId="{8B06553D-3BFC-474A-9660-EF69FCC97A64}" type="presParOf" srcId="{DE781FEE-0AB6-469E-8D92-E6E70D9EA01C}" destId="{858D6C85-CDC5-4079-9E8C-9ACE8529659A}" srcOrd="0" destOrd="0" presId="urn:microsoft.com/office/officeart/2005/8/layout/hierarchy1"/>
    <dgm:cxn modelId="{ED4BB31A-8D09-42A1-B43B-C11D90F140EF}" type="presParOf" srcId="{858D6C85-CDC5-4079-9E8C-9ACE8529659A}" destId="{ACFA4510-FF7B-4758-80E0-353BA008C31D}" srcOrd="0" destOrd="0" presId="urn:microsoft.com/office/officeart/2005/8/layout/hierarchy1"/>
    <dgm:cxn modelId="{80916F0E-2E82-425F-B95D-4CD8600D589E}" type="presParOf" srcId="{858D6C85-CDC5-4079-9E8C-9ACE8529659A}" destId="{F64E9CD2-71FC-410B-971D-56F42E0B6511}" srcOrd="1" destOrd="0" presId="urn:microsoft.com/office/officeart/2005/8/layout/hierarchy1"/>
    <dgm:cxn modelId="{2C03BEA8-8ACA-4A60-87E8-698A0C6C2F1A}" type="presParOf" srcId="{DE781FEE-0AB6-469E-8D92-E6E70D9EA01C}" destId="{D7A5D581-5DA5-46C7-9EFB-784F6768AD0F}" srcOrd="1" destOrd="0" presId="urn:microsoft.com/office/officeart/2005/8/layout/hierarchy1"/>
    <dgm:cxn modelId="{81227E8A-7DA2-43D9-BB89-FC21F931B736}" type="presParOf" srcId="{D7A5D581-5DA5-46C7-9EFB-784F6768AD0F}" destId="{B3EAECF4-5D00-41B2-A135-6ACE357387EA}" srcOrd="0" destOrd="0" presId="urn:microsoft.com/office/officeart/2005/8/layout/hierarchy1"/>
    <dgm:cxn modelId="{F5F2DBEB-A718-47F5-8622-E094498DD102}" type="presParOf" srcId="{D7A5D581-5DA5-46C7-9EFB-784F6768AD0F}" destId="{E095A6CA-5C0F-4463-AC0D-3C5DEC0D8503}" srcOrd="1" destOrd="0" presId="urn:microsoft.com/office/officeart/2005/8/layout/hierarchy1"/>
    <dgm:cxn modelId="{5064242B-A870-4C69-AE81-ABC4F603AB4D}" type="presParOf" srcId="{E095A6CA-5C0F-4463-AC0D-3C5DEC0D8503}" destId="{10574F63-DD39-4C29-88FC-CA26B269C46F}" srcOrd="0" destOrd="0" presId="urn:microsoft.com/office/officeart/2005/8/layout/hierarchy1"/>
    <dgm:cxn modelId="{0C13C0C1-9AC6-48B9-BFF8-D2D78E8FE717}" type="presParOf" srcId="{10574F63-DD39-4C29-88FC-CA26B269C46F}" destId="{835E1E80-891A-4671-90AD-1C8D02C66C72}" srcOrd="0" destOrd="0" presId="urn:microsoft.com/office/officeart/2005/8/layout/hierarchy1"/>
    <dgm:cxn modelId="{6943686A-45B6-4929-84E7-7BBE5B2D8925}" type="presParOf" srcId="{10574F63-DD39-4C29-88FC-CA26B269C46F}" destId="{1C4AC236-8A88-47EE-A9F5-A1BF7F91A592}" srcOrd="1" destOrd="0" presId="urn:microsoft.com/office/officeart/2005/8/layout/hierarchy1"/>
    <dgm:cxn modelId="{8A3EE3D0-9D88-4A87-BCF3-CD59B8128A69}" type="presParOf" srcId="{E095A6CA-5C0F-4463-AC0D-3C5DEC0D8503}" destId="{12CD5206-1793-45A1-A3B5-7A7EE65D4C9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99A44F20-2301-405F-BA89-297A70FC5C99}" type="doc">
      <dgm:prSet loTypeId="urn:microsoft.com/office/officeart/2005/8/layout/architecture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A1AE80A-1E00-474F-96ED-F456995723D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Contextualization of studies with your project </a:t>
          </a:r>
          <a:endParaRPr lang="en-US" dirty="0">
            <a:solidFill>
              <a:schemeClr val="tx1"/>
            </a:solidFill>
          </a:endParaRPr>
        </a:p>
      </dgm:t>
    </dgm:pt>
    <dgm:pt modelId="{49CB0A87-3BA5-4505-9CBF-EF597FEB1D91}" type="parTrans" cxnId="{395E4E3D-9BA0-49B4-BEE6-4B808950E278}">
      <dgm:prSet/>
      <dgm:spPr/>
      <dgm:t>
        <a:bodyPr/>
        <a:lstStyle/>
        <a:p>
          <a:endParaRPr lang="en-US"/>
        </a:p>
      </dgm:t>
    </dgm:pt>
    <dgm:pt modelId="{D4A5EF4A-0774-4FB1-9891-51D9931C4E07}" type="sibTrans" cxnId="{395E4E3D-9BA0-49B4-BEE6-4B808950E278}">
      <dgm:prSet/>
      <dgm:spPr/>
      <dgm:t>
        <a:bodyPr/>
        <a:lstStyle/>
        <a:p>
          <a:endParaRPr lang="en-US"/>
        </a:p>
      </dgm:t>
    </dgm:pt>
    <dgm:pt modelId="{5F7B7C0C-31DE-4C98-8984-433131D7EA7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Related studies </a:t>
          </a:r>
          <a:endParaRPr lang="en-US" dirty="0">
            <a:solidFill>
              <a:schemeClr val="tx1"/>
            </a:solidFill>
          </a:endParaRPr>
        </a:p>
      </dgm:t>
    </dgm:pt>
    <dgm:pt modelId="{933840F2-FE27-46DA-B1AF-EE1B015A9057}" type="parTrans" cxnId="{F2B064C4-24D1-429E-AC5D-576692771B9C}">
      <dgm:prSet/>
      <dgm:spPr/>
      <dgm:t>
        <a:bodyPr/>
        <a:lstStyle/>
        <a:p>
          <a:endParaRPr lang="en-US"/>
        </a:p>
      </dgm:t>
    </dgm:pt>
    <dgm:pt modelId="{7397928B-E10F-413F-AF60-19F472A91EB0}" type="sibTrans" cxnId="{F2B064C4-24D1-429E-AC5D-576692771B9C}">
      <dgm:prSet/>
      <dgm:spPr/>
      <dgm:t>
        <a:bodyPr/>
        <a:lstStyle/>
        <a:p>
          <a:endParaRPr lang="en-US"/>
        </a:p>
      </dgm:t>
    </dgm:pt>
    <dgm:pt modelId="{E7764BCF-74C5-4458-AD34-C721F485AC8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Background </a:t>
          </a:r>
          <a:endParaRPr lang="en-US" dirty="0">
            <a:solidFill>
              <a:schemeClr val="tx1"/>
            </a:solidFill>
          </a:endParaRPr>
        </a:p>
      </dgm:t>
    </dgm:pt>
    <dgm:pt modelId="{A764FE71-E8FE-4004-9A0D-D042F06EC540}" type="parTrans" cxnId="{90C84E63-9DB0-4A5F-A666-1DAC837B423A}">
      <dgm:prSet/>
      <dgm:spPr/>
      <dgm:t>
        <a:bodyPr/>
        <a:lstStyle/>
        <a:p>
          <a:endParaRPr lang="en-US"/>
        </a:p>
      </dgm:t>
    </dgm:pt>
    <dgm:pt modelId="{0D318921-2B32-4AE0-87ED-263E3EF4398F}" type="sibTrans" cxnId="{90C84E63-9DB0-4A5F-A666-1DAC837B423A}">
      <dgm:prSet/>
      <dgm:spPr/>
      <dgm:t>
        <a:bodyPr/>
        <a:lstStyle/>
        <a:p>
          <a:endParaRPr lang="en-US"/>
        </a:p>
      </dgm:t>
    </dgm:pt>
    <dgm:pt modelId="{6C6803B1-A1A5-4128-AAAF-583CD87C4F7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Frameworks </a:t>
          </a:r>
          <a:endParaRPr lang="en-US" dirty="0">
            <a:solidFill>
              <a:schemeClr val="tx1"/>
            </a:solidFill>
          </a:endParaRPr>
        </a:p>
      </dgm:t>
    </dgm:pt>
    <dgm:pt modelId="{053B7EFA-AE3C-43A7-AE62-998627E4440E}" type="parTrans" cxnId="{BC194F48-B73C-44F7-9635-4AB15D4C324E}">
      <dgm:prSet/>
      <dgm:spPr/>
      <dgm:t>
        <a:bodyPr/>
        <a:lstStyle/>
        <a:p>
          <a:endParaRPr lang="en-US"/>
        </a:p>
      </dgm:t>
    </dgm:pt>
    <dgm:pt modelId="{AD795258-6571-49AB-90A3-3D9D51104FA2}" type="sibTrans" cxnId="{BC194F48-B73C-44F7-9635-4AB15D4C324E}">
      <dgm:prSet/>
      <dgm:spPr/>
      <dgm:t>
        <a:bodyPr/>
        <a:lstStyle/>
        <a:p>
          <a:endParaRPr lang="en-US"/>
        </a:p>
      </dgm:t>
    </dgm:pt>
    <dgm:pt modelId="{2E714C56-72B7-4B51-BDF0-473599562D3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Deficiencies in related studies </a:t>
          </a:r>
          <a:endParaRPr lang="en-US" dirty="0">
            <a:solidFill>
              <a:schemeClr val="tx1"/>
            </a:solidFill>
          </a:endParaRPr>
        </a:p>
      </dgm:t>
    </dgm:pt>
    <dgm:pt modelId="{FD9190E0-BDF0-4A3F-916A-7F1185537A0A}" type="parTrans" cxnId="{AF2B9431-78D9-46EB-802B-15EE638A0128}">
      <dgm:prSet/>
      <dgm:spPr/>
      <dgm:t>
        <a:bodyPr/>
        <a:lstStyle/>
        <a:p>
          <a:endParaRPr lang="en-US"/>
        </a:p>
      </dgm:t>
    </dgm:pt>
    <dgm:pt modelId="{73C389FC-46D0-445A-B451-6BC165A335A3}" type="sibTrans" cxnId="{AF2B9431-78D9-46EB-802B-15EE638A0128}">
      <dgm:prSet/>
      <dgm:spPr/>
      <dgm:t>
        <a:bodyPr/>
        <a:lstStyle/>
        <a:p>
          <a:endParaRPr lang="en-US"/>
        </a:p>
      </dgm:t>
    </dgm:pt>
    <dgm:pt modelId="{770801E3-DD28-4321-8D4D-311DE391855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Concepts </a:t>
          </a:r>
          <a:endParaRPr lang="en-US" dirty="0">
            <a:solidFill>
              <a:schemeClr val="tx1"/>
            </a:solidFill>
          </a:endParaRPr>
        </a:p>
      </dgm:t>
    </dgm:pt>
    <dgm:pt modelId="{95491D28-F05E-4219-8275-8DCF30BB46D8}" type="parTrans" cxnId="{5E84A4F1-BF37-4498-9AE3-083F5545ED72}">
      <dgm:prSet/>
      <dgm:spPr/>
      <dgm:t>
        <a:bodyPr/>
        <a:lstStyle/>
        <a:p>
          <a:endParaRPr lang="en-US"/>
        </a:p>
      </dgm:t>
    </dgm:pt>
    <dgm:pt modelId="{40A96869-DCD9-4F36-B8E7-AF6A3EA40149}" type="sibTrans" cxnId="{5E84A4F1-BF37-4498-9AE3-083F5545ED72}">
      <dgm:prSet/>
      <dgm:spPr/>
      <dgm:t>
        <a:bodyPr/>
        <a:lstStyle/>
        <a:p>
          <a:endParaRPr lang="en-US"/>
        </a:p>
      </dgm:t>
    </dgm:pt>
    <dgm:pt modelId="{646AD0B2-7659-40C3-B231-424158AE5192}" type="pres">
      <dgm:prSet presAssocID="{99A44F20-2301-405F-BA89-297A70FC5C99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65247E6-465B-428F-87E5-810DDFBB00F6}" type="pres">
      <dgm:prSet presAssocID="{7A1AE80A-1E00-474F-96ED-F456995723DC}" presName="vertOne" presStyleCnt="0"/>
      <dgm:spPr/>
    </dgm:pt>
    <dgm:pt modelId="{DB839FA8-2661-4740-8619-96FDFADC02CC}" type="pres">
      <dgm:prSet presAssocID="{7A1AE80A-1E00-474F-96ED-F456995723DC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F797C21-AE0F-46D6-8C4A-7C27DD898FBF}" type="pres">
      <dgm:prSet presAssocID="{7A1AE80A-1E00-474F-96ED-F456995723DC}" presName="parTransOne" presStyleCnt="0"/>
      <dgm:spPr/>
    </dgm:pt>
    <dgm:pt modelId="{B1D3D26A-D34D-46A1-A1EE-D5C9AFCC0707}" type="pres">
      <dgm:prSet presAssocID="{7A1AE80A-1E00-474F-96ED-F456995723DC}" presName="horzOne" presStyleCnt="0"/>
      <dgm:spPr/>
    </dgm:pt>
    <dgm:pt modelId="{CB4D7180-9288-4527-84EF-AC9A8FA1EAA2}" type="pres">
      <dgm:prSet presAssocID="{5F7B7C0C-31DE-4C98-8984-433131D7EA7B}" presName="vertTwo" presStyleCnt="0"/>
      <dgm:spPr/>
    </dgm:pt>
    <dgm:pt modelId="{5FE00CC6-8B07-445F-AFE2-C75CDEAB2DAF}" type="pres">
      <dgm:prSet presAssocID="{5F7B7C0C-31DE-4C98-8984-433131D7EA7B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D2B7402-F676-4566-9E31-CA19D1771849}" type="pres">
      <dgm:prSet presAssocID="{5F7B7C0C-31DE-4C98-8984-433131D7EA7B}" presName="parTransTwo" presStyleCnt="0"/>
      <dgm:spPr/>
    </dgm:pt>
    <dgm:pt modelId="{D71A1ABF-9617-4C9F-91C9-D8AE752950D2}" type="pres">
      <dgm:prSet presAssocID="{5F7B7C0C-31DE-4C98-8984-433131D7EA7B}" presName="horzTwo" presStyleCnt="0"/>
      <dgm:spPr/>
    </dgm:pt>
    <dgm:pt modelId="{C1F3087D-E507-4FAB-B9F0-728FBC5FACC9}" type="pres">
      <dgm:prSet presAssocID="{E7764BCF-74C5-4458-AD34-C721F485AC86}" presName="vertThree" presStyleCnt="0"/>
      <dgm:spPr/>
    </dgm:pt>
    <dgm:pt modelId="{8B624328-BB6A-4812-B839-1804FFA5B084}" type="pres">
      <dgm:prSet presAssocID="{E7764BCF-74C5-4458-AD34-C721F485AC86}" presName="txThree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BEDF41D-8406-4884-A7CF-044B412B954C}" type="pres">
      <dgm:prSet presAssocID="{E7764BCF-74C5-4458-AD34-C721F485AC86}" presName="horzThree" presStyleCnt="0"/>
      <dgm:spPr/>
    </dgm:pt>
    <dgm:pt modelId="{06D0D739-4209-4A8F-AFE0-3485C2AB346B}" type="pres">
      <dgm:prSet presAssocID="{0D318921-2B32-4AE0-87ED-263E3EF4398F}" presName="sibSpaceThree" presStyleCnt="0"/>
      <dgm:spPr/>
    </dgm:pt>
    <dgm:pt modelId="{FE4BDBA0-786A-477C-B9BF-7E8F78C0D99C}" type="pres">
      <dgm:prSet presAssocID="{6C6803B1-A1A5-4128-AAAF-583CD87C4F7F}" presName="vertThree" presStyleCnt="0"/>
      <dgm:spPr/>
    </dgm:pt>
    <dgm:pt modelId="{5A7ACF19-471E-411F-BCEE-F0D21F2D6A74}" type="pres">
      <dgm:prSet presAssocID="{6C6803B1-A1A5-4128-AAAF-583CD87C4F7F}" presName="txThree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E8D93A6-BD2C-43FA-B54B-DB1BCEDAA04C}" type="pres">
      <dgm:prSet presAssocID="{6C6803B1-A1A5-4128-AAAF-583CD87C4F7F}" presName="horzThree" presStyleCnt="0"/>
      <dgm:spPr/>
    </dgm:pt>
    <dgm:pt modelId="{9AAACDEE-3AEB-4B0F-B0F8-124E6F8A24A8}" type="pres">
      <dgm:prSet presAssocID="{7397928B-E10F-413F-AF60-19F472A91EB0}" presName="sibSpaceTwo" presStyleCnt="0"/>
      <dgm:spPr/>
    </dgm:pt>
    <dgm:pt modelId="{FE8C6776-2B5F-4003-8F5F-4E3988905F15}" type="pres">
      <dgm:prSet presAssocID="{2E714C56-72B7-4B51-BDF0-473599562D30}" presName="vertTwo" presStyleCnt="0"/>
      <dgm:spPr/>
    </dgm:pt>
    <dgm:pt modelId="{2BA78C52-0FCA-44E0-BE39-64C560B8843B}" type="pres">
      <dgm:prSet presAssocID="{2E714C56-72B7-4B51-BDF0-473599562D30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A184BC-6E98-404A-8E65-C1BA4EBF5B85}" type="pres">
      <dgm:prSet presAssocID="{2E714C56-72B7-4B51-BDF0-473599562D30}" presName="parTransTwo" presStyleCnt="0"/>
      <dgm:spPr/>
    </dgm:pt>
    <dgm:pt modelId="{7B43D94B-1783-49D9-8798-EA412AC21F9F}" type="pres">
      <dgm:prSet presAssocID="{2E714C56-72B7-4B51-BDF0-473599562D30}" presName="horzTwo" presStyleCnt="0"/>
      <dgm:spPr/>
    </dgm:pt>
    <dgm:pt modelId="{BA853937-30D2-41D6-86A7-D7243CD7DEC3}" type="pres">
      <dgm:prSet presAssocID="{770801E3-DD28-4321-8D4D-311DE391855B}" presName="vertThree" presStyleCnt="0"/>
      <dgm:spPr/>
    </dgm:pt>
    <dgm:pt modelId="{6F96CA1E-0520-4758-8D5B-398A2CB32AC5}" type="pres">
      <dgm:prSet presAssocID="{770801E3-DD28-4321-8D4D-311DE391855B}" presName="txThree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C7481C-3453-4D3D-83EB-165B0551723C}" type="pres">
      <dgm:prSet presAssocID="{770801E3-DD28-4321-8D4D-311DE391855B}" presName="horzThree" presStyleCnt="0"/>
      <dgm:spPr/>
    </dgm:pt>
  </dgm:ptLst>
  <dgm:cxnLst>
    <dgm:cxn modelId="{29753396-4537-4514-BB1E-8593F95FBB71}" type="presOf" srcId="{99A44F20-2301-405F-BA89-297A70FC5C99}" destId="{646AD0B2-7659-40C3-B231-424158AE5192}" srcOrd="0" destOrd="0" presId="urn:microsoft.com/office/officeart/2005/8/layout/architecture"/>
    <dgm:cxn modelId="{F2B064C4-24D1-429E-AC5D-576692771B9C}" srcId="{7A1AE80A-1E00-474F-96ED-F456995723DC}" destId="{5F7B7C0C-31DE-4C98-8984-433131D7EA7B}" srcOrd="0" destOrd="0" parTransId="{933840F2-FE27-46DA-B1AF-EE1B015A9057}" sibTransId="{7397928B-E10F-413F-AF60-19F472A91EB0}"/>
    <dgm:cxn modelId="{B6CA3F51-0A20-4CDB-974C-2ECA57226718}" type="presOf" srcId="{6C6803B1-A1A5-4128-AAAF-583CD87C4F7F}" destId="{5A7ACF19-471E-411F-BCEE-F0D21F2D6A74}" srcOrd="0" destOrd="0" presId="urn:microsoft.com/office/officeart/2005/8/layout/architecture"/>
    <dgm:cxn modelId="{BC194F48-B73C-44F7-9635-4AB15D4C324E}" srcId="{5F7B7C0C-31DE-4C98-8984-433131D7EA7B}" destId="{6C6803B1-A1A5-4128-AAAF-583CD87C4F7F}" srcOrd="1" destOrd="0" parTransId="{053B7EFA-AE3C-43A7-AE62-998627E4440E}" sibTransId="{AD795258-6571-49AB-90A3-3D9D51104FA2}"/>
    <dgm:cxn modelId="{C214B1DD-DA56-47D9-A95B-6C30172F15EA}" type="presOf" srcId="{770801E3-DD28-4321-8D4D-311DE391855B}" destId="{6F96CA1E-0520-4758-8D5B-398A2CB32AC5}" srcOrd="0" destOrd="0" presId="urn:microsoft.com/office/officeart/2005/8/layout/architecture"/>
    <dgm:cxn modelId="{AF2B9431-78D9-46EB-802B-15EE638A0128}" srcId="{7A1AE80A-1E00-474F-96ED-F456995723DC}" destId="{2E714C56-72B7-4B51-BDF0-473599562D30}" srcOrd="1" destOrd="0" parTransId="{FD9190E0-BDF0-4A3F-916A-7F1185537A0A}" sibTransId="{73C389FC-46D0-445A-B451-6BC165A335A3}"/>
    <dgm:cxn modelId="{5E84A4F1-BF37-4498-9AE3-083F5545ED72}" srcId="{2E714C56-72B7-4B51-BDF0-473599562D30}" destId="{770801E3-DD28-4321-8D4D-311DE391855B}" srcOrd="0" destOrd="0" parTransId="{95491D28-F05E-4219-8275-8DCF30BB46D8}" sibTransId="{40A96869-DCD9-4F36-B8E7-AF6A3EA40149}"/>
    <dgm:cxn modelId="{395E4E3D-9BA0-49B4-BEE6-4B808950E278}" srcId="{99A44F20-2301-405F-BA89-297A70FC5C99}" destId="{7A1AE80A-1E00-474F-96ED-F456995723DC}" srcOrd="0" destOrd="0" parTransId="{49CB0A87-3BA5-4505-9CBF-EF597FEB1D91}" sibTransId="{D4A5EF4A-0774-4FB1-9891-51D9931C4E07}"/>
    <dgm:cxn modelId="{0D5E882B-3025-4134-AA1F-B7F348587481}" type="presOf" srcId="{2E714C56-72B7-4B51-BDF0-473599562D30}" destId="{2BA78C52-0FCA-44E0-BE39-64C560B8843B}" srcOrd="0" destOrd="0" presId="urn:microsoft.com/office/officeart/2005/8/layout/architecture"/>
    <dgm:cxn modelId="{AF3F2B8D-EC69-4921-94A2-AF9EAB5506BC}" type="presOf" srcId="{7A1AE80A-1E00-474F-96ED-F456995723DC}" destId="{DB839FA8-2661-4740-8619-96FDFADC02CC}" srcOrd="0" destOrd="0" presId="urn:microsoft.com/office/officeart/2005/8/layout/architecture"/>
    <dgm:cxn modelId="{90C84E63-9DB0-4A5F-A666-1DAC837B423A}" srcId="{5F7B7C0C-31DE-4C98-8984-433131D7EA7B}" destId="{E7764BCF-74C5-4458-AD34-C721F485AC86}" srcOrd="0" destOrd="0" parTransId="{A764FE71-E8FE-4004-9A0D-D042F06EC540}" sibTransId="{0D318921-2B32-4AE0-87ED-263E3EF4398F}"/>
    <dgm:cxn modelId="{A5C8CF29-D6E9-4A8F-90F6-E2C7C4B6F0ED}" type="presOf" srcId="{E7764BCF-74C5-4458-AD34-C721F485AC86}" destId="{8B624328-BB6A-4812-B839-1804FFA5B084}" srcOrd="0" destOrd="0" presId="urn:microsoft.com/office/officeart/2005/8/layout/architecture"/>
    <dgm:cxn modelId="{DAA72ED1-6F8E-4C3A-9CBC-029BDB886A42}" type="presOf" srcId="{5F7B7C0C-31DE-4C98-8984-433131D7EA7B}" destId="{5FE00CC6-8B07-445F-AFE2-C75CDEAB2DAF}" srcOrd="0" destOrd="0" presId="urn:microsoft.com/office/officeart/2005/8/layout/architecture"/>
    <dgm:cxn modelId="{84C1E6C1-46A5-4AB5-BBCC-2601B4F6F042}" type="presParOf" srcId="{646AD0B2-7659-40C3-B231-424158AE5192}" destId="{465247E6-465B-428F-87E5-810DDFBB00F6}" srcOrd="0" destOrd="0" presId="urn:microsoft.com/office/officeart/2005/8/layout/architecture"/>
    <dgm:cxn modelId="{B40DBCD0-517D-4A59-9822-51235ECC2671}" type="presParOf" srcId="{465247E6-465B-428F-87E5-810DDFBB00F6}" destId="{DB839FA8-2661-4740-8619-96FDFADC02CC}" srcOrd="0" destOrd="0" presId="urn:microsoft.com/office/officeart/2005/8/layout/architecture"/>
    <dgm:cxn modelId="{8450B5F4-7E18-4255-9FC0-40578801D56E}" type="presParOf" srcId="{465247E6-465B-428F-87E5-810DDFBB00F6}" destId="{0F797C21-AE0F-46D6-8C4A-7C27DD898FBF}" srcOrd="1" destOrd="0" presId="urn:microsoft.com/office/officeart/2005/8/layout/architecture"/>
    <dgm:cxn modelId="{B331D88F-8D01-47F7-BC59-5C24BBB043B7}" type="presParOf" srcId="{465247E6-465B-428F-87E5-810DDFBB00F6}" destId="{B1D3D26A-D34D-46A1-A1EE-D5C9AFCC0707}" srcOrd="2" destOrd="0" presId="urn:microsoft.com/office/officeart/2005/8/layout/architecture"/>
    <dgm:cxn modelId="{37D4BEDC-3B03-4322-9F2E-F96D82B9DBA4}" type="presParOf" srcId="{B1D3D26A-D34D-46A1-A1EE-D5C9AFCC0707}" destId="{CB4D7180-9288-4527-84EF-AC9A8FA1EAA2}" srcOrd="0" destOrd="0" presId="urn:microsoft.com/office/officeart/2005/8/layout/architecture"/>
    <dgm:cxn modelId="{460760DC-6927-4686-AE3E-B59E41333F96}" type="presParOf" srcId="{CB4D7180-9288-4527-84EF-AC9A8FA1EAA2}" destId="{5FE00CC6-8B07-445F-AFE2-C75CDEAB2DAF}" srcOrd="0" destOrd="0" presId="urn:microsoft.com/office/officeart/2005/8/layout/architecture"/>
    <dgm:cxn modelId="{3FA6FA5F-3A95-4999-BDFF-8A8F1F30118C}" type="presParOf" srcId="{CB4D7180-9288-4527-84EF-AC9A8FA1EAA2}" destId="{4D2B7402-F676-4566-9E31-CA19D1771849}" srcOrd="1" destOrd="0" presId="urn:microsoft.com/office/officeart/2005/8/layout/architecture"/>
    <dgm:cxn modelId="{05BCE335-1A62-48BB-B331-B4E56884B247}" type="presParOf" srcId="{CB4D7180-9288-4527-84EF-AC9A8FA1EAA2}" destId="{D71A1ABF-9617-4C9F-91C9-D8AE752950D2}" srcOrd="2" destOrd="0" presId="urn:microsoft.com/office/officeart/2005/8/layout/architecture"/>
    <dgm:cxn modelId="{638749AC-87E4-4E5A-A6C3-DCD5D8508CAA}" type="presParOf" srcId="{D71A1ABF-9617-4C9F-91C9-D8AE752950D2}" destId="{C1F3087D-E507-4FAB-B9F0-728FBC5FACC9}" srcOrd="0" destOrd="0" presId="urn:microsoft.com/office/officeart/2005/8/layout/architecture"/>
    <dgm:cxn modelId="{FE13D121-1C97-44FA-A745-5C8AD1164634}" type="presParOf" srcId="{C1F3087D-E507-4FAB-B9F0-728FBC5FACC9}" destId="{8B624328-BB6A-4812-B839-1804FFA5B084}" srcOrd="0" destOrd="0" presId="urn:microsoft.com/office/officeart/2005/8/layout/architecture"/>
    <dgm:cxn modelId="{EC266EEF-C142-40F6-9755-09CCD14BBBBB}" type="presParOf" srcId="{C1F3087D-E507-4FAB-B9F0-728FBC5FACC9}" destId="{EBEDF41D-8406-4884-A7CF-044B412B954C}" srcOrd="1" destOrd="0" presId="urn:microsoft.com/office/officeart/2005/8/layout/architecture"/>
    <dgm:cxn modelId="{602616DD-2444-4D9F-BF92-DF7F01751835}" type="presParOf" srcId="{D71A1ABF-9617-4C9F-91C9-D8AE752950D2}" destId="{06D0D739-4209-4A8F-AFE0-3485C2AB346B}" srcOrd="1" destOrd="0" presId="urn:microsoft.com/office/officeart/2005/8/layout/architecture"/>
    <dgm:cxn modelId="{492EBBFC-5F52-4B22-B98B-8576E50F2F38}" type="presParOf" srcId="{D71A1ABF-9617-4C9F-91C9-D8AE752950D2}" destId="{FE4BDBA0-786A-477C-B9BF-7E8F78C0D99C}" srcOrd="2" destOrd="0" presId="urn:microsoft.com/office/officeart/2005/8/layout/architecture"/>
    <dgm:cxn modelId="{31457E3F-2205-4DE1-9618-B1A1EADC751A}" type="presParOf" srcId="{FE4BDBA0-786A-477C-B9BF-7E8F78C0D99C}" destId="{5A7ACF19-471E-411F-BCEE-F0D21F2D6A74}" srcOrd="0" destOrd="0" presId="urn:microsoft.com/office/officeart/2005/8/layout/architecture"/>
    <dgm:cxn modelId="{58A47BB8-0F9A-4D38-AD6A-0332E5C4209F}" type="presParOf" srcId="{FE4BDBA0-786A-477C-B9BF-7E8F78C0D99C}" destId="{5E8D93A6-BD2C-43FA-B54B-DB1BCEDAA04C}" srcOrd="1" destOrd="0" presId="urn:microsoft.com/office/officeart/2005/8/layout/architecture"/>
    <dgm:cxn modelId="{5C153B07-7B0B-420A-8D25-6A543E2D68AC}" type="presParOf" srcId="{B1D3D26A-D34D-46A1-A1EE-D5C9AFCC0707}" destId="{9AAACDEE-3AEB-4B0F-B0F8-124E6F8A24A8}" srcOrd="1" destOrd="0" presId="urn:microsoft.com/office/officeart/2005/8/layout/architecture"/>
    <dgm:cxn modelId="{4A06A75D-88DF-4440-B587-1419B7CE2D68}" type="presParOf" srcId="{B1D3D26A-D34D-46A1-A1EE-D5C9AFCC0707}" destId="{FE8C6776-2B5F-4003-8F5F-4E3988905F15}" srcOrd="2" destOrd="0" presId="urn:microsoft.com/office/officeart/2005/8/layout/architecture"/>
    <dgm:cxn modelId="{43B21724-EFB2-4AC9-B272-E1B398DA2EE3}" type="presParOf" srcId="{FE8C6776-2B5F-4003-8F5F-4E3988905F15}" destId="{2BA78C52-0FCA-44E0-BE39-64C560B8843B}" srcOrd="0" destOrd="0" presId="urn:microsoft.com/office/officeart/2005/8/layout/architecture"/>
    <dgm:cxn modelId="{E3DDA6D7-765E-406D-BF97-9D0AB24DCD1D}" type="presParOf" srcId="{FE8C6776-2B5F-4003-8F5F-4E3988905F15}" destId="{C7A184BC-6E98-404A-8E65-C1BA4EBF5B85}" srcOrd="1" destOrd="0" presId="urn:microsoft.com/office/officeart/2005/8/layout/architecture"/>
    <dgm:cxn modelId="{213CA0AC-356B-4834-9C35-35A96EC145AF}" type="presParOf" srcId="{FE8C6776-2B5F-4003-8F5F-4E3988905F15}" destId="{7B43D94B-1783-49D9-8798-EA412AC21F9F}" srcOrd="2" destOrd="0" presId="urn:microsoft.com/office/officeart/2005/8/layout/architecture"/>
    <dgm:cxn modelId="{2CF20D03-A6E5-4AE0-AF02-C83E98C4F00D}" type="presParOf" srcId="{7B43D94B-1783-49D9-8798-EA412AC21F9F}" destId="{BA853937-30D2-41D6-86A7-D7243CD7DEC3}" srcOrd="0" destOrd="0" presId="urn:microsoft.com/office/officeart/2005/8/layout/architecture"/>
    <dgm:cxn modelId="{536332A0-4AD6-48AB-BF29-677FAEC15407}" type="presParOf" srcId="{BA853937-30D2-41D6-86A7-D7243CD7DEC3}" destId="{6F96CA1E-0520-4758-8D5B-398A2CB32AC5}" srcOrd="0" destOrd="0" presId="urn:microsoft.com/office/officeart/2005/8/layout/architecture"/>
    <dgm:cxn modelId="{71AA0F88-CF0F-4AD1-B604-B0FCC7F45A12}" type="presParOf" srcId="{BA853937-30D2-41D6-86A7-D7243CD7DEC3}" destId="{DEC7481C-3453-4D3D-83EB-165B0551723C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1A2281D3-F744-4912-966B-4384896D127C}" type="doc">
      <dgm:prSet loTypeId="urn:microsoft.com/office/officeart/2005/8/layout/bProcess4" loCatId="process" qsTypeId="urn:microsoft.com/office/officeart/2005/8/quickstyle/3d2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0BA02F-131B-4B23-8952-AC9DFE0325B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1.SPECIFICATION AND DESIGN  </a:t>
          </a:r>
          <a:endParaRPr lang="en-US" b="1" dirty="0">
            <a:solidFill>
              <a:schemeClr val="tx1"/>
            </a:solidFill>
          </a:endParaRPr>
        </a:p>
      </dgm:t>
    </dgm:pt>
    <dgm:pt modelId="{43FDABE7-A329-4B51-A163-E5EC05FF8239}" type="parTrans" cxnId="{1D0EB3EF-AA0A-440E-8219-C75DCD304A9B}">
      <dgm:prSet/>
      <dgm:spPr/>
      <dgm:t>
        <a:bodyPr/>
        <a:lstStyle/>
        <a:p>
          <a:endParaRPr lang="en-US"/>
        </a:p>
      </dgm:t>
    </dgm:pt>
    <dgm:pt modelId="{B7064049-6588-471D-A2EE-5193FCACF128}" type="sibTrans" cxnId="{1D0EB3EF-AA0A-440E-8219-C75DCD304A9B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25F871-541E-421A-8485-4CBBAE02A6A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Details of the components used </a:t>
          </a:r>
          <a:endParaRPr lang="en-US" dirty="0">
            <a:solidFill>
              <a:schemeClr val="tx1"/>
            </a:solidFill>
          </a:endParaRPr>
        </a:p>
      </dgm:t>
    </dgm:pt>
    <dgm:pt modelId="{FE9B7735-E600-4B5C-BD7A-A028E9CC552F}" type="parTrans" cxnId="{16681D49-2893-490E-9B26-84DB98B4E6C0}">
      <dgm:prSet/>
      <dgm:spPr/>
      <dgm:t>
        <a:bodyPr/>
        <a:lstStyle/>
        <a:p>
          <a:endParaRPr lang="en-US"/>
        </a:p>
      </dgm:t>
    </dgm:pt>
    <dgm:pt modelId="{656C3FB3-15AE-477F-A9E9-8DF6EF7FCB6B}" type="sibTrans" cxnId="{16681D49-2893-490E-9B26-84DB98B4E6C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0E8D233-8A58-4376-96D2-1703975B07E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Working of the components </a:t>
          </a:r>
          <a:endParaRPr lang="en-US" dirty="0">
            <a:solidFill>
              <a:schemeClr val="tx1"/>
            </a:solidFill>
          </a:endParaRPr>
        </a:p>
      </dgm:t>
    </dgm:pt>
    <dgm:pt modelId="{6C704195-12B6-43EE-AF79-47B2297B102C}" type="parTrans" cxnId="{692A53B1-A7A7-4B29-8D86-4E6B833ED68D}">
      <dgm:prSet/>
      <dgm:spPr/>
      <dgm:t>
        <a:bodyPr/>
        <a:lstStyle/>
        <a:p>
          <a:endParaRPr lang="en-US"/>
        </a:p>
      </dgm:t>
    </dgm:pt>
    <dgm:pt modelId="{0BB7652E-0400-4E1D-8FD3-D8DF6B092F03}" type="sibTrans" cxnId="{692A53B1-A7A7-4B29-8D86-4E6B833ED68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B48CFC-D4F4-48E1-9203-F3B7B9C16A6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Talks about the architecture </a:t>
          </a:r>
          <a:endParaRPr lang="en-US" dirty="0">
            <a:solidFill>
              <a:schemeClr val="tx1"/>
            </a:solidFill>
          </a:endParaRPr>
        </a:p>
      </dgm:t>
    </dgm:pt>
    <dgm:pt modelId="{4C4E3080-4736-4B36-A6BB-7FF37221382E}" type="parTrans" cxnId="{D3103B5D-0443-4B14-AE66-87C2C11B751C}">
      <dgm:prSet/>
      <dgm:spPr/>
      <dgm:t>
        <a:bodyPr/>
        <a:lstStyle/>
        <a:p>
          <a:endParaRPr lang="en-US"/>
        </a:p>
      </dgm:t>
    </dgm:pt>
    <dgm:pt modelId="{EF4A4E0F-B956-4476-9F99-1D1F08E3CD96}" type="sibTrans" cxnId="{D3103B5D-0443-4B14-AE66-87C2C11B751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167C4C7-41B3-4C95-96B9-9E5132A0E59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uses for users</a:t>
          </a:r>
          <a:endParaRPr lang="en-US" dirty="0">
            <a:solidFill>
              <a:schemeClr val="tx1"/>
            </a:solidFill>
          </a:endParaRPr>
        </a:p>
      </dgm:t>
    </dgm:pt>
    <dgm:pt modelId="{B8AD1186-17FE-4C35-B035-5A9484B7E2A2}" type="parTrans" cxnId="{B74AFD3A-40B7-4A06-9E0F-249795B7E54D}">
      <dgm:prSet/>
      <dgm:spPr/>
      <dgm:t>
        <a:bodyPr/>
        <a:lstStyle/>
        <a:p>
          <a:endParaRPr lang="en-US"/>
        </a:p>
      </dgm:t>
    </dgm:pt>
    <dgm:pt modelId="{B25A2FDC-6CB0-4F22-B497-E76C9BF76B08}" type="sibTrans" cxnId="{B74AFD3A-40B7-4A06-9E0F-249795B7E5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5C4F35-D9E6-4E82-AFA5-BFDDD199390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Procedure for working </a:t>
          </a:r>
          <a:endParaRPr lang="en-US" dirty="0">
            <a:solidFill>
              <a:schemeClr val="tx1"/>
            </a:solidFill>
          </a:endParaRPr>
        </a:p>
      </dgm:t>
    </dgm:pt>
    <dgm:pt modelId="{84B64325-430D-4612-8CC7-4F009B04735D}" type="parTrans" cxnId="{924E12D7-E2B3-46AD-BCA9-CD347BF0243E}">
      <dgm:prSet/>
      <dgm:spPr/>
      <dgm:t>
        <a:bodyPr/>
        <a:lstStyle/>
        <a:p>
          <a:endParaRPr lang="en-US"/>
        </a:p>
      </dgm:t>
    </dgm:pt>
    <dgm:pt modelId="{156AD461-A1D7-4A26-A79D-F789F2544B0C}" type="sibTrans" cxnId="{924E12D7-E2B3-46AD-BCA9-CD347BF0243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7454464-8887-4686-8FEB-1B6C42D1ACC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Can be evolved while working </a:t>
          </a:r>
          <a:endParaRPr lang="en-US" dirty="0">
            <a:solidFill>
              <a:schemeClr val="tx1"/>
            </a:solidFill>
          </a:endParaRPr>
        </a:p>
      </dgm:t>
    </dgm:pt>
    <dgm:pt modelId="{CFB172B9-0814-4F36-A9AD-1FA2FD31D44F}" type="parTrans" cxnId="{C5F87A82-35EC-4952-8348-A1BE4CA58838}">
      <dgm:prSet/>
      <dgm:spPr/>
      <dgm:t>
        <a:bodyPr/>
        <a:lstStyle/>
        <a:p>
          <a:endParaRPr lang="en-US"/>
        </a:p>
      </dgm:t>
    </dgm:pt>
    <dgm:pt modelId="{7878A65B-8F30-4CC5-BCBF-913F3CD89CCB}" type="sibTrans" cxnId="{C5F87A82-35EC-4952-8348-A1BE4CA5883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76CBFF5-F8C9-4019-9D1D-2D7AA475714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Justify your choice </a:t>
          </a:r>
          <a:endParaRPr lang="en-US" dirty="0">
            <a:solidFill>
              <a:schemeClr val="tx1"/>
            </a:solidFill>
          </a:endParaRPr>
        </a:p>
      </dgm:t>
    </dgm:pt>
    <dgm:pt modelId="{A2244CEF-1C1F-42E7-AE2B-0CFC8164C06F}" type="parTrans" cxnId="{BB1D9FBB-FBDB-4DBA-B5F7-862F45E37428}">
      <dgm:prSet/>
      <dgm:spPr/>
      <dgm:t>
        <a:bodyPr/>
        <a:lstStyle/>
        <a:p>
          <a:endParaRPr lang="en-US"/>
        </a:p>
      </dgm:t>
    </dgm:pt>
    <dgm:pt modelId="{A87DF4B8-DBC1-44F7-91BD-2F820071E478}" type="sibTrans" cxnId="{BB1D9FBB-FBDB-4DBA-B5F7-862F45E3742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449D08-381C-4AA5-8437-F9C42C8F972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Connect </a:t>
          </a:r>
          <a:endParaRPr lang="en-US" dirty="0">
            <a:solidFill>
              <a:schemeClr val="tx1"/>
            </a:solidFill>
          </a:endParaRPr>
        </a:p>
      </dgm:t>
    </dgm:pt>
    <dgm:pt modelId="{249F430B-B338-4575-9B13-01E73A517AB4}" type="parTrans" cxnId="{D4B10B9B-C679-4021-BEDE-5E3979C9A4C4}">
      <dgm:prSet/>
      <dgm:spPr/>
      <dgm:t>
        <a:bodyPr/>
        <a:lstStyle/>
        <a:p>
          <a:endParaRPr lang="en-US"/>
        </a:p>
      </dgm:t>
    </dgm:pt>
    <dgm:pt modelId="{2A17BA46-CB73-44C1-AAE5-E6CF9DBBE3B1}" type="sibTrans" cxnId="{D4B10B9B-C679-4021-BEDE-5E3979C9A4C4}">
      <dgm:prSet/>
      <dgm:spPr/>
      <dgm:t>
        <a:bodyPr/>
        <a:lstStyle/>
        <a:p>
          <a:endParaRPr lang="en-US"/>
        </a:p>
      </dgm:t>
    </dgm:pt>
    <dgm:pt modelId="{71E3BF43-B2F5-4CA8-8481-F0D3688847B1}" type="pres">
      <dgm:prSet presAssocID="{1A2281D3-F744-4912-966B-4384896D127C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E0C0E0F-8528-43FD-A5AC-B3E8254F7A5A}" type="pres">
      <dgm:prSet presAssocID="{FE0BA02F-131B-4B23-8952-AC9DFE0325BF}" presName="compNode" presStyleCnt="0"/>
      <dgm:spPr/>
    </dgm:pt>
    <dgm:pt modelId="{EAFAF1F5-25BC-423E-8718-CE4E0E0C0ED7}" type="pres">
      <dgm:prSet presAssocID="{FE0BA02F-131B-4B23-8952-AC9DFE0325BF}" presName="dummyConnPt" presStyleCnt="0"/>
      <dgm:spPr/>
    </dgm:pt>
    <dgm:pt modelId="{2587034E-B2F9-411D-9791-3DD486C27003}" type="pres">
      <dgm:prSet presAssocID="{FE0BA02F-131B-4B23-8952-AC9DFE0325BF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CF5B08-CC2C-438C-A86C-CB3E87465FD5}" type="pres">
      <dgm:prSet presAssocID="{B7064049-6588-471D-A2EE-5193FCACF128}" presName="sibTrans" presStyleLbl="bgSibTrans2D1" presStyleIdx="0" presStyleCnt="8"/>
      <dgm:spPr/>
      <dgm:t>
        <a:bodyPr/>
        <a:lstStyle/>
        <a:p>
          <a:endParaRPr lang="en-US"/>
        </a:p>
      </dgm:t>
    </dgm:pt>
    <dgm:pt modelId="{5E62438F-5368-4EA4-92B1-414E7B652327}" type="pres">
      <dgm:prSet presAssocID="{2225F871-541E-421A-8485-4CBBAE02A6AE}" presName="compNode" presStyleCnt="0"/>
      <dgm:spPr/>
    </dgm:pt>
    <dgm:pt modelId="{76E5D3FE-076E-4E24-BB89-614D26BFB887}" type="pres">
      <dgm:prSet presAssocID="{2225F871-541E-421A-8485-4CBBAE02A6AE}" presName="dummyConnPt" presStyleCnt="0"/>
      <dgm:spPr/>
    </dgm:pt>
    <dgm:pt modelId="{AD7C0440-112F-4935-AD96-3CADE7A7D4AB}" type="pres">
      <dgm:prSet presAssocID="{2225F871-541E-421A-8485-4CBBAE02A6AE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50B4E-AF53-41E0-AE9E-7ED4A951EF1F}" type="pres">
      <dgm:prSet presAssocID="{656C3FB3-15AE-477F-A9E9-8DF6EF7FCB6B}" presName="sibTrans" presStyleLbl="bgSibTrans2D1" presStyleIdx="1" presStyleCnt="8"/>
      <dgm:spPr/>
      <dgm:t>
        <a:bodyPr/>
        <a:lstStyle/>
        <a:p>
          <a:endParaRPr lang="en-US"/>
        </a:p>
      </dgm:t>
    </dgm:pt>
    <dgm:pt modelId="{643F9543-646A-483A-BFB9-D209A9D2FD99}" type="pres">
      <dgm:prSet presAssocID="{F0E8D233-8A58-4376-96D2-1703975B07E3}" presName="compNode" presStyleCnt="0"/>
      <dgm:spPr/>
    </dgm:pt>
    <dgm:pt modelId="{F0B8F434-E949-4DEA-B1AD-C432A09858E8}" type="pres">
      <dgm:prSet presAssocID="{F0E8D233-8A58-4376-96D2-1703975B07E3}" presName="dummyConnPt" presStyleCnt="0"/>
      <dgm:spPr/>
    </dgm:pt>
    <dgm:pt modelId="{93EF58EF-7986-4AA8-B503-B47559025411}" type="pres">
      <dgm:prSet presAssocID="{F0E8D233-8A58-4376-96D2-1703975B07E3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1D1DBF-BC28-4235-9FB4-63A947798BFA}" type="pres">
      <dgm:prSet presAssocID="{0BB7652E-0400-4E1D-8FD3-D8DF6B092F03}" presName="sibTrans" presStyleLbl="bgSibTrans2D1" presStyleIdx="2" presStyleCnt="8"/>
      <dgm:spPr/>
      <dgm:t>
        <a:bodyPr/>
        <a:lstStyle/>
        <a:p>
          <a:endParaRPr lang="en-US"/>
        </a:p>
      </dgm:t>
    </dgm:pt>
    <dgm:pt modelId="{E0D7269B-AC6E-4838-8D68-DA32EFCA7D0D}" type="pres">
      <dgm:prSet presAssocID="{BCB48CFC-D4F4-48E1-9203-F3B7B9C16A61}" presName="compNode" presStyleCnt="0"/>
      <dgm:spPr/>
    </dgm:pt>
    <dgm:pt modelId="{B5048F50-2F49-4077-8A0B-5E8015442722}" type="pres">
      <dgm:prSet presAssocID="{BCB48CFC-D4F4-48E1-9203-F3B7B9C16A61}" presName="dummyConnPt" presStyleCnt="0"/>
      <dgm:spPr/>
    </dgm:pt>
    <dgm:pt modelId="{7BA1667B-19B7-4DE1-BBD7-0D8FC2D3AFDD}" type="pres">
      <dgm:prSet presAssocID="{BCB48CFC-D4F4-48E1-9203-F3B7B9C16A61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BBB577-15B9-4A19-BFF0-DB454CDFBD8E}" type="pres">
      <dgm:prSet presAssocID="{EF4A4E0F-B956-4476-9F99-1D1F08E3CD96}" presName="sibTrans" presStyleLbl="bgSibTrans2D1" presStyleIdx="3" presStyleCnt="8"/>
      <dgm:spPr/>
      <dgm:t>
        <a:bodyPr/>
        <a:lstStyle/>
        <a:p>
          <a:endParaRPr lang="en-US"/>
        </a:p>
      </dgm:t>
    </dgm:pt>
    <dgm:pt modelId="{958AD3B2-DDC8-4139-BDAA-1E291D781E2B}" type="pres">
      <dgm:prSet presAssocID="{F167C4C7-41B3-4C95-96B9-9E5132A0E59F}" presName="compNode" presStyleCnt="0"/>
      <dgm:spPr/>
    </dgm:pt>
    <dgm:pt modelId="{99939576-0FEC-4064-828D-2AA97AEE510F}" type="pres">
      <dgm:prSet presAssocID="{F167C4C7-41B3-4C95-96B9-9E5132A0E59F}" presName="dummyConnPt" presStyleCnt="0"/>
      <dgm:spPr/>
    </dgm:pt>
    <dgm:pt modelId="{B0C4B120-D9FC-42E9-AE79-F0D58D85ED65}" type="pres">
      <dgm:prSet presAssocID="{F167C4C7-41B3-4C95-96B9-9E5132A0E59F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98C2CF-FCA3-4D10-A482-283C272D6DC5}" type="pres">
      <dgm:prSet presAssocID="{B25A2FDC-6CB0-4F22-B497-E76C9BF76B08}" presName="sibTrans" presStyleLbl="bgSibTrans2D1" presStyleIdx="4" presStyleCnt="8"/>
      <dgm:spPr/>
      <dgm:t>
        <a:bodyPr/>
        <a:lstStyle/>
        <a:p>
          <a:endParaRPr lang="en-US"/>
        </a:p>
      </dgm:t>
    </dgm:pt>
    <dgm:pt modelId="{AF51F574-937E-4B71-B3A1-2EFBA6BD76F7}" type="pres">
      <dgm:prSet presAssocID="{795C4F35-D9E6-4E82-AFA5-BFDDD1993903}" presName="compNode" presStyleCnt="0"/>
      <dgm:spPr/>
    </dgm:pt>
    <dgm:pt modelId="{81E7327B-13EA-4A18-9EE8-34DC665F7911}" type="pres">
      <dgm:prSet presAssocID="{795C4F35-D9E6-4E82-AFA5-BFDDD1993903}" presName="dummyConnPt" presStyleCnt="0"/>
      <dgm:spPr/>
    </dgm:pt>
    <dgm:pt modelId="{AF7FB4F8-AF2A-4466-B5B9-570A03FF459B}" type="pres">
      <dgm:prSet presAssocID="{795C4F35-D9E6-4E82-AFA5-BFDDD1993903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670C9A-DDFF-49B9-9DB5-703CB8FADE46}" type="pres">
      <dgm:prSet presAssocID="{156AD461-A1D7-4A26-A79D-F789F2544B0C}" presName="sibTrans" presStyleLbl="bgSibTrans2D1" presStyleIdx="5" presStyleCnt="8"/>
      <dgm:spPr/>
      <dgm:t>
        <a:bodyPr/>
        <a:lstStyle/>
        <a:p>
          <a:endParaRPr lang="en-US"/>
        </a:p>
      </dgm:t>
    </dgm:pt>
    <dgm:pt modelId="{128F3094-CC73-4DE7-87CD-8C53455A692E}" type="pres">
      <dgm:prSet presAssocID="{E7454464-8887-4686-8FEB-1B6C42D1ACCA}" presName="compNode" presStyleCnt="0"/>
      <dgm:spPr/>
    </dgm:pt>
    <dgm:pt modelId="{1BD293DF-0018-4F1A-8D3B-5A8644FA91C0}" type="pres">
      <dgm:prSet presAssocID="{E7454464-8887-4686-8FEB-1B6C42D1ACCA}" presName="dummyConnPt" presStyleCnt="0"/>
      <dgm:spPr/>
    </dgm:pt>
    <dgm:pt modelId="{1816F1C7-1C3B-4233-A688-B9065894C9C9}" type="pres">
      <dgm:prSet presAssocID="{E7454464-8887-4686-8FEB-1B6C42D1ACCA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6B0B9D-8261-443E-8668-A6C74A276055}" type="pres">
      <dgm:prSet presAssocID="{7878A65B-8F30-4CC5-BCBF-913F3CD89CCB}" presName="sibTrans" presStyleLbl="bgSibTrans2D1" presStyleIdx="6" presStyleCnt="8"/>
      <dgm:spPr/>
      <dgm:t>
        <a:bodyPr/>
        <a:lstStyle/>
        <a:p>
          <a:endParaRPr lang="en-US"/>
        </a:p>
      </dgm:t>
    </dgm:pt>
    <dgm:pt modelId="{F5BE7A5E-A74E-45BE-85B6-DFD08F2F068C}" type="pres">
      <dgm:prSet presAssocID="{A76CBFF5-F8C9-4019-9D1D-2D7AA4757149}" presName="compNode" presStyleCnt="0"/>
      <dgm:spPr/>
    </dgm:pt>
    <dgm:pt modelId="{E265E18A-FCB3-483C-BDE6-E87E8B10222D}" type="pres">
      <dgm:prSet presAssocID="{A76CBFF5-F8C9-4019-9D1D-2D7AA4757149}" presName="dummyConnPt" presStyleCnt="0"/>
      <dgm:spPr/>
    </dgm:pt>
    <dgm:pt modelId="{3686EC6D-3FAB-4F1E-B594-BCAAA5B5F25B}" type="pres">
      <dgm:prSet presAssocID="{A76CBFF5-F8C9-4019-9D1D-2D7AA4757149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80AA03-7F51-4B6E-86DC-B629A8AF8024}" type="pres">
      <dgm:prSet presAssocID="{A87DF4B8-DBC1-44F7-91BD-2F820071E478}" presName="sibTrans" presStyleLbl="bgSibTrans2D1" presStyleIdx="7" presStyleCnt="8"/>
      <dgm:spPr/>
      <dgm:t>
        <a:bodyPr/>
        <a:lstStyle/>
        <a:p>
          <a:endParaRPr lang="en-US"/>
        </a:p>
      </dgm:t>
    </dgm:pt>
    <dgm:pt modelId="{C6DCE373-AB87-474B-94CE-B49DB81311DD}" type="pres">
      <dgm:prSet presAssocID="{3C449D08-381C-4AA5-8437-F9C42C8F972E}" presName="compNode" presStyleCnt="0"/>
      <dgm:spPr/>
    </dgm:pt>
    <dgm:pt modelId="{EFB1DCC4-4A1B-4771-B5AD-28F61434C2F1}" type="pres">
      <dgm:prSet presAssocID="{3C449D08-381C-4AA5-8437-F9C42C8F972E}" presName="dummyConnPt" presStyleCnt="0"/>
      <dgm:spPr/>
    </dgm:pt>
    <dgm:pt modelId="{47AF4CBB-7B7D-4C4D-9A4A-FFC3B17EDB68}" type="pres">
      <dgm:prSet presAssocID="{3C449D08-381C-4AA5-8437-F9C42C8F972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0D33BE-A479-470A-B80A-60147719129C}" type="presOf" srcId="{1A2281D3-F744-4912-966B-4384896D127C}" destId="{71E3BF43-B2F5-4CA8-8481-F0D3688847B1}" srcOrd="0" destOrd="0" presId="urn:microsoft.com/office/officeart/2005/8/layout/bProcess4"/>
    <dgm:cxn modelId="{D3103B5D-0443-4B14-AE66-87C2C11B751C}" srcId="{1A2281D3-F744-4912-966B-4384896D127C}" destId="{BCB48CFC-D4F4-48E1-9203-F3B7B9C16A61}" srcOrd="3" destOrd="0" parTransId="{4C4E3080-4736-4B36-A6BB-7FF37221382E}" sibTransId="{EF4A4E0F-B956-4476-9F99-1D1F08E3CD96}"/>
    <dgm:cxn modelId="{17C26F00-CB96-42E3-BD94-0449300FC8B1}" type="presOf" srcId="{656C3FB3-15AE-477F-A9E9-8DF6EF7FCB6B}" destId="{9B550B4E-AF53-41E0-AE9E-7ED4A951EF1F}" srcOrd="0" destOrd="0" presId="urn:microsoft.com/office/officeart/2005/8/layout/bProcess4"/>
    <dgm:cxn modelId="{DDC6BE42-1069-42A8-B14C-5C5A2CA92F6F}" type="presOf" srcId="{F0E8D233-8A58-4376-96D2-1703975B07E3}" destId="{93EF58EF-7986-4AA8-B503-B47559025411}" srcOrd="0" destOrd="0" presId="urn:microsoft.com/office/officeart/2005/8/layout/bProcess4"/>
    <dgm:cxn modelId="{16681D49-2893-490E-9B26-84DB98B4E6C0}" srcId="{1A2281D3-F744-4912-966B-4384896D127C}" destId="{2225F871-541E-421A-8485-4CBBAE02A6AE}" srcOrd="1" destOrd="0" parTransId="{FE9B7735-E600-4B5C-BD7A-A028E9CC552F}" sibTransId="{656C3FB3-15AE-477F-A9E9-8DF6EF7FCB6B}"/>
    <dgm:cxn modelId="{B74AFD3A-40B7-4A06-9E0F-249795B7E54D}" srcId="{1A2281D3-F744-4912-966B-4384896D127C}" destId="{F167C4C7-41B3-4C95-96B9-9E5132A0E59F}" srcOrd="4" destOrd="0" parTransId="{B8AD1186-17FE-4C35-B035-5A9484B7E2A2}" sibTransId="{B25A2FDC-6CB0-4F22-B497-E76C9BF76B08}"/>
    <dgm:cxn modelId="{723E8385-A351-4C61-9A3C-28B91412C1CF}" type="presOf" srcId="{156AD461-A1D7-4A26-A79D-F789F2544B0C}" destId="{2A670C9A-DDFF-49B9-9DB5-703CB8FADE46}" srcOrd="0" destOrd="0" presId="urn:microsoft.com/office/officeart/2005/8/layout/bProcess4"/>
    <dgm:cxn modelId="{C5F87A82-35EC-4952-8348-A1BE4CA58838}" srcId="{1A2281D3-F744-4912-966B-4384896D127C}" destId="{E7454464-8887-4686-8FEB-1B6C42D1ACCA}" srcOrd="6" destOrd="0" parTransId="{CFB172B9-0814-4F36-A9AD-1FA2FD31D44F}" sibTransId="{7878A65B-8F30-4CC5-BCBF-913F3CD89CCB}"/>
    <dgm:cxn modelId="{2B4B2880-CFF9-446A-831D-BAF08AE8184D}" type="presOf" srcId="{7878A65B-8F30-4CC5-BCBF-913F3CD89CCB}" destId="{E96B0B9D-8261-443E-8668-A6C74A276055}" srcOrd="0" destOrd="0" presId="urn:microsoft.com/office/officeart/2005/8/layout/bProcess4"/>
    <dgm:cxn modelId="{79EB8DF2-4995-4C14-A031-57FDD21E9F4F}" type="presOf" srcId="{F167C4C7-41B3-4C95-96B9-9E5132A0E59F}" destId="{B0C4B120-D9FC-42E9-AE79-F0D58D85ED65}" srcOrd="0" destOrd="0" presId="urn:microsoft.com/office/officeart/2005/8/layout/bProcess4"/>
    <dgm:cxn modelId="{C5D14D3C-2B76-4FEF-B61B-CE022E779213}" type="presOf" srcId="{EF4A4E0F-B956-4476-9F99-1D1F08E3CD96}" destId="{DFBBB577-15B9-4A19-BFF0-DB454CDFBD8E}" srcOrd="0" destOrd="0" presId="urn:microsoft.com/office/officeart/2005/8/layout/bProcess4"/>
    <dgm:cxn modelId="{692A53B1-A7A7-4B29-8D86-4E6B833ED68D}" srcId="{1A2281D3-F744-4912-966B-4384896D127C}" destId="{F0E8D233-8A58-4376-96D2-1703975B07E3}" srcOrd="2" destOrd="0" parTransId="{6C704195-12B6-43EE-AF79-47B2297B102C}" sibTransId="{0BB7652E-0400-4E1D-8FD3-D8DF6B092F03}"/>
    <dgm:cxn modelId="{76270CB8-9904-470A-BFB5-07B590FEA776}" type="presOf" srcId="{A87DF4B8-DBC1-44F7-91BD-2F820071E478}" destId="{E280AA03-7F51-4B6E-86DC-B629A8AF8024}" srcOrd="0" destOrd="0" presId="urn:microsoft.com/office/officeart/2005/8/layout/bProcess4"/>
    <dgm:cxn modelId="{BA33156E-774D-45B6-BB03-64F859FC5B37}" type="presOf" srcId="{0BB7652E-0400-4E1D-8FD3-D8DF6B092F03}" destId="{531D1DBF-BC28-4235-9FB4-63A947798BFA}" srcOrd="0" destOrd="0" presId="urn:microsoft.com/office/officeart/2005/8/layout/bProcess4"/>
    <dgm:cxn modelId="{F269D2FA-247B-4886-B369-6D23DB9EBC39}" type="presOf" srcId="{A76CBFF5-F8C9-4019-9D1D-2D7AA4757149}" destId="{3686EC6D-3FAB-4F1E-B594-BCAAA5B5F25B}" srcOrd="0" destOrd="0" presId="urn:microsoft.com/office/officeart/2005/8/layout/bProcess4"/>
    <dgm:cxn modelId="{924E12D7-E2B3-46AD-BCA9-CD347BF0243E}" srcId="{1A2281D3-F744-4912-966B-4384896D127C}" destId="{795C4F35-D9E6-4E82-AFA5-BFDDD1993903}" srcOrd="5" destOrd="0" parTransId="{84B64325-430D-4612-8CC7-4F009B04735D}" sibTransId="{156AD461-A1D7-4A26-A79D-F789F2544B0C}"/>
    <dgm:cxn modelId="{00E9C48F-F159-404A-9D8B-C4FCAB7FE62C}" type="presOf" srcId="{FE0BA02F-131B-4B23-8952-AC9DFE0325BF}" destId="{2587034E-B2F9-411D-9791-3DD486C27003}" srcOrd="0" destOrd="0" presId="urn:microsoft.com/office/officeart/2005/8/layout/bProcess4"/>
    <dgm:cxn modelId="{F1F329A6-46B2-42CB-8C9C-806C185A5B13}" type="presOf" srcId="{795C4F35-D9E6-4E82-AFA5-BFDDD1993903}" destId="{AF7FB4F8-AF2A-4466-B5B9-570A03FF459B}" srcOrd="0" destOrd="0" presId="urn:microsoft.com/office/officeart/2005/8/layout/bProcess4"/>
    <dgm:cxn modelId="{7BC772D9-0D3F-4606-A64F-26050AFC9D0D}" type="presOf" srcId="{3C449D08-381C-4AA5-8437-F9C42C8F972E}" destId="{47AF4CBB-7B7D-4C4D-9A4A-FFC3B17EDB68}" srcOrd="0" destOrd="0" presId="urn:microsoft.com/office/officeart/2005/8/layout/bProcess4"/>
    <dgm:cxn modelId="{A0B7F637-1003-4217-90F6-46BDCFED4A20}" type="presOf" srcId="{E7454464-8887-4686-8FEB-1B6C42D1ACCA}" destId="{1816F1C7-1C3B-4233-A688-B9065894C9C9}" srcOrd="0" destOrd="0" presId="urn:microsoft.com/office/officeart/2005/8/layout/bProcess4"/>
    <dgm:cxn modelId="{969BC3AE-A614-4AE3-880D-B383AA98BD0D}" type="presOf" srcId="{2225F871-541E-421A-8485-4CBBAE02A6AE}" destId="{AD7C0440-112F-4935-AD96-3CADE7A7D4AB}" srcOrd="0" destOrd="0" presId="urn:microsoft.com/office/officeart/2005/8/layout/bProcess4"/>
    <dgm:cxn modelId="{D4B10B9B-C679-4021-BEDE-5E3979C9A4C4}" srcId="{1A2281D3-F744-4912-966B-4384896D127C}" destId="{3C449D08-381C-4AA5-8437-F9C42C8F972E}" srcOrd="8" destOrd="0" parTransId="{249F430B-B338-4575-9B13-01E73A517AB4}" sibTransId="{2A17BA46-CB73-44C1-AAE5-E6CF9DBBE3B1}"/>
    <dgm:cxn modelId="{1D0EB3EF-AA0A-440E-8219-C75DCD304A9B}" srcId="{1A2281D3-F744-4912-966B-4384896D127C}" destId="{FE0BA02F-131B-4B23-8952-AC9DFE0325BF}" srcOrd="0" destOrd="0" parTransId="{43FDABE7-A329-4B51-A163-E5EC05FF8239}" sibTransId="{B7064049-6588-471D-A2EE-5193FCACF128}"/>
    <dgm:cxn modelId="{A81395A3-F867-4797-8701-5B14A651B1DC}" type="presOf" srcId="{BCB48CFC-D4F4-48E1-9203-F3B7B9C16A61}" destId="{7BA1667B-19B7-4DE1-BBD7-0D8FC2D3AFDD}" srcOrd="0" destOrd="0" presId="urn:microsoft.com/office/officeart/2005/8/layout/bProcess4"/>
    <dgm:cxn modelId="{8D7986DC-6BFE-4237-A41B-7820C441E259}" type="presOf" srcId="{B25A2FDC-6CB0-4F22-B497-E76C9BF76B08}" destId="{2F98C2CF-FCA3-4D10-A482-283C272D6DC5}" srcOrd="0" destOrd="0" presId="urn:microsoft.com/office/officeart/2005/8/layout/bProcess4"/>
    <dgm:cxn modelId="{59FA14C8-3679-4E01-BC50-0E23C89360F5}" type="presOf" srcId="{B7064049-6588-471D-A2EE-5193FCACF128}" destId="{C2CF5B08-CC2C-438C-A86C-CB3E87465FD5}" srcOrd="0" destOrd="0" presId="urn:microsoft.com/office/officeart/2005/8/layout/bProcess4"/>
    <dgm:cxn modelId="{BB1D9FBB-FBDB-4DBA-B5F7-862F45E37428}" srcId="{1A2281D3-F744-4912-966B-4384896D127C}" destId="{A76CBFF5-F8C9-4019-9D1D-2D7AA4757149}" srcOrd="7" destOrd="0" parTransId="{A2244CEF-1C1F-42E7-AE2B-0CFC8164C06F}" sibTransId="{A87DF4B8-DBC1-44F7-91BD-2F820071E478}"/>
    <dgm:cxn modelId="{48AA8A2C-0912-4184-9E25-2394B336718F}" type="presParOf" srcId="{71E3BF43-B2F5-4CA8-8481-F0D3688847B1}" destId="{7E0C0E0F-8528-43FD-A5AC-B3E8254F7A5A}" srcOrd="0" destOrd="0" presId="urn:microsoft.com/office/officeart/2005/8/layout/bProcess4"/>
    <dgm:cxn modelId="{5170B393-D04D-4D48-BE31-6F5438487A6E}" type="presParOf" srcId="{7E0C0E0F-8528-43FD-A5AC-B3E8254F7A5A}" destId="{EAFAF1F5-25BC-423E-8718-CE4E0E0C0ED7}" srcOrd="0" destOrd="0" presId="urn:microsoft.com/office/officeart/2005/8/layout/bProcess4"/>
    <dgm:cxn modelId="{D20FB945-B82E-4978-9383-9310FB4C497D}" type="presParOf" srcId="{7E0C0E0F-8528-43FD-A5AC-B3E8254F7A5A}" destId="{2587034E-B2F9-411D-9791-3DD486C27003}" srcOrd="1" destOrd="0" presId="urn:microsoft.com/office/officeart/2005/8/layout/bProcess4"/>
    <dgm:cxn modelId="{E91685CE-415A-4B2B-9AF7-D1FECDAFBA3C}" type="presParOf" srcId="{71E3BF43-B2F5-4CA8-8481-F0D3688847B1}" destId="{C2CF5B08-CC2C-438C-A86C-CB3E87465FD5}" srcOrd="1" destOrd="0" presId="urn:microsoft.com/office/officeart/2005/8/layout/bProcess4"/>
    <dgm:cxn modelId="{2BE0E63B-759D-4FF0-A3BA-87A54710D530}" type="presParOf" srcId="{71E3BF43-B2F5-4CA8-8481-F0D3688847B1}" destId="{5E62438F-5368-4EA4-92B1-414E7B652327}" srcOrd="2" destOrd="0" presId="urn:microsoft.com/office/officeart/2005/8/layout/bProcess4"/>
    <dgm:cxn modelId="{F6402AF3-C0A4-436E-BAFE-DD3563E2F1A1}" type="presParOf" srcId="{5E62438F-5368-4EA4-92B1-414E7B652327}" destId="{76E5D3FE-076E-4E24-BB89-614D26BFB887}" srcOrd="0" destOrd="0" presId="urn:microsoft.com/office/officeart/2005/8/layout/bProcess4"/>
    <dgm:cxn modelId="{D361B77B-DD1B-4E07-9B07-9A29AAEB9E54}" type="presParOf" srcId="{5E62438F-5368-4EA4-92B1-414E7B652327}" destId="{AD7C0440-112F-4935-AD96-3CADE7A7D4AB}" srcOrd="1" destOrd="0" presId="urn:microsoft.com/office/officeart/2005/8/layout/bProcess4"/>
    <dgm:cxn modelId="{689D254D-ACAA-42F0-8A13-AF1046F86918}" type="presParOf" srcId="{71E3BF43-B2F5-4CA8-8481-F0D3688847B1}" destId="{9B550B4E-AF53-41E0-AE9E-7ED4A951EF1F}" srcOrd="3" destOrd="0" presId="urn:microsoft.com/office/officeart/2005/8/layout/bProcess4"/>
    <dgm:cxn modelId="{B2D32136-AC70-4474-BCA7-98FD1D5AC076}" type="presParOf" srcId="{71E3BF43-B2F5-4CA8-8481-F0D3688847B1}" destId="{643F9543-646A-483A-BFB9-D209A9D2FD99}" srcOrd="4" destOrd="0" presId="urn:microsoft.com/office/officeart/2005/8/layout/bProcess4"/>
    <dgm:cxn modelId="{00433BA3-F474-4564-B32E-19838D15DCFF}" type="presParOf" srcId="{643F9543-646A-483A-BFB9-D209A9D2FD99}" destId="{F0B8F434-E949-4DEA-B1AD-C432A09858E8}" srcOrd="0" destOrd="0" presId="urn:microsoft.com/office/officeart/2005/8/layout/bProcess4"/>
    <dgm:cxn modelId="{F4615A16-B971-4D55-84B4-026D12507036}" type="presParOf" srcId="{643F9543-646A-483A-BFB9-D209A9D2FD99}" destId="{93EF58EF-7986-4AA8-B503-B47559025411}" srcOrd="1" destOrd="0" presId="urn:microsoft.com/office/officeart/2005/8/layout/bProcess4"/>
    <dgm:cxn modelId="{024703CD-2D04-4058-A442-669D9FE0F704}" type="presParOf" srcId="{71E3BF43-B2F5-4CA8-8481-F0D3688847B1}" destId="{531D1DBF-BC28-4235-9FB4-63A947798BFA}" srcOrd="5" destOrd="0" presId="urn:microsoft.com/office/officeart/2005/8/layout/bProcess4"/>
    <dgm:cxn modelId="{0A9F9707-90E0-4FCA-B589-951976E8FB78}" type="presParOf" srcId="{71E3BF43-B2F5-4CA8-8481-F0D3688847B1}" destId="{E0D7269B-AC6E-4838-8D68-DA32EFCA7D0D}" srcOrd="6" destOrd="0" presId="urn:microsoft.com/office/officeart/2005/8/layout/bProcess4"/>
    <dgm:cxn modelId="{CC98D711-8807-4B7F-8A3D-33BD160B53F8}" type="presParOf" srcId="{E0D7269B-AC6E-4838-8D68-DA32EFCA7D0D}" destId="{B5048F50-2F49-4077-8A0B-5E8015442722}" srcOrd="0" destOrd="0" presId="urn:microsoft.com/office/officeart/2005/8/layout/bProcess4"/>
    <dgm:cxn modelId="{3F2D7907-E272-4987-921A-00A2C86A4F16}" type="presParOf" srcId="{E0D7269B-AC6E-4838-8D68-DA32EFCA7D0D}" destId="{7BA1667B-19B7-4DE1-BBD7-0D8FC2D3AFDD}" srcOrd="1" destOrd="0" presId="urn:microsoft.com/office/officeart/2005/8/layout/bProcess4"/>
    <dgm:cxn modelId="{5905E49A-CCC7-4CCD-9F79-4C167DE29964}" type="presParOf" srcId="{71E3BF43-B2F5-4CA8-8481-F0D3688847B1}" destId="{DFBBB577-15B9-4A19-BFF0-DB454CDFBD8E}" srcOrd="7" destOrd="0" presId="urn:microsoft.com/office/officeart/2005/8/layout/bProcess4"/>
    <dgm:cxn modelId="{A64DD9A3-88A9-426A-B060-FFEA56CC2E6A}" type="presParOf" srcId="{71E3BF43-B2F5-4CA8-8481-F0D3688847B1}" destId="{958AD3B2-DDC8-4139-BDAA-1E291D781E2B}" srcOrd="8" destOrd="0" presId="urn:microsoft.com/office/officeart/2005/8/layout/bProcess4"/>
    <dgm:cxn modelId="{800FB614-B111-4CB7-9437-46BB3C7341A4}" type="presParOf" srcId="{958AD3B2-DDC8-4139-BDAA-1E291D781E2B}" destId="{99939576-0FEC-4064-828D-2AA97AEE510F}" srcOrd="0" destOrd="0" presId="urn:microsoft.com/office/officeart/2005/8/layout/bProcess4"/>
    <dgm:cxn modelId="{E5483237-D5AB-42E3-AA36-4A4BF72471D1}" type="presParOf" srcId="{958AD3B2-DDC8-4139-BDAA-1E291D781E2B}" destId="{B0C4B120-D9FC-42E9-AE79-F0D58D85ED65}" srcOrd="1" destOrd="0" presId="urn:microsoft.com/office/officeart/2005/8/layout/bProcess4"/>
    <dgm:cxn modelId="{322D03CC-EB9A-4468-A897-4264AFA91035}" type="presParOf" srcId="{71E3BF43-B2F5-4CA8-8481-F0D3688847B1}" destId="{2F98C2CF-FCA3-4D10-A482-283C272D6DC5}" srcOrd="9" destOrd="0" presId="urn:microsoft.com/office/officeart/2005/8/layout/bProcess4"/>
    <dgm:cxn modelId="{2A51EED6-0B38-40FE-89AC-D77C2704862A}" type="presParOf" srcId="{71E3BF43-B2F5-4CA8-8481-F0D3688847B1}" destId="{AF51F574-937E-4B71-B3A1-2EFBA6BD76F7}" srcOrd="10" destOrd="0" presId="urn:microsoft.com/office/officeart/2005/8/layout/bProcess4"/>
    <dgm:cxn modelId="{CA47F5B7-1791-4967-B1C8-B9025F90BEE7}" type="presParOf" srcId="{AF51F574-937E-4B71-B3A1-2EFBA6BD76F7}" destId="{81E7327B-13EA-4A18-9EE8-34DC665F7911}" srcOrd="0" destOrd="0" presId="urn:microsoft.com/office/officeart/2005/8/layout/bProcess4"/>
    <dgm:cxn modelId="{19392938-4B39-49A9-84D1-89B361408CDE}" type="presParOf" srcId="{AF51F574-937E-4B71-B3A1-2EFBA6BD76F7}" destId="{AF7FB4F8-AF2A-4466-B5B9-570A03FF459B}" srcOrd="1" destOrd="0" presId="urn:microsoft.com/office/officeart/2005/8/layout/bProcess4"/>
    <dgm:cxn modelId="{B89F7099-D94A-4D48-9C6C-B6033E4BFE11}" type="presParOf" srcId="{71E3BF43-B2F5-4CA8-8481-F0D3688847B1}" destId="{2A670C9A-DDFF-49B9-9DB5-703CB8FADE46}" srcOrd="11" destOrd="0" presId="urn:microsoft.com/office/officeart/2005/8/layout/bProcess4"/>
    <dgm:cxn modelId="{AC2E3F22-02E3-4E56-9A44-DBCF25A0142B}" type="presParOf" srcId="{71E3BF43-B2F5-4CA8-8481-F0D3688847B1}" destId="{128F3094-CC73-4DE7-87CD-8C53455A692E}" srcOrd="12" destOrd="0" presId="urn:microsoft.com/office/officeart/2005/8/layout/bProcess4"/>
    <dgm:cxn modelId="{40CF2379-700D-4845-9386-4B779A446AEA}" type="presParOf" srcId="{128F3094-CC73-4DE7-87CD-8C53455A692E}" destId="{1BD293DF-0018-4F1A-8D3B-5A8644FA91C0}" srcOrd="0" destOrd="0" presId="urn:microsoft.com/office/officeart/2005/8/layout/bProcess4"/>
    <dgm:cxn modelId="{ABBFBC88-FE9E-48DA-8CBA-E65460A6E18E}" type="presParOf" srcId="{128F3094-CC73-4DE7-87CD-8C53455A692E}" destId="{1816F1C7-1C3B-4233-A688-B9065894C9C9}" srcOrd="1" destOrd="0" presId="urn:microsoft.com/office/officeart/2005/8/layout/bProcess4"/>
    <dgm:cxn modelId="{F3F22063-2FE4-4924-B6FD-0A100B980AA8}" type="presParOf" srcId="{71E3BF43-B2F5-4CA8-8481-F0D3688847B1}" destId="{E96B0B9D-8261-443E-8668-A6C74A276055}" srcOrd="13" destOrd="0" presId="urn:microsoft.com/office/officeart/2005/8/layout/bProcess4"/>
    <dgm:cxn modelId="{D82A4372-FB69-48BE-BEEE-9824889D8963}" type="presParOf" srcId="{71E3BF43-B2F5-4CA8-8481-F0D3688847B1}" destId="{F5BE7A5E-A74E-45BE-85B6-DFD08F2F068C}" srcOrd="14" destOrd="0" presId="urn:microsoft.com/office/officeart/2005/8/layout/bProcess4"/>
    <dgm:cxn modelId="{268CA0A2-AE7F-4D36-94DC-D3AD87A724D9}" type="presParOf" srcId="{F5BE7A5E-A74E-45BE-85B6-DFD08F2F068C}" destId="{E265E18A-FCB3-483C-BDE6-E87E8B10222D}" srcOrd="0" destOrd="0" presId="urn:microsoft.com/office/officeart/2005/8/layout/bProcess4"/>
    <dgm:cxn modelId="{99070418-9C38-45B9-B8DB-963EA79CE40B}" type="presParOf" srcId="{F5BE7A5E-A74E-45BE-85B6-DFD08F2F068C}" destId="{3686EC6D-3FAB-4F1E-B594-BCAAA5B5F25B}" srcOrd="1" destOrd="0" presId="urn:microsoft.com/office/officeart/2005/8/layout/bProcess4"/>
    <dgm:cxn modelId="{A86657C1-7554-47DF-AD9F-0E27F79BBDFE}" type="presParOf" srcId="{71E3BF43-B2F5-4CA8-8481-F0D3688847B1}" destId="{E280AA03-7F51-4B6E-86DC-B629A8AF8024}" srcOrd="15" destOrd="0" presId="urn:microsoft.com/office/officeart/2005/8/layout/bProcess4"/>
    <dgm:cxn modelId="{AF486205-87D3-43DC-BF2C-2975CA963DBC}" type="presParOf" srcId="{71E3BF43-B2F5-4CA8-8481-F0D3688847B1}" destId="{C6DCE373-AB87-474B-94CE-B49DB81311DD}" srcOrd="16" destOrd="0" presId="urn:microsoft.com/office/officeart/2005/8/layout/bProcess4"/>
    <dgm:cxn modelId="{102AAEC8-F192-4AB9-BFB9-E038F3663567}" type="presParOf" srcId="{C6DCE373-AB87-474B-94CE-B49DB81311DD}" destId="{EFB1DCC4-4A1B-4771-B5AD-28F61434C2F1}" srcOrd="0" destOrd="0" presId="urn:microsoft.com/office/officeart/2005/8/layout/bProcess4"/>
    <dgm:cxn modelId="{BF7B73ED-58E8-43B5-993A-C5858D04ABD5}" type="presParOf" srcId="{C6DCE373-AB87-474B-94CE-B49DB81311DD}" destId="{47AF4CBB-7B7D-4C4D-9A4A-FFC3B17EDB68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9B545E3-F67A-4B60-81DF-E6C4448B0F44}" type="doc">
      <dgm:prSet loTypeId="urn:microsoft.com/office/officeart/2005/8/layout/bProcess4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7FE6818-587A-4F69-9FCB-61C96DDDF31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2.Implementation </a:t>
          </a:r>
          <a:endParaRPr lang="en-US" dirty="0">
            <a:solidFill>
              <a:schemeClr val="tx1"/>
            </a:solidFill>
          </a:endParaRPr>
        </a:p>
      </dgm:t>
    </dgm:pt>
    <dgm:pt modelId="{4E84379A-816F-4144-99B9-937D3F01F170}" type="parTrans" cxnId="{2FF71631-FA31-4700-8217-18377DDBDC83}">
      <dgm:prSet/>
      <dgm:spPr/>
      <dgm:t>
        <a:bodyPr/>
        <a:lstStyle/>
        <a:p>
          <a:endParaRPr lang="en-US"/>
        </a:p>
      </dgm:t>
    </dgm:pt>
    <dgm:pt modelId="{042E1252-7E21-4C4B-BBF8-1F02E8478728}" type="sibTrans" cxnId="{2FF71631-FA31-4700-8217-18377DDBDC8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2598FA5-645F-4B57-B7AD-41B19B48CDB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Talks about codes and algorithms on a finer level</a:t>
          </a:r>
          <a:endParaRPr lang="en-US" dirty="0">
            <a:solidFill>
              <a:schemeClr val="tx1"/>
            </a:solidFill>
          </a:endParaRPr>
        </a:p>
      </dgm:t>
    </dgm:pt>
    <dgm:pt modelId="{491D84E9-7668-4131-8231-39F996434A07}" type="parTrans" cxnId="{74C1C546-E366-4F0C-845C-ACCA86324362}">
      <dgm:prSet/>
      <dgm:spPr/>
      <dgm:t>
        <a:bodyPr/>
        <a:lstStyle/>
        <a:p>
          <a:endParaRPr lang="en-US"/>
        </a:p>
      </dgm:t>
    </dgm:pt>
    <dgm:pt modelId="{1799D44F-7E6B-4A2B-AD64-280106326E35}" type="sibTrans" cxnId="{74C1C546-E366-4F0C-845C-ACCA8632436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8E94AE-2018-4E94-8A60-257951BBE4F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Realization of concepts and ideas</a:t>
          </a:r>
          <a:endParaRPr lang="en-US" dirty="0">
            <a:solidFill>
              <a:schemeClr val="tx1"/>
            </a:solidFill>
          </a:endParaRPr>
        </a:p>
      </dgm:t>
    </dgm:pt>
    <dgm:pt modelId="{03AC6B3B-6833-4395-A3A5-D6C307153828}" type="parTrans" cxnId="{F3E23EB3-DB54-422D-A95B-33221F674AD9}">
      <dgm:prSet/>
      <dgm:spPr/>
      <dgm:t>
        <a:bodyPr/>
        <a:lstStyle/>
        <a:p>
          <a:endParaRPr lang="en-US"/>
        </a:p>
      </dgm:t>
    </dgm:pt>
    <dgm:pt modelId="{587CDE96-7A68-4A72-AD70-FAAAB7CC3AA7}" type="sibTrans" cxnId="{F3E23EB3-DB54-422D-A95B-33221F674AD9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47E2D1A-3D83-426F-8ED8-7B7B3126689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Solutions to problems</a:t>
          </a:r>
          <a:endParaRPr lang="en-US" dirty="0">
            <a:solidFill>
              <a:schemeClr val="tx1"/>
            </a:solidFill>
          </a:endParaRPr>
        </a:p>
      </dgm:t>
    </dgm:pt>
    <dgm:pt modelId="{550254C1-4B8A-4153-B620-2DE1FC5C1E2C}" type="parTrans" cxnId="{A6EEF676-4C3D-42B1-AF42-74DB9977B36C}">
      <dgm:prSet/>
      <dgm:spPr/>
      <dgm:t>
        <a:bodyPr/>
        <a:lstStyle/>
        <a:p>
          <a:endParaRPr lang="en-US"/>
        </a:p>
      </dgm:t>
    </dgm:pt>
    <dgm:pt modelId="{158C1C24-2CD7-4880-8E82-06909FA02C35}" type="sibTrans" cxnId="{A6EEF676-4C3D-42B1-AF42-74DB9977B36C}">
      <dgm:prSet/>
      <dgm:spPr/>
      <dgm:t>
        <a:bodyPr/>
        <a:lstStyle/>
        <a:p>
          <a:endParaRPr lang="en-US"/>
        </a:p>
      </dgm:t>
    </dgm:pt>
    <dgm:pt modelId="{2A86F008-731B-4A65-9B1B-843357847EC6}" type="pres">
      <dgm:prSet presAssocID="{E9B545E3-F67A-4B60-81DF-E6C4448B0F44}" presName="Name0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97B907D4-A415-45B8-ACE5-E954BC179FDC}" type="pres">
      <dgm:prSet presAssocID="{67FE6818-587A-4F69-9FCB-61C96DDDF312}" presName="compNode" presStyleCnt="0"/>
      <dgm:spPr/>
    </dgm:pt>
    <dgm:pt modelId="{8BE4BD68-E64C-4A90-8A74-AB12E857EAFB}" type="pres">
      <dgm:prSet presAssocID="{67FE6818-587A-4F69-9FCB-61C96DDDF312}" presName="dummyConnPt" presStyleCnt="0"/>
      <dgm:spPr/>
    </dgm:pt>
    <dgm:pt modelId="{43829191-A55F-4483-A49F-D656026226E6}" type="pres">
      <dgm:prSet presAssocID="{67FE6818-587A-4F69-9FCB-61C96DDDF3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0C7C9-74C4-4393-A1D7-B32FAC876523}" type="pres">
      <dgm:prSet presAssocID="{042E1252-7E21-4C4B-BBF8-1F02E8478728}" presName="sibTrans" presStyleLbl="bgSibTrans2D1" presStyleIdx="0" presStyleCnt="3"/>
      <dgm:spPr/>
      <dgm:t>
        <a:bodyPr/>
        <a:lstStyle/>
        <a:p>
          <a:endParaRPr lang="en-US"/>
        </a:p>
      </dgm:t>
    </dgm:pt>
    <dgm:pt modelId="{70994FD7-AF5C-4739-B9E9-9DC16DA35D2A}" type="pres">
      <dgm:prSet presAssocID="{D2598FA5-645F-4B57-B7AD-41B19B48CDBA}" presName="compNode" presStyleCnt="0"/>
      <dgm:spPr/>
    </dgm:pt>
    <dgm:pt modelId="{AC0B2892-EAC6-4A24-B934-A50AE6553733}" type="pres">
      <dgm:prSet presAssocID="{D2598FA5-645F-4B57-B7AD-41B19B48CDBA}" presName="dummyConnPt" presStyleCnt="0"/>
      <dgm:spPr/>
    </dgm:pt>
    <dgm:pt modelId="{DCC6D43C-A5FD-485E-8AC3-19E6E60ADD3F}" type="pres">
      <dgm:prSet presAssocID="{D2598FA5-645F-4B57-B7AD-41B19B48CDB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9859D9-20E8-4BFF-BFDE-300DD907AE2E}" type="pres">
      <dgm:prSet presAssocID="{1799D44F-7E6B-4A2B-AD64-280106326E35}" presName="sibTrans" presStyleLbl="bgSibTrans2D1" presStyleIdx="1" presStyleCnt="3"/>
      <dgm:spPr/>
      <dgm:t>
        <a:bodyPr/>
        <a:lstStyle/>
        <a:p>
          <a:endParaRPr lang="en-US"/>
        </a:p>
      </dgm:t>
    </dgm:pt>
    <dgm:pt modelId="{958DD78A-13DD-4BCA-AB0B-12A8D7BB442F}" type="pres">
      <dgm:prSet presAssocID="{668E94AE-2018-4E94-8A60-257951BBE4F5}" presName="compNode" presStyleCnt="0"/>
      <dgm:spPr/>
    </dgm:pt>
    <dgm:pt modelId="{D6617418-2C85-47E7-A506-570853AA253A}" type="pres">
      <dgm:prSet presAssocID="{668E94AE-2018-4E94-8A60-257951BBE4F5}" presName="dummyConnPt" presStyleCnt="0"/>
      <dgm:spPr/>
    </dgm:pt>
    <dgm:pt modelId="{E0910450-17B5-4118-89CF-920DE3E74C91}" type="pres">
      <dgm:prSet presAssocID="{668E94AE-2018-4E94-8A60-257951BBE4F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F53D7-17BC-4FB9-BB16-8D7C4850F898}" type="pres">
      <dgm:prSet presAssocID="{587CDE96-7A68-4A72-AD70-FAAAB7CC3AA7}" presName="sibTrans" presStyleLbl="bgSibTrans2D1" presStyleIdx="2" presStyleCnt="3"/>
      <dgm:spPr/>
      <dgm:t>
        <a:bodyPr/>
        <a:lstStyle/>
        <a:p>
          <a:endParaRPr lang="en-US"/>
        </a:p>
      </dgm:t>
    </dgm:pt>
    <dgm:pt modelId="{54C97B2E-7144-4EC6-B35A-6C2BFF31008F}" type="pres">
      <dgm:prSet presAssocID="{747E2D1A-3D83-426F-8ED8-7B7B3126689A}" presName="compNode" presStyleCnt="0"/>
      <dgm:spPr/>
    </dgm:pt>
    <dgm:pt modelId="{CAC62EC3-36C6-456F-BFE9-1FDADDD65A14}" type="pres">
      <dgm:prSet presAssocID="{747E2D1A-3D83-426F-8ED8-7B7B3126689A}" presName="dummyConnPt" presStyleCnt="0"/>
      <dgm:spPr/>
    </dgm:pt>
    <dgm:pt modelId="{672A63F3-24D0-4992-81D6-8F78B91F4E66}" type="pres">
      <dgm:prSet presAssocID="{747E2D1A-3D83-426F-8ED8-7B7B3126689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ADE5C-816A-44AE-BB94-286CC1EA9D7C}" type="presOf" srcId="{67FE6818-587A-4F69-9FCB-61C96DDDF312}" destId="{43829191-A55F-4483-A49F-D656026226E6}" srcOrd="0" destOrd="0" presId="urn:microsoft.com/office/officeart/2005/8/layout/bProcess4"/>
    <dgm:cxn modelId="{F3E23EB3-DB54-422D-A95B-33221F674AD9}" srcId="{E9B545E3-F67A-4B60-81DF-E6C4448B0F44}" destId="{668E94AE-2018-4E94-8A60-257951BBE4F5}" srcOrd="2" destOrd="0" parTransId="{03AC6B3B-6833-4395-A3A5-D6C307153828}" sibTransId="{587CDE96-7A68-4A72-AD70-FAAAB7CC3AA7}"/>
    <dgm:cxn modelId="{8CE637E5-AF53-4F76-9335-50EB04A39954}" type="presOf" srcId="{747E2D1A-3D83-426F-8ED8-7B7B3126689A}" destId="{672A63F3-24D0-4992-81D6-8F78B91F4E66}" srcOrd="0" destOrd="0" presId="urn:microsoft.com/office/officeart/2005/8/layout/bProcess4"/>
    <dgm:cxn modelId="{6296CD31-B6C0-4558-91A9-0631D5DDFFA9}" type="presOf" srcId="{587CDE96-7A68-4A72-AD70-FAAAB7CC3AA7}" destId="{DEDF53D7-17BC-4FB9-BB16-8D7C4850F898}" srcOrd="0" destOrd="0" presId="urn:microsoft.com/office/officeart/2005/8/layout/bProcess4"/>
    <dgm:cxn modelId="{2FF71631-FA31-4700-8217-18377DDBDC83}" srcId="{E9B545E3-F67A-4B60-81DF-E6C4448B0F44}" destId="{67FE6818-587A-4F69-9FCB-61C96DDDF312}" srcOrd="0" destOrd="0" parTransId="{4E84379A-816F-4144-99B9-937D3F01F170}" sibTransId="{042E1252-7E21-4C4B-BBF8-1F02E8478728}"/>
    <dgm:cxn modelId="{481126AF-BDD4-4089-902F-F0E73528DC8E}" type="presOf" srcId="{042E1252-7E21-4C4B-BBF8-1F02E8478728}" destId="{C6E0C7C9-74C4-4393-A1D7-B32FAC876523}" srcOrd="0" destOrd="0" presId="urn:microsoft.com/office/officeart/2005/8/layout/bProcess4"/>
    <dgm:cxn modelId="{A6EEF676-4C3D-42B1-AF42-74DB9977B36C}" srcId="{E9B545E3-F67A-4B60-81DF-E6C4448B0F44}" destId="{747E2D1A-3D83-426F-8ED8-7B7B3126689A}" srcOrd="3" destOrd="0" parTransId="{550254C1-4B8A-4153-B620-2DE1FC5C1E2C}" sibTransId="{158C1C24-2CD7-4880-8E82-06909FA02C35}"/>
    <dgm:cxn modelId="{F2AABA45-93EB-415F-99DD-4BCB6B098BC0}" type="presOf" srcId="{668E94AE-2018-4E94-8A60-257951BBE4F5}" destId="{E0910450-17B5-4118-89CF-920DE3E74C91}" srcOrd="0" destOrd="0" presId="urn:microsoft.com/office/officeart/2005/8/layout/bProcess4"/>
    <dgm:cxn modelId="{61F1E3AA-9A36-4039-B27B-CD46B713A134}" type="presOf" srcId="{D2598FA5-645F-4B57-B7AD-41B19B48CDBA}" destId="{DCC6D43C-A5FD-485E-8AC3-19E6E60ADD3F}" srcOrd="0" destOrd="0" presId="urn:microsoft.com/office/officeart/2005/8/layout/bProcess4"/>
    <dgm:cxn modelId="{74C1C546-E366-4F0C-845C-ACCA86324362}" srcId="{E9B545E3-F67A-4B60-81DF-E6C4448B0F44}" destId="{D2598FA5-645F-4B57-B7AD-41B19B48CDBA}" srcOrd="1" destOrd="0" parTransId="{491D84E9-7668-4131-8231-39F996434A07}" sibTransId="{1799D44F-7E6B-4A2B-AD64-280106326E35}"/>
    <dgm:cxn modelId="{1C52BBDE-B665-4FEE-9039-63AC96859709}" type="presOf" srcId="{1799D44F-7E6B-4A2B-AD64-280106326E35}" destId="{139859D9-20E8-4BFF-BFDE-300DD907AE2E}" srcOrd="0" destOrd="0" presId="urn:microsoft.com/office/officeart/2005/8/layout/bProcess4"/>
    <dgm:cxn modelId="{E714AA27-F516-4527-A282-DE178F535C8D}" type="presOf" srcId="{E9B545E3-F67A-4B60-81DF-E6C4448B0F44}" destId="{2A86F008-731B-4A65-9B1B-843357847EC6}" srcOrd="0" destOrd="0" presId="urn:microsoft.com/office/officeart/2005/8/layout/bProcess4"/>
    <dgm:cxn modelId="{7A37BD1E-5CCA-4DEB-9131-9549D45F9298}" type="presParOf" srcId="{2A86F008-731B-4A65-9B1B-843357847EC6}" destId="{97B907D4-A415-45B8-ACE5-E954BC179FDC}" srcOrd="0" destOrd="0" presId="urn:microsoft.com/office/officeart/2005/8/layout/bProcess4"/>
    <dgm:cxn modelId="{6BECE342-1557-47CE-B077-D877DA4EFAB3}" type="presParOf" srcId="{97B907D4-A415-45B8-ACE5-E954BC179FDC}" destId="{8BE4BD68-E64C-4A90-8A74-AB12E857EAFB}" srcOrd="0" destOrd="0" presId="urn:microsoft.com/office/officeart/2005/8/layout/bProcess4"/>
    <dgm:cxn modelId="{A2313CEC-B2B8-424F-9127-4D1881583392}" type="presParOf" srcId="{97B907D4-A415-45B8-ACE5-E954BC179FDC}" destId="{43829191-A55F-4483-A49F-D656026226E6}" srcOrd="1" destOrd="0" presId="urn:microsoft.com/office/officeart/2005/8/layout/bProcess4"/>
    <dgm:cxn modelId="{FA0D767C-753A-4FD4-9E50-536E5127EC79}" type="presParOf" srcId="{2A86F008-731B-4A65-9B1B-843357847EC6}" destId="{C6E0C7C9-74C4-4393-A1D7-B32FAC876523}" srcOrd="1" destOrd="0" presId="urn:microsoft.com/office/officeart/2005/8/layout/bProcess4"/>
    <dgm:cxn modelId="{AB81DCB4-DB67-4232-9532-81E17014E4BB}" type="presParOf" srcId="{2A86F008-731B-4A65-9B1B-843357847EC6}" destId="{70994FD7-AF5C-4739-B9E9-9DC16DA35D2A}" srcOrd="2" destOrd="0" presId="urn:microsoft.com/office/officeart/2005/8/layout/bProcess4"/>
    <dgm:cxn modelId="{C080E30B-59A2-41A1-A967-34580A3F42B5}" type="presParOf" srcId="{70994FD7-AF5C-4739-B9E9-9DC16DA35D2A}" destId="{AC0B2892-EAC6-4A24-B934-A50AE6553733}" srcOrd="0" destOrd="0" presId="urn:microsoft.com/office/officeart/2005/8/layout/bProcess4"/>
    <dgm:cxn modelId="{4ADAB718-CC5F-4361-839D-62E723A0BC48}" type="presParOf" srcId="{70994FD7-AF5C-4739-B9E9-9DC16DA35D2A}" destId="{DCC6D43C-A5FD-485E-8AC3-19E6E60ADD3F}" srcOrd="1" destOrd="0" presId="urn:microsoft.com/office/officeart/2005/8/layout/bProcess4"/>
    <dgm:cxn modelId="{327B7029-ABA7-4061-A787-61936565388D}" type="presParOf" srcId="{2A86F008-731B-4A65-9B1B-843357847EC6}" destId="{139859D9-20E8-4BFF-BFDE-300DD907AE2E}" srcOrd="3" destOrd="0" presId="urn:microsoft.com/office/officeart/2005/8/layout/bProcess4"/>
    <dgm:cxn modelId="{DFE19675-3EAC-490C-9FF5-813C6EC7EFFE}" type="presParOf" srcId="{2A86F008-731B-4A65-9B1B-843357847EC6}" destId="{958DD78A-13DD-4BCA-AB0B-12A8D7BB442F}" srcOrd="4" destOrd="0" presId="urn:microsoft.com/office/officeart/2005/8/layout/bProcess4"/>
    <dgm:cxn modelId="{E7E6FE7A-9F15-44EE-8490-8DB9F586B518}" type="presParOf" srcId="{958DD78A-13DD-4BCA-AB0B-12A8D7BB442F}" destId="{D6617418-2C85-47E7-A506-570853AA253A}" srcOrd="0" destOrd="0" presId="urn:microsoft.com/office/officeart/2005/8/layout/bProcess4"/>
    <dgm:cxn modelId="{CA7BC6F0-BA79-44D3-93C4-52BA26685E3D}" type="presParOf" srcId="{958DD78A-13DD-4BCA-AB0B-12A8D7BB442F}" destId="{E0910450-17B5-4118-89CF-920DE3E74C91}" srcOrd="1" destOrd="0" presId="urn:microsoft.com/office/officeart/2005/8/layout/bProcess4"/>
    <dgm:cxn modelId="{6C7584DF-C75F-47F7-8A27-A67A136D3076}" type="presParOf" srcId="{2A86F008-731B-4A65-9B1B-843357847EC6}" destId="{DEDF53D7-17BC-4FB9-BB16-8D7C4850F898}" srcOrd="5" destOrd="0" presId="urn:microsoft.com/office/officeart/2005/8/layout/bProcess4"/>
    <dgm:cxn modelId="{374E3268-A441-4ABA-837B-11ED9B7C3A78}" type="presParOf" srcId="{2A86F008-731B-4A65-9B1B-843357847EC6}" destId="{54C97B2E-7144-4EC6-B35A-6C2BFF31008F}" srcOrd="6" destOrd="0" presId="urn:microsoft.com/office/officeart/2005/8/layout/bProcess4"/>
    <dgm:cxn modelId="{D33776C0-6D3E-4B3F-99D1-B959A2A73314}" type="presParOf" srcId="{54C97B2E-7144-4EC6-B35A-6C2BFF31008F}" destId="{CAC62EC3-36C6-456F-BFE9-1FDADDD65A14}" srcOrd="0" destOrd="0" presId="urn:microsoft.com/office/officeart/2005/8/layout/bProcess4"/>
    <dgm:cxn modelId="{F9C0389B-2829-4404-8D1A-686A38A9E953}" type="presParOf" srcId="{54C97B2E-7144-4EC6-B35A-6C2BFF31008F}" destId="{672A63F3-24D0-4992-81D6-8F78B91F4E66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DF07246-2BFF-42DA-BBEA-98B6B07027D4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D728210-B86C-4006-AB79-8274A49BF26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 about achieved goals </a:t>
          </a:r>
          <a:endParaRPr lang="en-US" dirty="0">
            <a:solidFill>
              <a:schemeClr val="tx1"/>
            </a:solidFill>
          </a:endParaRPr>
        </a:p>
      </dgm:t>
    </dgm:pt>
    <dgm:pt modelId="{8E577A36-780F-43E7-BE16-7DA4AD53841F}" type="parTrans" cxnId="{CFB95460-89F4-4846-952C-2B27DD625865}">
      <dgm:prSet/>
      <dgm:spPr/>
      <dgm:t>
        <a:bodyPr/>
        <a:lstStyle/>
        <a:p>
          <a:endParaRPr lang="en-US"/>
        </a:p>
      </dgm:t>
    </dgm:pt>
    <dgm:pt modelId="{58F3B930-F6FE-4B19-A181-6B8C42955711}" type="sibTrans" cxnId="{CFB95460-89F4-4846-952C-2B27DD625865}">
      <dgm:prSet/>
      <dgm:spPr/>
      <dgm:t>
        <a:bodyPr/>
        <a:lstStyle/>
        <a:p>
          <a:endParaRPr lang="en-US"/>
        </a:p>
      </dgm:t>
    </dgm:pt>
    <dgm:pt modelId="{D2B0D57D-61DF-4116-8820-5CB4A459460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Talk about the reasoning about tests and methods you carried out</a:t>
          </a:r>
          <a:endParaRPr lang="en-US" dirty="0">
            <a:solidFill>
              <a:schemeClr val="tx1"/>
            </a:solidFill>
          </a:endParaRPr>
        </a:p>
      </dgm:t>
    </dgm:pt>
    <dgm:pt modelId="{FCB5B75F-58EA-41C3-BBB9-467D94A317CB}" type="parTrans" cxnId="{CB200794-6C4B-4193-9062-708813E9F02E}">
      <dgm:prSet/>
      <dgm:spPr/>
      <dgm:t>
        <a:bodyPr/>
        <a:lstStyle/>
        <a:p>
          <a:endParaRPr lang="en-US"/>
        </a:p>
      </dgm:t>
    </dgm:pt>
    <dgm:pt modelId="{AC113E58-40C9-4EE3-88DE-0E3912432EE6}" type="sibTrans" cxnId="{CB200794-6C4B-4193-9062-708813E9F02E}">
      <dgm:prSet/>
      <dgm:spPr/>
      <dgm:t>
        <a:bodyPr/>
        <a:lstStyle/>
        <a:p>
          <a:endParaRPr lang="en-US"/>
        </a:p>
      </dgm:t>
    </dgm:pt>
    <dgm:pt modelId="{2DEA5E73-8A15-42C5-93C5-A5AEB8441B8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Critical evaluation of the achieved goals in the end and appraisal </a:t>
          </a:r>
          <a:endParaRPr lang="en-US" dirty="0">
            <a:solidFill>
              <a:schemeClr val="tx1"/>
            </a:solidFill>
          </a:endParaRPr>
        </a:p>
      </dgm:t>
    </dgm:pt>
    <dgm:pt modelId="{828CD815-F347-45A3-B53A-2C28CC5C8F5F}" type="parTrans" cxnId="{DC4F0788-386C-4EAE-B359-D6DB29817524}">
      <dgm:prSet/>
      <dgm:spPr/>
      <dgm:t>
        <a:bodyPr/>
        <a:lstStyle/>
        <a:p>
          <a:endParaRPr lang="en-US"/>
        </a:p>
      </dgm:t>
    </dgm:pt>
    <dgm:pt modelId="{FBAF5F47-F707-45D0-AE2A-7A0EF117E6EF}" type="sibTrans" cxnId="{DC4F0788-386C-4EAE-B359-D6DB29817524}">
      <dgm:prSet/>
      <dgm:spPr/>
      <dgm:t>
        <a:bodyPr/>
        <a:lstStyle/>
        <a:p>
          <a:endParaRPr lang="en-US"/>
        </a:p>
      </dgm:t>
    </dgm:pt>
    <dgm:pt modelId="{EF0ECCA5-D429-436C-BBB2-0EA47BB07D84}" type="pres">
      <dgm:prSet presAssocID="{3DF07246-2BFF-42DA-BBEA-98B6B07027D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30CD7F-8669-4630-A572-7888935E6078}" type="pres">
      <dgm:prSet presAssocID="{ED728210-B86C-4006-AB79-8274A49BF265}" presName="parentLin" presStyleCnt="0"/>
      <dgm:spPr/>
    </dgm:pt>
    <dgm:pt modelId="{D2EB02C0-371B-4FA0-AB31-EA27224E3ACE}" type="pres">
      <dgm:prSet presAssocID="{ED728210-B86C-4006-AB79-8274A49BF26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7383C52-2735-4A5C-895B-E4552E85771C}" type="pres">
      <dgm:prSet presAssocID="{ED728210-B86C-4006-AB79-8274A49BF265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CAC1B56-30DE-4EF6-8949-E8591CC22318}" type="pres">
      <dgm:prSet presAssocID="{ED728210-B86C-4006-AB79-8274A49BF265}" presName="negativeSpace" presStyleCnt="0"/>
      <dgm:spPr/>
    </dgm:pt>
    <dgm:pt modelId="{4515FEAB-B6CB-4A8A-9CA1-765E0CDE3CDA}" type="pres">
      <dgm:prSet presAssocID="{ED728210-B86C-4006-AB79-8274A49BF265}" presName="childText" presStyleLbl="conFgAcc1" presStyleIdx="0" presStyleCnt="3">
        <dgm:presLayoutVars>
          <dgm:bulletEnabled val="1"/>
        </dgm:presLayoutVars>
      </dgm:prSet>
      <dgm:spPr/>
    </dgm:pt>
    <dgm:pt modelId="{D5614CD5-DE5D-4629-98A5-4B6782B9B65E}" type="pres">
      <dgm:prSet presAssocID="{58F3B930-F6FE-4B19-A181-6B8C42955711}" presName="spaceBetweenRectangles" presStyleCnt="0"/>
      <dgm:spPr/>
    </dgm:pt>
    <dgm:pt modelId="{1EB061FD-35BB-4B43-8D6A-C1B3FE00FC80}" type="pres">
      <dgm:prSet presAssocID="{D2B0D57D-61DF-4116-8820-5CB4A459460C}" presName="parentLin" presStyleCnt="0"/>
      <dgm:spPr/>
    </dgm:pt>
    <dgm:pt modelId="{B1EBB66E-892C-471B-9F44-1E6115646D3D}" type="pres">
      <dgm:prSet presAssocID="{D2B0D57D-61DF-4116-8820-5CB4A459460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A810328-4854-4F46-BA80-844802A31B85}" type="pres">
      <dgm:prSet presAssocID="{D2B0D57D-61DF-4116-8820-5CB4A459460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1B0772-5883-4A74-8FC9-A97A56EF1C1D}" type="pres">
      <dgm:prSet presAssocID="{D2B0D57D-61DF-4116-8820-5CB4A459460C}" presName="negativeSpace" presStyleCnt="0"/>
      <dgm:spPr/>
    </dgm:pt>
    <dgm:pt modelId="{4D092E66-8DA5-436F-AED6-939D844B74DF}" type="pres">
      <dgm:prSet presAssocID="{D2B0D57D-61DF-4116-8820-5CB4A459460C}" presName="childText" presStyleLbl="conFgAcc1" presStyleIdx="1" presStyleCnt="3">
        <dgm:presLayoutVars>
          <dgm:bulletEnabled val="1"/>
        </dgm:presLayoutVars>
      </dgm:prSet>
      <dgm:spPr/>
    </dgm:pt>
    <dgm:pt modelId="{FFC2B259-457B-4E8D-9571-F916F767CCF5}" type="pres">
      <dgm:prSet presAssocID="{AC113E58-40C9-4EE3-88DE-0E3912432EE6}" presName="spaceBetweenRectangles" presStyleCnt="0"/>
      <dgm:spPr/>
    </dgm:pt>
    <dgm:pt modelId="{103B9312-00E4-4099-9F90-81B99FBCA401}" type="pres">
      <dgm:prSet presAssocID="{2DEA5E73-8A15-42C5-93C5-A5AEB8441B86}" presName="parentLin" presStyleCnt="0"/>
      <dgm:spPr/>
    </dgm:pt>
    <dgm:pt modelId="{316CABFC-3191-4054-A24F-5A0B50F09BB2}" type="pres">
      <dgm:prSet presAssocID="{2DEA5E73-8A15-42C5-93C5-A5AEB8441B86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4F211FC-5041-4E20-BEB0-19B1CC1D917D}" type="pres">
      <dgm:prSet presAssocID="{2DEA5E73-8A15-42C5-93C5-A5AEB8441B86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7270A8-2E3B-4DF5-8A49-32C801469378}" type="pres">
      <dgm:prSet presAssocID="{2DEA5E73-8A15-42C5-93C5-A5AEB8441B86}" presName="negativeSpace" presStyleCnt="0"/>
      <dgm:spPr/>
    </dgm:pt>
    <dgm:pt modelId="{FC0302FC-7CF2-425A-96A5-7D31F8EE477C}" type="pres">
      <dgm:prSet presAssocID="{2DEA5E73-8A15-42C5-93C5-A5AEB8441B8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B95460-89F4-4846-952C-2B27DD625865}" srcId="{3DF07246-2BFF-42DA-BBEA-98B6B07027D4}" destId="{ED728210-B86C-4006-AB79-8274A49BF265}" srcOrd="0" destOrd="0" parTransId="{8E577A36-780F-43E7-BE16-7DA4AD53841F}" sibTransId="{58F3B930-F6FE-4B19-A181-6B8C42955711}"/>
    <dgm:cxn modelId="{A5DCC4C1-0DF4-4214-B3B1-D16AD62EAD3F}" type="presOf" srcId="{ED728210-B86C-4006-AB79-8274A49BF265}" destId="{B7383C52-2735-4A5C-895B-E4552E85771C}" srcOrd="1" destOrd="0" presId="urn:microsoft.com/office/officeart/2005/8/layout/list1"/>
    <dgm:cxn modelId="{DC4F0788-386C-4EAE-B359-D6DB29817524}" srcId="{3DF07246-2BFF-42DA-BBEA-98B6B07027D4}" destId="{2DEA5E73-8A15-42C5-93C5-A5AEB8441B86}" srcOrd="2" destOrd="0" parTransId="{828CD815-F347-45A3-B53A-2C28CC5C8F5F}" sibTransId="{FBAF5F47-F707-45D0-AE2A-7A0EF117E6EF}"/>
    <dgm:cxn modelId="{CB200794-6C4B-4193-9062-708813E9F02E}" srcId="{3DF07246-2BFF-42DA-BBEA-98B6B07027D4}" destId="{D2B0D57D-61DF-4116-8820-5CB4A459460C}" srcOrd="1" destOrd="0" parTransId="{FCB5B75F-58EA-41C3-BBB9-467D94A317CB}" sibTransId="{AC113E58-40C9-4EE3-88DE-0E3912432EE6}"/>
    <dgm:cxn modelId="{50716746-97E7-4463-8546-CE7FE450D0A3}" type="presOf" srcId="{ED728210-B86C-4006-AB79-8274A49BF265}" destId="{D2EB02C0-371B-4FA0-AB31-EA27224E3ACE}" srcOrd="0" destOrd="0" presId="urn:microsoft.com/office/officeart/2005/8/layout/list1"/>
    <dgm:cxn modelId="{0E827CCF-A04B-43A1-948E-A8D67A266781}" type="presOf" srcId="{D2B0D57D-61DF-4116-8820-5CB4A459460C}" destId="{0A810328-4854-4F46-BA80-844802A31B85}" srcOrd="1" destOrd="0" presId="urn:microsoft.com/office/officeart/2005/8/layout/list1"/>
    <dgm:cxn modelId="{F4517E37-A5BA-40FD-89CB-953CB0CEBF08}" type="presOf" srcId="{D2B0D57D-61DF-4116-8820-5CB4A459460C}" destId="{B1EBB66E-892C-471B-9F44-1E6115646D3D}" srcOrd="0" destOrd="0" presId="urn:microsoft.com/office/officeart/2005/8/layout/list1"/>
    <dgm:cxn modelId="{5D4D31D8-6CA2-42C0-94E2-BF06634E819F}" type="presOf" srcId="{2DEA5E73-8A15-42C5-93C5-A5AEB8441B86}" destId="{04F211FC-5041-4E20-BEB0-19B1CC1D917D}" srcOrd="1" destOrd="0" presId="urn:microsoft.com/office/officeart/2005/8/layout/list1"/>
    <dgm:cxn modelId="{F445EB6C-F0EA-435D-9157-5CE306D4C0B0}" type="presOf" srcId="{2DEA5E73-8A15-42C5-93C5-A5AEB8441B86}" destId="{316CABFC-3191-4054-A24F-5A0B50F09BB2}" srcOrd="0" destOrd="0" presId="urn:microsoft.com/office/officeart/2005/8/layout/list1"/>
    <dgm:cxn modelId="{9A7AFA20-1139-42E9-A0AD-26A05F0605D0}" type="presOf" srcId="{3DF07246-2BFF-42DA-BBEA-98B6B07027D4}" destId="{EF0ECCA5-D429-436C-BBB2-0EA47BB07D84}" srcOrd="0" destOrd="0" presId="urn:microsoft.com/office/officeart/2005/8/layout/list1"/>
    <dgm:cxn modelId="{04601161-361B-4788-9BA4-9063F8B58745}" type="presParOf" srcId="{EF0ECCA5-D429-436C-BBB2-0EA47BB07D84}" destId="{2630CD7F-8669-4630-A572-7888935E6078}" srcOrd="0" destOrd="0" presId="urn:microsoft.com/office/officeart/2005/8/layout/list1"/>
    <dgm:cxn modelId="{1ABD1930-19EA-42BB-BD09-6BED6970A8C1}" type="presParOf" srcId="{2630CD7F-8669-4630-A572-7888935E6078}" destId="{D2EB02C0-371B-4FA0-AB31-EA27224E3ACE}" srcOrd="0" destOrd="0" presId="urn:microsoft.com/office/officeart/2005/8/layout/list1"/>
    <dgm:cxn modelId="{9566D8B1-4C36-4BC2-81EB-6762B622478F}" type="presParOf" srcId="{2630CD7F-8669-4630-A572-7888935E6078}" destId="{B7383C52-2735-4A5C-895B-E4552E85771C}" srcOrd="1" destOrd="0" presId="urn:microsoft.com/office/officeart/2005/8/layout/list1"/>
    <dgm:cxn modelId="{91EBFB7A-208D-4F92-972B-C3B12F2A8346}" type="presParOf" srcId="{EF0ECCA5-D429-436C-BBB2-0EA47BB07D84}" destId="{2CAC1B56-30DE-4EF6-8949-E8591CC22318}" srcOrd="1" destOrd="0" presId="urn:microsoft.com/office/officeart/2005/8/layout/list1"/>
    <dgm:cxn modelId="{B4FD6085-4EC1-40DC-BC6F-940C52DBA7B6}" type="presParOf" srcId="{EF0ECCA5-D429-436C-BBB2-0EA47BB07D84}" destId="{4515FEAB-B6CB-4A8A-9CA1-765E0CDE3CDA}" srcOrd="2" destOrd="0" presId="urn:microsoft.com/office/officeart/2005/8/layout/list1"/>
    <dgm:cxn modelId="{1A66BF87-E0D8-4575-9057-DC4869260DA2}" type="presParOf" srcId="{EF0ECCA5-D429-436C-BBB2-0EA47BB07D84}" destId="{D5614CD5-DE5D-4629-98A5-4B6782B9B65E}" srcOrd="3" destOrd="0" presId="urn:microsoft.com/office/officeart/2005/8/layout/list1"/>
    <dgm:cxn modelId="{80C4BC08-2A9B-4474-A03B-BEDAECE4A8DD}" type="presParOf" srcId="{EF0ECCA5-D429-436C-BBB2-0EA47BB07D84}" destId="{1EB061FD-35BB-4B43-8D6A-C1B3FE00FC80}" srcOrd="4" destOrd="0" presId="urn:microsoft.com/office/officeart/2005/8/layout/list1"/>
    <dgm:cxn modelId="{CE405308-616D-4816-810F-CE6071F7A9D3}" type="presParOf" srcId="{1EB061FD-35BB-4B43-8D6A-C1B3FE00FC80}" destId="{B1EBB66E-892C-471B-9F44-1E6115646D3D}" srcOrd="0" destOrd="0" presId="urn:microsoft.com/office/officeart/2005/8/layout/list1"/>
    <dgm:cxn modelId="{D8023368-2345-447D-A952-74CF4EF223BB}" type="presParOf" srcId="{1EB061FD-35BB-4B43-8D6A-C1B3FE00FC80}" destId="{0A810328-4854-4F46-BA80-844802A31B85}" srcOrd="1" destOrd="0" presId="urn:microsoft.com/office/officeart/2005/8/layout/list1"/>
    <dgm:cxn modelId="{8016F1BF-1F21-4B5F-926C-06C93F16FB7D}" type="presParOf" srcId="{EF0ECCA5-D429-436C-BBB2-0EA47BB07D84}" destId="{8D1B0772-5883-4A74-8FC9-A97A56EF1C1D}" srcOrd="5" destOrd="0" presId="urn:microsoft.com/office/officeart/2005/8/layout/list1"/>
    <dgm:cxn modelId="{ECD0E858-BAFB-44F3-B7E5-755B2944ED58}" type="presParOf" srcId="{EF0ECCA5-D429-436C-BBB2-0EA47BB07D84}" destId="{4D092E66-8DA5-436F-AED6-939D844B74DF}" srcOrd="6" destOrd="0" presId="urn:microsoft.com/office/officeart/2005/8/layout/list1"/>
    <dgm:cxn modelId="{80CBEB50-A6DF-456B-AA56-3700A0F922F2}" type="presParOf" srcId="{EF0ECCA5-D429-436C-BBB2-0EA47BB07D84}" destId="{FFC2B259-457B-4E8D-9571-F916F767CCF5}" srcOrd="7" destOrd="0" presId="urn:microsoft.com/office/officeart/2005/8/layout/list1"/>
    <dgm:cxn modelId="{A45C1126-3CDD-4B01-8187-76BD4074661D}" type="presParOf" srcId="{EF0ECCA5-D429-436C-BBB2-0EA47BB07D84}" destId="{103B9312-00E4-4099-9F90-81B99FBCA401}" srcOrd="8" destOrd="0" presId="urn:microsoft.com/office/officeart/2005/8/layout/list1"/>
    <dgm:cxn modelId="{A3B3FE33-0503-416F-BFB8-1F3044CA7A78}" type="presParOf" srcId="{103B9312-00E4-4099-9F90-81B99FBCA401}" destId="{316CABFC-3191-4054-A24F-5A0B50F09BB2}" srcOrd="0" destOrd="0" presId="urn:microsoft.com/office/officeart/2005/8/layout/list1"/>
    <dgm:cxn modelId="{A6702BD8-E373-4EF4-ADCB-DD4DBA4CE859}" type="presParOf" srcId="{103B9312-00E4-4099-9F90-81B99FBCA401}" destId="{04F211FC-5041-4E20-BEB0-19B1CC1D917D}" srcOrd="1" destOrd="0" presId="urn:microsoft.com/office/officeart/2005/8/layout/list1"/>
    <dgm:cxn modelId="{B1FF7B5C-7174-4310-847F-6F14ADADC8CF}" type="presParOf" srcId="{EF0ECCA5-D429-436C-BBB2-0EA47BB07D84}" destId="{B77270A8-2E3B-4DF5-8A49-32C801469378}" srcOrd="9" destOrd="0" presId="urn:microsoft.com/office/officeart/2005/8/layout/list1"/>
    <dgm:cxn modelId="{9E6A7C4C-7FB7-4ACB-A255-957F4EF599D3}" type="presParOf" srcId="{EF0ECCA5-D429-436C-BBB2-0EA47BB07D84}" destId="{FC0302FC-7CF2-425A-96A5-7D31F8EE477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9119E616-F3A9-433A-B6FF-90E4F608CB68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964CABF-DB4F-4441-BF5D-8B0D7F77E35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Conclusion talks about the overall summary and conclusion of the project</a:t>
          </a:r>
          <a:endParaRPr lang="en-US" dirty="0">
            <a:solidFill>
              <a:schemeClr val="tx1"/>
            </a:solidFill>
          </a:endParaRPr>
        </a:p>
      </dgm:t>
    </dgm:pt>
    <dgm:pt modelId="{AE25CF60-264E-4610-999F-9C577FAE29AE}" type="parTrans" cxnId="{02259DB6-7233-476D-9FD1-03B2277FAF51}">
      <dgm:prSet/>
      <dgm:spPr/>
      <dgm:t>
        <a:bodyPr/>
        <a:lstStyle/>
        <a:p>
          <a:endParaRPr lang="en-US"/>
        </a:p>
      </dgm:t>
    </dgm:pt>
    <dgm:pt modelId="{9FCAE175-6CCA-4D9F-82C0-6F096407B923}" type="sibTrans" cxnId="{02259DB6-7233-476D-9FD1-03B2277FAF5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150302B-2E79-4C0B-B6B4-9A3473C26E0C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Future work would provide a starting point for the next research </a:t>
          </a:r>
          <a:endParaRPr lang="en-US" dirty="0">
            <a:solidFill>
              <a:schemeClr val="tx1"/>
            </a:solidFill>
          </a:endParaRPr>
        </a:p>
      </dgm:t>
    </dgm:pt>
    <dgm:pt modelId="{9BB9A8CE-35E1-4710-AA4C-4CCACCF807A1}" type="parTrans" cxnId="{CC810036-2C1F-4C21-B9C2-65D03D75E8DF}">
      <dgm:prSet/>
      <dgm:spPr/>
      <dgm:t>
        <a:bodyPr/>
        <a:lstStyle/>
        <a:p>
          <a:endParaRPr lang="en-US"/>
        </a:p>
      </dgm:t>
    </dgm:pt>
    <dgm:pt modelId="{0F3C7AED-D269-46EC-9705-9CA4ED0EB123}" type="sibTrans" cxnId="{CC810036-2C1F-4C21-B9C2-65D03D75E8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BE51B4D-E8B0-4A0B-9744-B8829BCDA6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Integrate the two. </a:t>
          </a:r>
          <a:endParaRPr lang="en-US" dirty="0">
            <a:solidFill>
              <a:schemeClr val="tx1"/>
            </a:solidFill>
          </a:endParaRPr>
        </a:p>
      </dgm:t>
    </dgm:pt>
    <dgm:pt modelId="{4ABA1E17-8CED-438A-98E9-0ABDD4BF317E}" type="parTrans" cxnId="{E700640F-835F-45F7-9FFF-58BC1094DD68}">
      <dgm:prSet/>
      <dgm:spPr/>
      <dgm:t>
        <a:bodyPr/>
        <a:lstStyle/>
        <a:p>
          <a:endParaRPr lang="en-US"/>
        </a:p>
      </dgm:t>
    </dgm:pt>
    <dgm:pt modelId="{D6243D6A-0F04-4CF8-A925-6836ADC5E0F7}" type="sibTrans" cxnId="{E700640F-835F-45F7-9FFF-58BC1094DD68}">
      <dgm:prSet/>
      <dgm:spPr/>
      <dgm:t>
        <a:bodyPr/>
        <a:lstStyle/>
        <a:p>
          <a:endParaRPr lang="en-US"/>
        </a:p>
      </dgm:t>
    </dgm:pt>
    <dgm:pt modelId="{B30637C1-FB64-492D-945E-011046EBE84A}" type="pres">
      <dgm:prSet presAssocID="{9119E616-F3A9-433A-B6FF-90E4F608CB68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3C185F9-979C-454D-A603-73CC5B544B84}" type="pres">
      <dgm:prSet presAssocID="{9119E616-F3A9-433A-B6FF-90E4F608CB68}" presName="dummyMaxCanvas" presStyleCnt="0">
        <dgm:presLayoutVars/>
      </dgm:prSet>
      <dgm:spPr/>
    </dgm:pt>
    <dgm:pt modelId="{DAF01398-D77A-4AB8-AE70-D4CF9E42DC77}" type="pres">
      <dgm:prSet presAssocID="{9119E616-F3A9-433A-B6FF-90E4F608CB68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C7C2C-861D-4E09-9980-54631FDFFC8E}" type="pres">
      <dgm:prSet presAssocID="{9119E616-F3A9-433A-B6FF-90E4F608CB68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5655C-A126-4203-8242-6FE15BF6E70E}" type="pres">
      <dgm:prSet presAssocID="{9119E616-F3A9-433A-B6FF-90E4F608CB68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043A7-3D17-479E-B3F7-157816548BD3}" type="pres">
      <dgm:prSet presAssocID="{9119E616-F3A9-433A-B6FF-90E4F608CB68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775E7-C8B9-4D3D-AE46-263AEADB0AA4}" type="pres">
      <dgm:prSet presAssocID="{9119E616-F3A9-433A-B6FF-90E4F608CB68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71B8296-E5C5-4AAF-B8E9-A0E5DC1B519F}" type="pres">
      <dgm:prSet presAssocID="{9119E616-F3A9-433A-B6FF-90E4F608CB68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0D938B-754A-45FB-939E-A3FB0194EB89}" type="pres">
      <dgm:prSet presAssocID="{9119E616-F3A9-433A-B6FF-90E4F608CB68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0E3F44-585A-4E75-95AE-834FB654781A}" type="pres">
      <dgm:prSet presAssocID="{9119E616-F3A9-433A-B6FF-90E4F608CB68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783F69-0C0A-40A2-BAEE-0B1D6ABF3A1F}" type="presOf" srcId="{D150302B-2E79-4C0B-B6B4-9A3473C26E0C}" destId="{54CC7C2C-861D-4E09-9980-54631FDFFC8E}" srcOrd="0" destOrd="0" presId="urn:microsoft.com/office/officeart/2005/8/layout/vProcess5"/>
    <dgm:cxn modelId="{87540874-0BF8-4CB5-B900-5AC3DCBBA096}" type="presOf" srcId="{CBE51B4D-E8B0-4A0B-9744-B8829BCDA607}" destId="{80A5655C-A126-4203-8242-6FE15BF6E70E}" srcOrd="0" destOrd="0" presId="urn:microsoft.com/office/officeart/2005/8/layout/vProcess5"/>
    <dgm:cxn modelId="{BBE18645-62F6-4A8B-868C-D76D386D6A68}" type="presOf" srcId="{C964CABF-DB4F-4441-BF5D-8B0D7F77E35F}" destId="{DAF01398-D77A-4AB8-AE70-D4CF9E42DC77}" srcOrd="0" destOrd="0" presId="urn:microsoft.com/office/officeart/2005/8/layout/vProcess5"/>
    <dgm:cxn modelId="{FC2CA41C-DDB5-442C-B48E-674FA9830A3F}" type="presOf" srcId="{9FCAE175-6CCA-4D9F-82C0-6F096407B923}" destId="{A96043A7-3D17-479E-B3F7-157816548BD3}" srcOrd="0" destOrd="0" presId="urn:microsoft.com/office/officeart/2005/8/layout/vProcess5"/>
    <dgm:cxn modelId="{02259DB6-7233-476D-9FD1-03B2277FAF51}" srcId="{9119E616-F3A9-433A-B6FF-90E4F608CB68}" destId="{C964CABF-DB4F-4441-BF5D-8B0D7F77E35F}" srcOrd="0" destOrd="0" parTransId="{AE25CF60-264E-4610-999F-9C577FAE29AE}" sibTransId="{9FCAE175-6CCA-4D9F-82C0-6F096407B923}"/>
    <dgm:cxn modelId="{E700640F-835F-45F7-9FFF-58BC1094DD68}" srcId="{9119E616-F3A9-433A-B6FF-90E4F608CB68}" destId="{CBE51B4D-E8B0-4A0B-9744-B8829BCDA607}" srcOrd="2" destOrd="0" parTransId="{4ABA1E17-8CED-438A-98E9-0ABDD4BF317E}" sibTransId="{D6243D6A-0F04-4CF8-A925-6836ADC5E0F7}"/>
    <dgm:cxn modelId="{3A5DCA9A-475F-4534-BBA4-42F7D4C9ECBD}" type="presOf" srcId="{9119E616-F3A9-433A-B6FF-90E4F608CB68}" destId="{B30637C1-FB64-492D-945E-011046EBE84A}" srcOrd="0" destOrd="0" presId="urn:microsoft.com/office/officeart/2005/8/layout/vProcess5"/>
    <dgm:cxn modelId="{CC810036-2C1F-4C21-B9C2-65D03D75E8DF}" srcId="{9119E616-F3A9-433A-B6FF-90E4F608CB68}" destId="{D150302B-2E79-4C0B-B6B4-9A3473C26E0C}" srcOrd="1" destOrd="0" parTransId="{9BB9A8CE-35E1-4710-AA4C-4CCACCF807A1}" sibTransId="{0F3C7AED-D269-46EC-9705-9CA4ED0EB123}"/>
    <dgm:cxn modelId="{BD3C8896-FAE7-4C90-9056-1F02384EE793}" type="presOf" srcId="{D150302B-2E79-4C0B-B6B4-9A3473C26E0C}" destId="{840D938B-754A-45FB-939E-A3FB0194EB89}" srcOrd="1" destOrd="0" presId="urn:microsoft.com/office/officeart/2005/8/layout/vProcess5"/>
    <dgm:cxn modelId="{AE91FB21-A1E0-45FB-B6AB-1B76CA7E5F80}" type="presOf" srcId="{C964CABF-DB4F-4441-BF5D-8B0D7F77E35F}" destId="{271B8296-E5C5-4AAF-B8E9-A0E5DC1B519F}" srcOrd="1" destOrd="0" presId="urn:microsoft.com/office/officeart/2005/8/layout/vProcess5"/>
    <dgm:cxn modelId="{DF8D52A5-C010-4142-949D-A58AB15EE6EB}" type="presOf" srcId="{CBE51B4D-E8B0-4A0B-9744-B8829BCDA607}" destId="{7B0E3F44-585A-4E75-95AE-834FB654781A}" srcOrd="1" destOrd="0" presId="urn:microsoft.com/office/officeart/2005/8/layout/vProcess5"/>
    <dgm:cxn modelId="{6DA77B3B-0D40-4DA6-AC61-E2BACC48F053}" type="presOf" srcId="{0F3C7AED-D269-46EC-9705-9CA4ED0EB123}" destId="{61E775E7-C8B9-4D3D-AE46-263AEADB0AA4}" srcOrd="0" destOrd="0" presId="urn:microsoft.com/office/officeart/2005/8/layout/vProcess5"/>
    <dgm:cxn modelId="{816821AB-26C3-4163-B027-AAFD820A390A}" type="presParOf" srcId="{B30637C1-FB64-492D-945E-011046EBE84A}" destId="{73C185F9-979C-454D-A603-73CC5B544B84}" srcOrd="0" destOrd="0" presId="urn:microsoft.com/office/officeart/2005/8/layout/vProcess5"/>
    <dgm:cxn modelId="{D6778E41-103A-4413-87D4-63D5EE612845}" type="presParOf" srcId="{B30637C1-FB64-492D-945E-011046EBE84A}" destId="{DAF01398-D77A-4AB8-AE70-D4CF9E42DC77}" srcOrd="1" destOrd="0" presId="urn:microsoft.com/office/officeart/2005/8/layout/vProcess5"/>
    <dgm:cxn modelId="{E4529D62-900F-41AC-92AB-3CA7AF12A452}" type="presParOf" srcId="{B30637C1-FB64-492D-945E-011046EBE84A}" destId="{54CC7C2C-861D-4E09-9980-54631FDFFC8E}" srcOrd="2" destOrd="0" presId="urn:microsoft.com/office/officeart/2005/8/layout/vProcess5"/>
    <dgm:cxn modelId="{6021BBA6-B047-4B4B-8A0B-AF7186EEBD34}" type="presParOf" srcId="{B30637C1-FB64-492D-945E-011046EBE84A}" destId="{80A5655C-A126-4203-8242-6FE15BF6E70E}" srcOrd="3" destOrd="0" presId="urn:microsoft.com/office/officeart/2005/8/layout/vProcess5"/>
    <dgm:cxn modelId="{F117515B-04EC-4A51-9A73-CCBF70BF7938}" type="presParOf" srcId="{B30637C1-FB64-492D-945E-011046EBE84A}" destId="{A96043A7-3D17-479E-B3F7-157816548BD3}" srcOrd="4" destOrd="0" presId="urn:microsoft.com/office/officeart/2005/8/layout/vProcess5"/>
    <dgm:cxn modelId="{E1FC19C9-1976-48B7-9685-A07B7076E8A8}" type="presParOf" srcId="{B30637C1-FB64-492D-945E-011046EBE84A}" destId="{61E775E7-C8B9-4D3D-AE46-263AEADB0AA4}" srcOrd="5" destOrd="0" presId="urn:microsoft.com/office/officeart/2005/8/layout/vProcess5"/>
    <dgm:cxn modelId="{D99BABC9-86E7-4F35-87FC-9EA4729557A3}" type="presParOf" srcId="{B30637C1-FB64-492D-945E-011046EBE84A}" destId="{271B8296-E5C5-4AAF-B8E9-A0E5DC1B519F}" srcOrd="6" destOrd="0" presId="urn:microsoft.com/office/officeart/2005/8/layout/vProcess5"/>
    <dgm:cxn modelId="{D122BD82-1A6F-4613-9D10-717085D49395}" type="presParOf" srcId="{B30637C1-FB64-492D-945E-011046EBE84A}" destId="{840D938B-754A-45FB-939E-A3FB0194EB89}" srcOrd="7" destOrd="0" presId="urn:microsoft.com/office/officeart/2005/8/layout/vProcess5"/>
    <dgm:cxn modelId="{4D7F6E3B-8DAF-4F3E-8D40-0F8441947D9C}" type="presParOf" srcId="{B30637C1-FB64-492D-945E-011046EBE84A}" destId="{7B0E3F44-585A-4E75-95AE-834FB654781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A4090C-7DE2-4810-8F8B-E4029058E9AD}" type="doc">
      <dgm:prSet loTypeId="urn:diagrams.loki3.com/VaryingWidth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C1178A3-AC4F-4DDD-9C4C-2384ACF00981}">
      <dgm:prSet phldrT="[Text]" custT="1"/>
      <dgm:spPr/>
      <dgm:t>
        <a:bodyPr/>
        <a:lstStyle/>
        <a:p>
          <a:r>
            <a:rPr lang="en-US" sz="4400" dirty="0" smtClean="0">
              <a:solidFill>
                <a:schemeClr val="tx1"/>
              </a:solidFill>
            </a:rPr>
            <a:t>Simplicity</a:t>
          </a:r>
          <a:endParaRPr lang="en-US" sz="4400" dirty="0">
            <a:solidFill>
              <a:schemeClr val="tx1"/>
            </a:solidFill>
          </a:endParaRPr>
        </a:p>
      </dgm:t>
    </dgm:pt>
    <dgm:pt modelId="{8C12DBE6-D19B-4E06-A90D-FF9C20AFBD0F}" type="parTrans" cxnId="{2F835478-F5F6-4C8C-AA2F-70C5E52F3EB1}">
      <dgm:prSet/>
      <dgm:spPr/>
      <dgm:t>
        <a:bodyPr/>
        <a:lstStyle/>
        <a:p>
          <a:endParaRPr lang="en-US"/>
        </a:p>
      </dgm:t>
    </dgm:pt>
    <dgm:pt modelId="{F79AC557-1EC9-457C-A96D-0F0549DF9467}" type="sibTrans" cxnId="{2F835478-F5F6-4C8C-AA2F-70C5E52F3EB1}">
      <dgm:prSet/>
      <dgm:spPr/>
      <dgm:t>
        <a:bodyPr/>
        <a:lstStyle/>
        <a:p>
          <a:endParaRPr lang="en-US"/>
        </a:p>
      </dgm:t>
    </dgm:pt>
    <dgm:pt modelId="{FA8BE87C-368C-41C4-B1A4-6CA9291AB1DA}">
      <dgm:prSet phldrT="[Text]" custT="1"/>
      <dgm:spPr/>
      <dgm:t>
        <a:bodyPr/>
        <a:lstStyle/>
        <a:p>
          <a:r>
            <a:rPr lang="en-US" sz="4400" dirty="0" smtClean="0">
              <a:solidFill>
                <a:schemeClr val="tx1"/>
              </a:solidFill>
            </a:rPr>
            <a:t>Clarity </a:t>
          </a:r>
          <a:endParaRPr lang="en-US" sz="4400" dirty="0">
            <a:solidFill>
              <a:schemeClr val="tx1"/>
            </a:solidFill>
          </a:endParaRPr>
        </a:p>
      </dgm:t>
    </dgm:pt>
    <dgm:pt modelId="{73E61A8B-5703-449D-8C86-F37AF959AD98}" type="parTrans" cxnId="{7ED9E954-526B-4E19-9895-E9F42F0A583C}">
      <dgm:prSet/>
      <dgm:spPr/>
      <dgm:t>
        <a:bodyPr/>
        <a:lstStyle/>
        <a:p>
          <a:endParaRPr lang="en-US"/>
        </a:p>
      </dgm:t>
    </dgm:pt>
    <dgm:pt modelId="{D3C38D1D-C7FA-4D81-9A0C-239CB976BB5D}" type="sibTrans" cxnId="{7ED9E954-526B-4E19-9895-E9F42F0A583C}">
      <dgm:prSet/>
      <dgm:spPr/>
      <dgm:t>
        <a:bodyPr/>
        <a:lstStyle/>
        <a:p>
          <a:endParaRPr lang="en-US"/>
        </a:p>
      </dgm:t>
    </dgm:pt>
    <dgm:pt modelId="{4043D2B8-3F46-4A8B-B06F-C9136D294E43}">
      <dgm:prSet phldrT="[Text]" custT="1"/>
      <dgm:spPr/>
      <dgm:t>
        <a:bodyPr/>
        <a:lstStyle/>
        <a:p>
          <a:r>
            <a:rPr lang="en-US" sz="4400" dirty="0" smtClean="0">
              <a:solidFill>
                <a:schemeClr val="tx1"/>
              </a:solidFill>
            </a:rPr>
            <a:t>Objectivity </a:t>
          </a:r>
          <a:endParaRPr lang="en-US" sz="4400" dirty="0">
            <a:solidFill>
              <a:schemeClr val="tx1"/>
            </a:solidFill>
          </a:endParaRPr>
        </a:p>
      </dgm:t>
    </dgm:pt>
    <dgm:pt modelId="{FD0BC3B0-9960-4D22-8BD1-37907207939E}" type="parTrans" cxnId="{1278E90C-D6F8-4A95-8FCF-C316089734C0}">
      <dgm:prSet/>
      <dgm:spPr/>
      <dgm:t>
        <a:bodyPr/>
        <a:lstStyle/>
        <a:p>
          <a:endParaRPr lang="en-US"/>
        </a:p>
      </dgm:t>
    </dgm:pt>
    <dgm:pt modelId="{3AD9ADA1-E033-447D-8AB9-8D2EEB3AE39B}" type="sibTrans" cxnId="{1278E90C-D6F8-4A95-8FCF-C316089734C0}">
      <dgm:prSet/>
      <dgm:spPr/>
      <dgm:t>
        <a:bodyPr/>
        <a:lstStyle/>
        <a:p>
          <a:endParaRPr lang="en-US"/>
        </a:p>
      </dgm:t>
    </dgm:pt>
    <dgm:pt modelId="{D2F4273A-5F49-46FD-A5EE-6F4EBC5AF027}">
      <dgm:prSet phldrT="[Text]" custT="1"/>
      <dgm:spPr/>
      <dgm:t>
        <a:bodyPr/>
        <a:lstStyle/>
        <a:p>
          <a:r>
            <a:rPr lang="en-US" sz="4400" dirty="0" smtClean="0">
              <a:solidFill>
                <a:schemeClr val="tx1"/>
              </a:solidFill>
            </a:rPr>
            <a:t>Precision </a:t>
          </a:r>
          <a:endParaRPr lang="en-US" sz="4400" dirty="0">
            <a:solidFill>
              <a:schemeClr val="tx1"/>
            </a:solidFill>
          </a:endParaRPr>
        </a:p>
      </dgm:t>
    </dgm:pt>
    <dgm:pt modelId="{2F2278F4-9E6A-4E4C-88F8-725B310A34D4}" type="parTrans" cxnId="{2B2D70D6-A116-46B3-A715-B0EBC47FA397}">
      <dgm:prSet/>
      <dgm:spPr/>
      <dgm:t>
        <a:bodyPr/>
        <a:lstStyle/>
        <a:p>
          <a:endParaRPr lang="en-US"/>
        </a:p>
      </dgm:t>
    </dgm:pt>
    <dgm:pt modelId="{B413D63C-C5F2-43EE-8A4A-150D1D965D46}" type="sibTrans" cxnId="{2B2D70D6-A116-46B3-A715-B0EBC47FA397}">
      <dgm:prSet/>
      <dgm:spPr/>
      <dgm:t>
        <a:bodyPr/>
        <a:lstStyle/>
        <a:p>
          <a:endParaRPr lang="en-US"/>
        </a:p>
      </dgm:t>
    </dgm:pt>
    <dgm:pt modelId="{1883B6D8-A3A0-482A-8F9A-E21FA66BFF74}">
      <dgm:prSet phldrT="[Text]" custT="1"/>
      <dgm:spPr/>
      <dgm:t>
        <a:bodyPr/>
        <a:lstStyle/>
        <a:p>
          <a:r>
            <a:rPr lang="en-US" sz="4400" dirty="0" smtClean="0">
              <a:solidFill>
                <a:schemeClr val="tx1"/>
              </a:solidFill>
            </a:rPr>
            <a:t>Economy </a:t>
          </a:r>
          <a:endParaRPr lang="en-US" sz="4400" dirty="0">
            <a:solidFill>
              <a:schemeClr val="tx1"/>
            </a:solidFill>
          </a:endParaRPr>
        </a:p>
      </dgm:t>
    </dgm:pt>
    <dgm:pt modelId="{AD751714-F145-41F9-B473-DD4CEB27E555}" type="parTrans" cxnId="{BCFDC70B-3031-43ED-937C-31BDC837FF95}">
      <dgm:prSet/>
      <dgm:spPr/>
      <dgm:t>
        <a:bodyPr/>
        <a:lstStyle/>
        <a:p>
          <a:endParaRPr lang="en-US"/>
        </a:p>
      </dgm:t>
    </dgm:pt>
    <dgm:pt modelId="{EC90B415-BA8B-49D6-BB70-EA0204299D55}" type="sibTrans" cxnId="{BCFDC70B-3031-43ED-937C-31BDC837FF95}">
      <dgm:prSet/>
      <dgm:spPr/>
      <dgm:t>
        <a:bodyPr/>
        <a:lstStyle/>
        <a:p>
          <a:endParaRPr lang="en-US"/>
        </a:p>
      </dgm:t>
    </dgm:pt>
    <dgm:pt modelId="{4856F641-F192-4674-BE03-02B9A2770393}" type="pres">
      <dgm:prSet presAssocID="{CEA4090C-7DE2-4810-8F8B-E4029058E9AD}" presName="Name0" presStyleCnt="0">
        <dgm:presLayoutVars>
          <dgm:resizeHandles/>
        </dgm:presLayoutVars>
      </dgm:prSet>
      <dgm:spPr/>
      <dgm:t>
        <a:bodyPr/>
        <a:lstStyle/>
        <a:p>
          <a:endParaRPr lang="en-US"/>
        </a:p>
      </dgm:t>
    </dgm:pt>
    <dgm:pt modelId="{7965B360-D850-4923-857F-F7260D63FDDD}" type="pres">
      <dgm:prSet presAssocID="{0C1178A3-AC4F-4DDD-9C4C-2384ACF00981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CB92AD-082D-44D5-AD63-1677ECA2B155}" type="pres">
      <dgm:prSet presAssocID="{F79AC557-1EC9-457C-A96D-0F0549DF9467}" presName="space" presStyleCnt="0"/>
      <dgm:spPr/>
    </dgm:pt>
    <dgm:pt modelId="{059BC268-A9C6-48E7-B11C-BE4CFA8DCE7F}" type="pres">
      <dgm:prSet presAssocID="{FA8BE87C-368C-41C4-B1A4-6CA9291AB1DA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66FA4-46DE-41FE-A2A2-F0487E431007}" type="pres">
      <dgm:prSet presAssocID="{D3C38D1D-C7FA-4D81-9A0C-239CB976BB5D}" presName="space" presStyleCnt="0"/>
      <dgm:spPr/>
    </dgm:pt>
    <dgm:pt modelId="{D175DF33-DE9C-4AB7-9D21-8BF80E924C15}" type="pres">
      <dgm:prSet presAssocID="{4043D2B8-3F46-4A8B-B06F-C9136D294E43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7C12A2-9480-4962-BC5C-343E355D23D8}" type="pres">
      <dgm:prSet presAssocID="{3AD9ADA1-E033-447D-8AB9-8D2EEB3AE39B}" presName="space" presStyleCnt="0"/>
      <dgm:spPr/>
    </dgm:pt>
    <dgm:pt modelId="{9EA35801-F99C-49E1-A55E-0AE19E003A79}" type="pres">
      <dgm:prSet presAssocID="{D2F4273A-5F49-46FD-A5EE-6F4EBC5AF027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509679-3DC9-44D2-84CB-03CCC0369061}" type="pres">
      <dgm:prSet presAssocID="{B413D63C-C5F2-43EE-8A4A-150D1D965D46}" presName="space" presStyleCnt="0"/>
      <dgm:spPr/>
    </dgm:pt>
    <dgm:pt modelId="{AE77E76E-344B-41ED-916E-9D5F8BBE875B}" type="pres">
      <dgm:prSet presAssocID="{1883B6D8-A3A0-482A-8F9A-E21FA66BFF74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835478-F5F6-4C8C-AA2F-70C5E52F3EB1}" srcId="{CEA4090C-7DE2-4810-8F8B-E4029058E9AD}" destId="{0C1178A3-AC4F-4DDD-9C4C-2384ACF00981}" srcOrd="0" destOrd="0" parTransId="{8C12DBE6-D19B-4E06-A90D-FF9C20AFBD0F}" sibTransId="{F79AC557-1EC9-457C-A96D-0F0549DF9467}"/>
    <dgm:cxn modelId="{5C800AE6-D78F-4C6C-B61C-B37662EE0B1E}" type="presOf" srcId="{0C1178A3-AC4F-4DDD-9C4C-2384ACF00981}" destId="{7965B360-D850-4923-857F-F7260D63FDDD}" srcOrd="0" destOrd="0" presId="urn:diagrams.loki3.com/VaryingWidthList"/>
    <dgm:cxn modelId="{1278E90C-D6F8-4A95-8FCF-C316089734C0}" srcId="{CEA4090C-7DE2-4810-8F8B-E4029058E9AD}" destId="{4043D2B8-3F46-4A8B-B06F-C9136D294E43}" srcOrd="2" destOrd="0" parTransId="{FD0BC3B0-9960-4D22-8BD1-37907207939E}" sibTransId="{3AD9ADA1-E033-447D-8AB9-8D2EEB3AE39B}"/>
    <dgm:cxn modelId="{43E41B01-3AA6-490A-ADF3-E4E0534EC235}" type="presOf" srcId="{FA8BE87C-368C-41C4-B1A4-6CA9291AB1DA}" destId="{059BC268-A9C6-48E7-B11C-BE4CFA8DCE7F}" srcOrd="0" destOrd="0" presId="urn:diagrams.loki3.com/VaryingWidthList"/>
    <dgm:cxn modelId="{BD8A8533-971F-4927-9F7D-534C216E3F30}" type="presOf" srcId="{1883B6D8-A3A0-482A-8F9A-E21FA66BFF74}" destId="{AE77E76E-344B-41ED-916E-9D5F8BBE875B}" srcOrd="0" destOrd="0" presId="urn:diagrams.loki3.com/VaryingWidthList"/>
    <dgm:cxn modelId="{2B2D70D6-A116-46B3-A715-B0EBC47FA397}" srcId="{CEA4090C-7DE2-4810-8F8B-E4029058E9AD}" destId="{D2F4273A-5F49-46FD-A5EE-6F4EBC5AF027}" srcOrd="3" destOrd="0" parTransId="{2F2278F4-9E6A-4E4C-88F8-725B310A34D4}" sibTransId="{B413D63C-C5F2-43EE-8A4A-150D1D965D46}"/>
    <dgm:cxn modelId="{2AB61FB2-C0D1-4215-9773-0BB228AB5A7B}" type="presOf" srcId="{4043D2B8-3F46-4A8B-B06F-C9136D294E43}" destId="{D175DF33-DE9C-4AB7-9D21-8BF80E924C15}" srcOrd="0" destOrd="0" presId="urn:diagrams.loki3.com/VaryingWidthList"/>
    <dgm:cxn modelId="{5C9BD1FA-5301-44AC-8DAA-B5E2AC68C66D}" type="presOf" srcId="{CEA4090C-7DE2-4810-8F8B-E4029058E9AD}" destId="{4856F641-F192-4674-BE03-02B9A2770393}" srcOrd="0" destOrd="0" presId="urn:diagrams.loki3.com/VaryingWidthList"/>
    <dgm:cxn modelId="{7ED9E954-526B-4E19-9895-E9F42F0A583C}" srcId="{CEA4090C-7DE2-4810-8F8B-E4029058E9AD}" destId="{FA8BE87C-368C-41C4-B1A4-6CA9291AB1DA}" srcOrd="1" destOrd="0" parTransId="{73E61A8B-5703-449D-8C86-F37AF959AD98}" sibTransId="{D3C38D1D-C7FA-4D81-9A0C-239CB976BB5D}"/>
    <dgm:cxn modelId="{BCFDC70B-3031-43ED-937C-31BDC837FF95}" srcId="{CEA4090C-7DE2-4810-8F8B-E4029058E9AD}" destId="{1883B6D8-A3A0-482A-8F9A-E21FA66BFF74}" srcOrd="4" destOrd="0" parTransId="{AD751714-F145-41F9-B473-DD4CEB27E555}" sibTransId="{EC90B415-BA8B-49D6-BB70-EA0204299D55}"/>
    <dgm:cxn modelId="{4D4CB8B0-D9CD-4341-9602-D682779A6294}" type="presOf" srcId="{D2F4273A-5F49-46FD-A5EE-6F4EBC5AF027}" destId="{9EA35801-F99C-49E1-A55E-0AE19E003A79}" srcOrd="0" destOrd="0" presId="urn:diagrams.loki3.com/VaryingWidthList"/>
    <dgm:cxn modelId="{D54B3A37-4A48-4CE0-B7AD-E39316B99C59}" type="presParOf" srcId="{4856F641-F192-4674-BE03-02B9A2770393}" destId="{7965B360-D850-4923-857F-F7260D63FDDD}" srcOrd="0" destOrd="0" presId="urn:diagrams.loki3.com/VaryingWidthList"/>
    <dgm:cxn modelId="{EAEE06BC-A61F-47BC-8865-57EB88567723}" type="presParOf" srcId="{4856F641-F192-4674-BE03-02B9A2770393}" destId="{31CB92AD-082D-44D5-AD63-1677ECA2B155}" srcOrd="1" destOrd="0" presId="urn:diagrams.loki3.com/VaryingWidthList"/>
    <dgm:cxn modelId="{057CE2A7-3C8B-4CFB-9A8C-E533ED1C462A}" type="presParOf" srcId="{4856F641-F192-4674-BE03-02B9A2770393}" destId="{059BC268-A9C6-48E7-B11C-BE4CFA8DCE7F}" srcOrd="2" destOrd="0" presId="urn:diagrams.loki3.com/VaryingWidthList"/>
    <dgm:cxn modelId="{8E3A6500-3EA8-44F5-AE39-BC75462C6655}" type="presParOf" srcId="{4856F641-F192-4674-BE03-02B9A2770393}" destId="{5C866FA4-46DE-41FE-A2A2-F0487E431007}" srcOrd="3" destOrd="0" presId="urn:diagrams.loki3.com/VaryingWidthList"/>
    <dgm:cxn modelId="{94D3ADFB-1E9A-48A3-93CC-E3128B01F0B2}" type="presParOf" srcId="{4856F641-F192-4674-BE03-02B9A2770393}" destId="{D175DF33-DE9C-4AB7-9D21-8BF80E924C15}" srcOrd="4" destOrd="0" presId="urn:diagrams.loki3.com/VaryingWidthList"/>
    <dgm:cxn modelId="{B91E3694-56E5-4C64-8049-6773B4A2D51A}" type="presParOf" srcId="{4856F641-F192-4674-BE03-02B9A2770393}" destId="{BF7C12A2-9480-4962-BC5C-343E355D23D8}" srcOrd="5" destOrd="0" presId="urn:diagrams.loki3.com/VaryingWidthList"/>
    <dgm:cxn modelId="{BF0D9AF9-57C0-4F94-9B6D-AF9F45A18100}" type="presParOf" srcId="{4856F641-F192-4674-BE03-02B9A2770393}" destId="{9EA35801-F99C-49E1-A55E-0AE19E003A79}" srcOrd="6" destOrd="0" presId="urn:diagrams.loki3.com/VaryingWidthList"/>
    <dgm:cxn modelId="{4E0AF820-8FC1-454B-8A9B-7FAB835673CB}" type="presParOf" srcId="{4856F641-F192-4674-BE03-02B9A2770393}" destId="{F7509679-3DC9-44D2-84CB-03CCC0369061}" srcOrd="7" destOrd="0" presId="urn:diagrams.loki3.com/VaryingWidthList"/>
    <dgm:cxn modelId="{15DF65E5-CFB8-4927-AD40-8F31AE730B2D}" type="presParOf" srcId="{4856F641-F192-4674-BE03-02B9A2770393}" destId="{AE77E76E-344B-41ED-916E-9D5F8BBE875B}" srcOrd="8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BD27DAFD-7D87-48D5-910F-1F059D8EAE97}" type="doc">
      <dgm:prSet loTypeId="urn:microsoft.com/office/officeart/2005/8/layout/pyramid2" loCatId="list" qsTypeId="urn:microsoft.com/office/officeart/2005/8/quickstyle/3d1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7699248-33DA-43E0-AD6C-CBBC351761A3}">
      <dgm:prSet phldrT="[Text]" custT="1"/>
      <dgm:spPr/>
      <dgm:t>
        <a:bodyPr/>
        <a:lstStyle/>
        <a:p>
          <a:r>
            <a:rPr lang="en-US" sz="1800" b="1" dirty="0" smtClean="0"/>
            <a:t>Title page </a:t>
          </a:r>
          <a:endParaRPr lang="en-US" sz="1800" b="1" dirty="0"/>
        </a:p>
      </dgm:t>
    </dgm:pt>
    <dgm:pt modelId="{174FE4C0-8C19-4F8D-8A96-DF3C6BCF9BC8}" type="parTrans" cxnId="{6F76C948-0F2C-499C-BE4C-FE65B145DF1B}">
      <dgm:prSet/>
      <dgm:spPr/>
      <dgm:t>
        <a:bodyPr/>
        <a:lstStyle/>
        <a:p>
          <a:endParaRPr lang="en-US"/>
        </a:p>
      </dgm:t>
    </dgm:pt>
    <dgm:pt modelId="{2DEFC144-BD41-4E85-A2F2-2EDD34CD9D69}" type="sibTrans" cxnId="{6F76C948-0F2C-499C-BE4C-FE65B145DF1B}">
      <dgm:prSet/>
      <dgm:spPr/>
      <dgm:t>
        <a:bodyPr/>
        <a:lstStyle/>
        <a:p>
          <a:endParaRPr lang="en-US"/>
        </a:p>
      </dgm:t>
    </dgm:pt>
    <dgm:pt modelId="{A5E21296-1372-4EFA-AAA4-FCA6DE12E105}">
      <dgm:prSet phldrT="[Text]" custT="1"/>
      <dgm:spPr/>
      <dgm:t>
        <a:bodyPr/>
        <a:lstStyle/>
        <a:p>
          <a:r>
            <a:rPr lang="en-US" sz="1800" b="1" dirty="0" smtClean="0"/>
            <a:t>Acknowledgment </a:t>
          </a:r>
          <a:endParaRPr lang="en-US" sz="1800" b="1" dirty="0"/>
        </a:p>
      </dgm:t>
    </dgm:pt>
    <dgm:pt modelId="{1311B329-E8E0-4EFD-851C-29A4FFEEABDF}" type="parTrans" cxnId="{CE25ED88-D365-4AE2-9C18-A60B4600173E}">
      <dgm:prSet/>
      <dgm:spPr/>
      <dgm:t>
        <a:bodyPr/>
        <a:lstStyle/>
        <a:p>
          <a:endParaRPr lang="en-US"/>
        </a:p>
      </dgm:t>
    </dgm:pt>
    <dgm:pt modelId="{61DAEEBA-94C4-44CA-8402-999E6A0A0349}" type="sibTrans" cxnId="{CE25ED88-D365-4AE2-9C18-A60B4600173E}">
      <dgm:prSet/>
      <dgm:spPr/>
      <dgm:t>
        <a:bodyPr/>
        <a:lstStyle/>
        <a:p>
          <a:endParaRPr lang="en-US"/>
        </a:p>
      </dgm:t>
    </dgm:pt>
    <dgm:pt modelId="{72D5E279-15B8-411B-92EE-F1FFD23EDB00}">
      <dgm:prSet phldrT="[Text]" custT="1"/>
      <dgm:spPr/>
      <dgm:t>
        <a:bodyPr/>
        <a:lstStyle/>
        <a:p>
          <a:r>
            <a:rPr lang="en-US" sz="1800" b="1" dirty="0" smtClean="0"/>
            <a:t>Table of contents, figures</a:t>
          </a:r>
          <a:endParaRPr lang="en-US" sz="1800" b="1" dirty="0"/>
        </a:p>
      </dgm:t>
    </dgm:pt>
    <dgm:pt modelId="{E9AC5E13-D9A5-42CE-820D-7FBF941DDDC0}" type="parTrans" cxnId="{DD5075DB-3193-4957-88C3-24FBFDB0898D}">
      <dgm:prSet/>
      <dgm:spPr/>
      <dgm:t>
        <a:bodyPr/>
        <a:lstStyle/>
        <a:p>
          <a:endParaRPr lang="en-US"/>
        </a:p>
      </dgm:t>
    </dgm:pt>
    <dgm:pt modelId="{9A8E689E-AF48-4472-8255-C8955FCD4965}" type="sibTrans" cxnId="{DD5075DB-3193-4957-88C3-24FBFDB0898D}">
      <dgm:prSet/>
      <dgm:spPr/>
      <dgm:t>
        <a:bodyPr/>
        <a:lstStyle/>
        <a:p>
          <a:endParaRPr lang="en-US"/>
        </a:p>
      </dgm:t>
    </dgm:pt>
    <dgm:pt modelId="{0BECE2B7-86AB-48C4-AFE4-68D82AE2EBD0}">
      <dgm:prSet phldrT="[Text]"/>
      <dgm:spPr/>
      <dgm:t>
        <a:bodyPr/>
        <a:lstStyle/>
        <a:p>
          <a:r>
            <a:rPr lang="en-US" b="1" dirty="0" smtClean="0"/>
            <a:t>Abbreviations, glossary of terms</a:t>
          </a:r>
          <a:endParaRPr lang="en-US" b="1" dirty="0"/>
        </a:p>
      </dgm:t>
    </dgm:pt>
    <dgm:pt modelId="{CA4A9D1C-9445-47D4-99A3-6C4847DCCEF4}" type="parTrans" cxnId="{B46AF859-9A56-4B02-886F-8B41881609BD}">
      <dgm:prSet/>
      <dgm:spPr/>
      <dgm:t>
        <a:bodyPr/>
        <a:lstStyle/>
        <a:p>
          <a:endParaRPr lang="en-US"/>
        </a:p>
      </dgm:t>
    </dgm:pt>
    <dgm:pt modelId="{F2C29915-39A5-4526-AC8F-C85A34796EEE}" type="sibTrans" cxnId="{B46AF859-9A56-4B02-886F-8B41881609BD}">
      <dgm:prSet/>
      <dgm:spPr/>
      <dgm:t>
        <a:bodyPr/>
        <a:lstStyle/>
        <a:p>
          <a:endParaRPr lang="en-US"/>
        </a:p>
      </dgm:t>
    </dgm:pt>
    <dgm:pt modelId="{6D57B292-DC68-42AA-85AE-B58A068C9A38}">
      <dgm:prSet phldrT="[Text]"/>
      <dgm:spPr/>
      <dgm:t>
        <a:bodyPr/>
        <a:lstStyle/>
        <a:p>
          <a:r>
            <a:rPr lang="en-US" b="1" dirty="0" smtClean="0"/>
            <a:t>References</a:t>
          </a:r>
          <a:r>
            <a:rPr lang="en-US" b="1" baseline="0" dirty="0" smtClean="0"/>
            <a:t> and bibliography </a:t>
          </a:r>
          <a:endParaRPr lang="en-US" b="1" dirty="0"/>
        </a:p>
      </dgm:t>
    </dgm:pt>
    <dgm:pt modelId="{62100EB8-1547-4819-9343-CB6B2BEBB8DD}" type="parTrans" cxnId="{9E9C9CF1-5798-4306-8080-ED4960DE3DE3}">
      <dgm:prSet/>
      <dgm:spPr/>
      <dgm:t>
        <a:bodyPr/>
        <a:lstStyle/>
        <a:p>
          <a:endParaRPr lang="en-US"/>
        </a:p>
      </dgm:t>
    </dgm:pt>
    <dgm:pt modelId="{68F08F11-54F2-44CF-95A2-ACABD3B4F975}" type="sibTrans" cxnId="{9E9C9CF1-5798-4306-8080-ED4960DE3DE3}">
      <dgm:prSet/>
      <dgm:spPr/>
      <dgm:t>
        <a:bodyPr/>
        <a:lstStyle/>
        <a:p>
          <a:endParaRPr lang="en-US"/>
        </a:p>
      </dgm:t>
    </dgm:pt>
    <dgm:pt modelId="{5065E40D-8FE1-4CD9-A036-601FFD24C39E}">
      <dgm:prSet phldrT="[Text]" custT="1"/>
      <dgm:spPr/>
      <dgm:t>
        <a:bodyPr/>
        <a:lstStyle/>
        <a:p>
          <a:r>
            <a:rPr lang="en-US" sz="1800" b="1" dirty="0" smtClean="0"/>
            <a:t> Appendices </a:t>
          </a:r>
          <a:endParaRPr lang="en-US" sz="1800" b="1" dirty="0"/>
        </a:p>
      </dgm:t>
    </dgm:pt>
    <dgm:pt modelId="{8CBC8A40-1F34-400E-BAD4-049E432C867B}" type="parTrans" cxnId="{B8E92706-F397-40F4-8D81-9608CC377867}">
      <dgm:prSet/>
      <dgm:spPr/>
      <dgm:t>
        <a:bodyPr/>
        <a:lstStyle/>
        <a:p>
          <a:endParaRPr lang="en-US"/>
        </a:p>
      </dgm:t>
    </dgm:pt>
    <dgm:pt modelId="{60B3062C-4161-4D0F-A847-F161E1FB3200}" type="sibTrans" cxnId="{B8E92706-F397-40F4-8D81-9608CC377867}">
      <dgm:prSet/>
      <dgm:spPr/>
      <dgm:t>
        <a:bodyPr/>
        <a:lstStyle/>
        <a:p>
          <a:endParaRPr lang="en-US"/>
        </a:p>
      </dgm:t>
    </dgm:pt>
    <dgm:pt modelId="{D0F0A737-897D-42FA-84D7-8AE52D4106DF}" type="pres">
      <dgm:prSet presAssocID="{BD27DAFD-7D87-48D5-910F-1F059D8EAE97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6780228-8E98-4382-ABA2-EFE9A5AC3652}" type="pres">
      <dgm:prSet presAssocID="{BD27DAFD-7D87-48D5-910F-1F059D8EAE97}" presName="pyramid" presStyleLbl="node1" presStyleIdx="0" presStyleCnt="1" custScaleX="149759"/>
      <dgm:spPr/>
    </dgm:pt>
    <dgm:pt modelId="{972B8814-F09B-450C-B14E-29738C41B39B}" type="pres">
      <dgm:prSet presAssocID="{BD27DAFD-7D87-48D5-910F-1F059D8EAE97}" presName="theList" presStyleCnt="0"/>
      <dgm:spPr/>
    </dgm:pt>
    <dgm:pt modelId="{002A9E1C-4405-4F66-A5B8-2075A41E9605}" type="pres">
      <dgm:prSet presAssocID="{87699248-33DA-43E0-AD6C-CBBC351761A3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F4D75F-B0C0-49A3-8E1B-D4360FB4D8C5}" type="pres">
      <dgm:prSet presAssocID="{87699248-33DA-43E0-AD6C-CBBC351761A3}" presName="aSpace" presStyleCnt="0"/>
      <dgm:spPr/>
    </dgm:pt>
    <dgm:pt modelId="{4EA02FF5-F30B-477D-8371-5D3207642862}" type="pres">
      <dgm:prSet presAssocID="{A5E21296-1372-4EFA-AAA4-FCA6DE12E105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446D3D-B834-49BC-9977-8469D15AA0C0}" type="pres">
      <dgm:prSet presAssocID="{A5E21296-1372-4EFA-AAA4-FCA6DE12E105}" presName="aSpace" presStyleCnt="0"/>
      <dgm:spPr/>
    </dgm:pt>
    <dgm:pt modelId="{E6F4EE16-981F-4B6F-8179-C7BFA74AE78D}" type="pres">
      <dgm:prSet presAssocID="{72D5E279-15B8-411B-92EE-F1FFD23EDB00}" presName="aNode" presStyleLbl="fgAcc1" presStyleIdx="2" presStyleCnt="6" custLinFactNeighborX="-965" custLinFactNeighborY="-1764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7CA5F-7ADF-4978-8AF5-5E91CC7A877F}" type="pres">
      <dgm:prSet presAssocID="{72D5E279-15B8-411B-92EE-F1FFD23EDB00}" presName="aSpace" presStyleCnt="0"/>
      <dgm:spPr/>
    </dgm:pt>
    <dgm:pt modelId="{EF8D3D8B-0646-4C20-A58F-F9E69CF86480}" type="pres">
      <dgm:prSet presAssocID="{0BECE2B7-86AB-48C4-AFE4-68D82AE2EBD0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CA625-AD55-4DE1-B471-4140D43D169B}" type="pres">
      <dgm:prSet presAssocID="{0BECE2B7-86AB-48C4-AFE4-68D82AE2EBD0}" presName="aSpace" presStyleCnt="0"/>
      <dgm:spPr/>
    </dgm:pt>
    <dgm:pt modelId="{CC39CDD1-1DA8-42E7-8974-CE3C3C9AEC69}" type="pres">
      <dgm:prSet presAssocID="{6D57B292-DC68-42AA-85AE-B58A068C9A38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C589A-0941-4313-9DC7-EED0C736E1C9}" type="pres">
      <dgm:prSet presAssocID="{6D57B292-DC68-42AA-85AE-B58A068C9A38}" presName="aSpace" presStyleCnt="0"/>
      <dgm:spPr/>
    </dgm:pt>
    <dgm:pt modelId="{4BA422E6-2FED-48BC-8050-72BA71DA668C}" type="pres">
      <dgm:prSet presAssocID="{5065E40D-8FE1-4CD9-A036-601FFD24C39E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71E336-4FF0-4FDB-A04B-F55AAF155D96}" type="pres">
      <dgm:prSet presAssocID="{5065E40D-8FE1-4CD9-A036-601FFD24C39E}" presName="aSpace" presStyleCnt="0"/>
      <dgm:spPr/>
    </dgm:pt>
  </dgm:ptLst>
  <dgm:cxnLst>
    <dgm:cxn modelId="{2E589734-81B7-4228-AA8B-D75E7AA06C86}" type="presOf" srcId="{6D57B292-DC68-42AA-85AE-B58A068C9A38}" destId="{CC39CDD1-1DA8-42E7-8974-CE3C3C9AEC69}" srcOrd="0" destOrd="0" presId="urn:microsoft.com/office/officeart/2005/8/layout/pyramid2"/>
    <dgm:cxn modelId="{F38FD64B-B35B-4BEE-8DAA-AB780781AD33}" type="presOf" srcId="{72D5E279-15B8-411B-92EE-F1FFD23EDB00}" destId="{E6F4EE16-981F-4B6F-8179-C7BFA74AE78D}" srcOrd="0" destOrd="0" presId="urn:microsoft.com/office/officeart/2005/8/layout/pyramid2"/>
    <dgm:cxn modelId="{9E9C9CF1-5798-4306-8080-ED4960DE3DE3}" srcId="{BD27DAFD-7D87-48D5-910F-1F059D8EAE97}" destId="{6D57B292-DC68-42AA-85AE-B58A068C9A38}" srcOrd="4" destOrd="0" parTransId="{62100EB8-1547-4819-9343-CB6B2BEBB8DD}" sibTransId="{68F08F11-54F2-44CF-95A2-ACABD3B4F975}"/>
    <dgm:cxn modelId="{1B61F1E8-C9FF-4E20-9C9A-FEC4E17AF149}" type="presOf" srcId="{87699248-33DA-43E0-AD6C-CBBC351761A3}" destId="{002A9E1C-4405-4F66-A5B8-2075A41E9605}" srcOrd="0" destOrd="0" presId="urn:microsoft.com/office/officeart/2005/8/layout/pyramid2"/>
    <dgm:cxn modelId="{CE25ED88-D365-4AE2-9C18-A60B4600173E}" srcId="{BD27DAFD-7D87-48D5-910F-1F059D8EAE97}" destId="{A5E21296-1372-4EFA-AAA4-FCA6DE12E105}" srcOrd="1" destOrd="0" parTransId="{1311B329-E8E0-4EFD-851C-29A4FFEEABDF}" sibTransId="{61DAEEBA-94C4-44CA-8402-999E6A0A0349}"/>
    <dgm:cxn modelId="{52BBB89A-C758-4E2A-A1BC-C12B3552AAF1}" type="presOf" srcId="{BD27DAFD-7D87-48D5-910F-1F059D8EAE97}" destId="{D0F0A737-897D-42FA-84D7-8AE52D4106DF}" srcOrd="0" destOrd="0" presId="urn:microsoft.com/office/officeart/2005/8/layout/pyramid2"/>
    <dgm:cxn modelId="{B8E92706-F397-40F4-8D81-9608CC377867}" srcId="{BD27DAFD-7D87-48D5-910F-1F059D8EAE97}" destId="{5065E40D-8FE1-4CD9-A036-601FFD24C39E}" srcOrd="5" destOrd="0" parTransId="{8CBC8A40-1F34-400E-BAD4-049E432C867B}" sibTransId="{60B3062C-4161-4D0F-A847-F161E1FB3200}"/>
    <dgm:cxn modelId="{B46AF859-9A56-4B02-886F-8B41881609BD}" srcId="{BD27DAFD-7D87-48D5-910F-1F059D8EAE97}" destId="{0BECE2B7-86AB-48C4-AFE4-68D82AE2EBD0}" srcOrd="3" destOrd="0" parTransId="{CA4A9D1C-9445-47D4-99A3-6C4847DCCEF4}" sibTransId="{F2C29915-39A5-4526-AC8F-C85A34796EEE}"/>
    <dgm:cxn modelId="{DD5075DB-3193-4957-88C3-24FBFDB0898D}" srcId="{BD27DAFD-7D87-48D5-910F-1F059D8EAE97}" destId="{72D5E279-15B8-411B-92EE-F1FFD23EDB00}" srcOrd="2" destOrd="0" parTransId="{E9AC5E13-D9A5-42CE-820D-7FBF941DDDC0}" sibTransId="{9A8E689E-AF48-4472-8255-C8955FCD4965}"/>
    <dgm:cxn modelId="{6F76C948-0F2C-499C-BE4C-FE65B145DF1B}" srcId="{BD27DAFD-7D87-48D5-910F-1F059D8EAE97}" destId="{87699248-33DA-43E0-AD6C-CBBC351761A3}" srcOrd="0" destOrd="0" parTransId="{174FE4C0-8C19-4F8D-8A96-DF3C6BCF9BC8}" sibTransId="{2DEFC144-BD41-4E85-A2F2-2EDD34CD9D69}"/>
    <dgm:cxn modelId="{40050896-C4DC-4082-A4B7-06E675C7309C}" type="presOf" srcId="{A5E21296-1372-4EFA-AAA4-FCA6DE12E105}" destId="{4EA02FF5-F30B-477D-8371-5D3207642862}" srcOrd="0" destOrd="0" presId="urn:microsoft.com/office/officeart/2005/8/layout/pyramid2"/>
    <dgm:cxn modelId="{1205663B-CC55-43D0-8EBD-CE48E356ADA2}" type="presOf" srcId="{0BECE2B7-86AB-48C4-AFE4-68D82AE2EBD0}" destId="{EF8D3D8B-0646-4C20-A58F-F9E69CF86480}" srcOrd="0" destOrd="0" presId="urn:microsoft.com/office/officeart/2005/8/layout/pyramid2"/>
    <dgm:cxn modelId="{96A10B64-FB5E-4FDA-A5F0-213DC3FEC0AB}" type="presOf" srcId="{5065E40D-8FE1-4CD9-A036-601FFD24C39E}" destId="{4BA422E6-2FED-48BC-8050-72BA71DA668C}" srcOrd="0" destOrd="0" presId="urn:microsoft.com/office/officeart/2005/8/layout/pyramid2"/>
    <dgm:cxn modelId="{DA2CC18A-A9F3-43CB-88F6-584601769B96}" type="presParOf" srcId="{D0F0A737-897D-42FA-84D7-8AE52D4106DF}" destId="{76780228-8E98-4382-ABA2-EFE9A5AC3652}" srcOrd="0" destOrd="0" presId="urn:microsoft.com/office/officeart/2005/8/layout/pyramid2"/>
    <dgm:cxn modelId="{7FA1AA88-19BA-4AEC-9C77-D2E86088449E}" type="presParOf" srcId="{D0F0A737-897D-42FA-84D7-8AE52D4106DF}" destId="{972B8814-F09B-450C-B14E-29738C41B39B}" srcOrd="1" destOrd="0" presId="urn:microsoft.com/office/officeart/2005/8/layout/pyramid2"/>
    <dgm:cxn modelId="{D1E31C58-A0FB-440E-B69B-FCBD170BA2A6}" type="presParOf" srcId="{972B8814-F09B-450C-B14E-29738C41B39B}" destId="{002A9E1C-4405-4F66-A5B8-2075A41E9605}" srcOrd="0" destOrd="0" presId="urn:microsoft.com/office/officeart/2005/8/layout/pyramid2"/>
    <dgm:cxn modelId="{3A73C4FB-8410-408C-A700-E504092E1817}" type="presParOf" srcId="{972B8814-F09B-450C-B14E-29738C41B39B}" destId="{65F4D75F-B0C0-49A3-8E1B-D4360FB4D8C5}" srcOrd="1" destOrd="0" presId="urn:microsoft.com/office/officeart/2005/8/layout/pyramid2"/>
    <dgm:cxn modelId="{ED3723CC-684B-4A8E-99A4-7BACDFB772B9}" type="presParOf" srcId="{972B8814-F09B-450C-B14E-29738C41B39B}" destId="{4EA02FF5-F30B-477D-8371-5D3207642862}" srcOrd="2" destOrd="0" presId="urn:microsoft.com/office/officeart/2005/8/layout/pyramid2"/>
    <dgm:cxn modelId="{3AC3B8AA-5001-4DB3-A23C-28DE7F472197}" type="presParOf" srcId="{972B8814-F09B-450C-B14E-29738C41B39B}" destId="{21446D3D-B834-49BC-9977-8469D15AA0C0}" srcOrd="3" destOrd="0" presId="urn:microsoft.com/office/officeart/2005/8/layout/pyramid2"/>
    <dgm:cxn modelId="{C4095490-59EB-4F4F-BDAF-5D6F8AC8A319}" type="presParOf" srcId="{972B8814-F09B-450C-B14E-29738C41B39B}" destId="{E6F4EE16-981F-4B6F-8179-C7BFA74AE78D}" srcOrd="4" destOrd="0" presId="urn:microsoft.com/office/officeart/2005/8/layout/pyramid2"/>
    <dgm:cxn modelId="{BB6287E3-86D1-4736-8234-72D89EAE20DE}" type="presParOf" srcId="{972B8814-F09B-450C-B14E-29738C41B39B}" destId="{69A7CA5F-7ADF-4978-8AF5-5E91CC7A877F}" srcOrd="5" destOrd="0" presId="urn:microsoft.com/office/officeart/2005/8/layout/pyramid2"/>
    <dgm:cxn modelId="{2668C118-B7E4-434F-9D1C-94A50CF16D27}" type="presParOf" srcId="{972B8814-F09B-450C-B14E-29738C41B39B}" destId="{EF8D3D8B-0646-4C20-A58F-F9E69CF86480}" srcOrd="6" destOrd="0" presId="urn:microsoft.com/office/officeart/2005/8/layout/pyramid2"/>
    <dgm:cxn modelId="{B1DBF11E-8F2A-4AC0-BBF6-1A46F566E3D2}" type="presParOf" srcId="{972B8814-F09B-450C-B14E-29738C41B39B}" destId="{75DCA625-AD55-4DE1-B471-4140D43D169B}" srcOrd="7" destOrd="0" presId="urn:microsoft.com/office/officeart/2005/8/layout/pyramid2"/>
    <dgm:cxn modelId="{965C1DF7-79AF-4FE9-8D77-C762A1193893}" type="presParOf" srcId="{972B8814-F09B-450C-B14E-29738C41B39B}" destId="{CC39CDD1-1DA8-42E7-8974-CE3C3C9AEC69}" srcOrd="8" destOrd="0" presId="urn:microsoft.com/office/officeart/2005/8/layout/pyramid2"/>
    <dgm:cxn modelId="{0AFF4056-BA2C-4FFD-A95D-B3E7A813BDA6}" type="presParOf" srcId="{972B8814-F09B-450C-B14E-29738C41B39B}" destId="{52BC589A-0941-4313-9DC7-EED0C736E1C9}" srcOrd="9" destOrd="0" presId="urn:microsoft.com/office/officeart/2005/8/layout/pyramid2"/>
    <dgm:cxn modelId="{F3E60ADD-CE35-4D63-A615-F58EC111F837}" type="presParOf" srcId="{972B8814-F09B-450C-B14E-29738C41B39B}" destId="{4BA422E6-2FED-48BC-8050-72BA71DA668C}" srcOrd="10" destOrd="0" presId="urn:microsoft.com/office/officeart/2005/8/layout/pyramid2"/>
    <dgm:cxn modelId="{43AC78C2-359B-49CC-AD7B-E9AD6AF6E6A3}" type="presParOf" srcId="{972B8814-F09B-450C-B14E-29738C41B39B}" destId="{9371E336-4FF0-4FDB-A04B-F55AAF155D96}" srcOrd="1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D4556E0-FFB8-4313-A06B-BE8382249B8A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617BECB-2317-4593-9BCE-AE2E418B6B00}">
      <dgm:prSet phldrT="[Text]"/>
      <dgm:spPr/>
      <dgm:t>
        <a:bodyPr/>
        <a:lstStyle/>
        <a:p>
          <a:r>
            <a:rPr lang="en-US" dirty="0" smtClean="0"/>
            <a:t>Memorandum </a:t>
          </a:r>
          <a:endParaRPr lang="en-US" dirty="0"/>
        </a:p>
      </dgm:t>
    </dgm:pt>
    <dgm:pt modelId="{406FC875-E549-4F0C-9B7B-B1E6FECA09E9}" type="parTrans" cxnId="{6ADDCE38-BC63-4E84-8F25-B0834A67E1F8}">
      <dgm:prSet/>
      <dgm:spPr/>
      <dgm:t>
        <a:bodyPr/>
        <a:lstStyle/>
        <a:p>
          <a:endParaRPr lang="en-US"/>
        </a:p>
      </dgm:t>
    </dgm:pt>
    <dgm:pt modelId="{A0799117-87B6-44D2-AECC-5648591186C8}" type="sibTrans" cxnId="{6ADDCE38-BC63-4E84-8F25-B0834A67E1F8}">
      <dgm:prSet/>
      <dgm:spPr/>
      <dgm:t>
        <a:bodyPr/>
        <a:lstStyle/>
        <a:p>
          <a:endParaRPr lang="en-US"/>
        </a:p>
      </dgm:t>
    </dgm:pt>
    <dgm:pt modelId="{D0ACA0B6-6098-4F73-AD4A-D01F7F9A02D9}">
      <dgm:prSet phldrT="[Text]"/>
      <dgm:spPr/>
      <dgm:t>
        <a:bodyPr/>
        <a:lstStyle/>
        <a:p>
          <a:r>
            <a:rPr lang="en-US" dirty="0" smtClean="0"/>
            <a:t>Formal Letters</a:t>
          </a:r>
          <a:endParaRPr lang="en-US" dirty="0"/>
        </a:p>
      </dgm:t>
    </dgm:pt>
    <dgm:pt modelId="{4DB5A03C-E2F3-434A-8F49-457F94930F85}" type="parTrans" cxnId="{9AC3F1C7-CCCE-43DE-A444-5A92097D03B6}">
      <dgm:prSet/>
      <dgm:spPr/>
      <dgm:t>
        <a:bodyPr/>
        <a:lstStyle/>
        <a:p>
          <a:endParaRPr lang="en-US"/>
        </a:p>
      </dgm:t>
    </dgm:pt>
    <dgm:pt modelId="{97A709B0-1D93-4A59-AD3F-E8D83C4DD9FB}" type="sibTrans" cxnId="{9AC3F1C7-CCCE-43DE-A444-5A92097D03B6}">
      <dgm:prSet/>
      <dgm:spPr/>
      <dgm:t>
        <a:bodyPr/>
        <a:lstStyle/>
        <a:p>
          <a:endParaRPr lang="en-US"/>
        </a:p>
      </dgm:t>
    </dgm:pt>
    <dgm:pt modelId="{4E7B65B8-7E98-430F-ABB2-C85B374F638F}" type="pres">
      <dgm:prSet presAssocID="{2D4556E0-FFB8-4313-A06B-BE8382249B8A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0EF7759-4A1F-480B-AB08-239EC59C6632}" type="pres">
      <dgm:prSet presAssocID="{7617BECB-2317-4593-9BCE-AE2E418B6B00}" presName="composite" presStyleCnt="0"/>
      <dgm:spPr/>
    </dgm:pt>
    <dgm:pt modelId="{56332421-179F-4A78-8F64-E23AEE4C97A0}" type="pres">
      <dgm:prSet presAssocID="{7617BECB-2317-4593-9BCE-AE2E418B6B00}" presName="imgShp" presStyleLbl="fgImgPlace1" presStyleIdx="0" presStyleCnt="2"/>
      <dgm:spPr>
        <a:solidFill>
          <a:schemeClr val="accent2">
            <a:lumMod val="60000"/>
            <a:lumOff val="40000"/>
          </a:schemeClr>
        </a:solidFill>
      </dgm:spPr>
    </dgm:pt>
    <dgm:pt modelId="{4889B1AB-F686-4109-8F0C-39E116960A5F}" type="pres">
      <dgm:prSet presAssocID="{7617BECB-2317-4593-9BCE-AE2E418B6B00}" presName="txShp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B26904-F14D-42C0-961A-69CC08C169CB}" type="pres">
      <dgm:prSet presAssocID="{A0799117-87B6-44D2-AECC-5648591186C8}" presName="spacing" presStyleCnt="0"/>
      <dgm:spPr/>
    </dgm:pt>
    <dgm:pt modelId="{717C1469-788C-40D4-9009-8A2280546A3A}" type="pres">
      <dgm:prSet presAssocID="{D0ACA0B6-6098-4F73-AD4A-D01F7F9A02D9}" presName="composite" presStyleCnt="0"/>
      <dgm:spPr/>
    </dgm:pt>
    <dgm:pt modelId="{C51DCC1C-09C0-4435-BF27-C9F8A6A3EF0D}" type="pres">
      <dgm:prSet presAssocID="{D0ACA0B6-6098-4F73-AD4A-D01F7F9A02D9}" presName="imgShp" presStyleLbl="fgImgPlace1" presStyleIdx="1" presStyleCnt="2"/>
      <dgm:spPr>
        <a:solidFill>
          <a:schemeClr val="accent2">
            <a:lumMod val="40000"/>
            <a:lumOff val="60000"/>
          </a:schemeClr>
        </a:solidFill>
      </dgm:spPr>
    </dgm:pt>
    <dgm:pt modelId="{556F66AD-82D7-41F5-B058-E7C597ADC539}" type="pres">
      <dgm:prSet presAssocID="{D0ACA0B6-6098-4F73-AD4A-D01F7F9A02D9}" presName="txShp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ADDCE38-BC63-4E84-8F25-B0834A67E1F8}" srcId="{2D4556E0-FFB8-4313-A06B-BE8382249B8A}" destId="{7617BECB-2317-4593-9BCE-AE2E418B6B00}" srcOrd="0" destOrd="0" parTransId="{406FC875-E549-4F0C-9B7B-B1E6FECA09E9}" sibTransId="{A0799117-87B6-44D2-AECC-5648591186C8}"/>
    <dgm:cxn modelId="{92AFEE3C-9A23-48D8-9A4F-0469C8359BB7}" type="presOf" srcId="{D0ACA0B6-6098-4F73-AD4A-D01F7F9A02D9}" destId="{556F66AD-82D7-41F5-B058-E7C597ADC539}" srcOrd="0" destOrd="0" presId="urn:microsoft.com/office/officeart/2005/8/layout/vList3"/>
    <dgm:cxn modelId="{AB44D75A-EE73-420B-AED7-0AC47FF8F385}" type="presOf" srcId="{2D4556E0-FFB8-4313-A06B-BE8382249B8A}" destId="{4E7B65B8-7E98-430F-ABB2-C85B374F638F}" srcOrd="0" destOrd="0" presId="urn:microsoft.com/office/officeart/2005/8/layout/vList3"/>
    <dgm:cxn modelId="{CEF1EC89-3C92-46B2-881B-C17E69EBD9F0}" type="presOf" srcId="{7617BECB-2317-4593-9BCE-AE2E418B6B00}" destId="{4889B1AB-F686-4109-8F0C-39E116960A5F}" srcOrd="0" destOrd="0" presId="urn:microsoft.com/office/officeart/2005/8/layout/vList3"/>
    <dgm:cxn modelId="{9AC3F1C7-CCCE-43DE-A444-5A92097D03B6}" srcId="{2D4556E0-FFB8-4313-A06B-BE8382249B8A}" destId="{D0ACA0B6-6098-4F73-AD4A-D01F7F9A02D9}" srcOrd="1" destOrd="0" parTransId="{4DB5A03C-E2F3-434A-8F49-457F94930F85}" sibTransId="{97A709B0-1D93-4A59-AD3F-E8D83C4DD9FB}"/>
    <dgm:cxn modelId="{8A8CB324-F242-4C87-BAB3-DDAA1DC9D624}" type="presParOf" srcId="{4E7B65B8-7E98-430F-ABB2-C85B374F638F}" destId="{00EF7759-4A1F-480B-AB08-239EC59C6632}" srcOrd="0" destOrd="0" presId="urn:microsoft.com/office/officeart/2005/8/layout/vList3"/>
    <dgm:cxn modelId="{BD8F5D39-AEF6-4363-8D2C-9114EE946BB2}" type="presParOf" srcId="{00EF7759-4A1F-480B-AB08-239EC59C6632}" destId="{56332421-179F-4A78-8F64-E23AEE4C97A0}" srcOrd="0" destOrd="0" presId="urn:microsoft.com/office/officeart/2005/8/layout/vList3"/>
    <dgm:cxn modelId="{0952B762-C63F-4218-8727-E51665AE30EC}" type="presParOf" srcId="{00EF7759-4A1F-480B-AB08-239EC59C6632}" destId="{4889B1AB-F686-4109-8F0C-39E116960A5F}" srcOrd="1" destOrd="0" presId="urn:microsoft.com/office/officeart/2005/8/layout/vList3"/>
    <dgm:cxn modelId="{00F3AE54-8112-4755-AEEE-684F4E18A2FE}" type="presParOf" srcId="{4E7B65B8-7E98-430F-ABB2-C85B374F638F}" destId="{88B26904-F14D-42C0-961A-69CC08C169CB}" srcOrd="1" destOrd="0" presId="urn:microsoft.com/office/officeart/2005/8/layout/vList3"/>
    <dgm:cxn modelId="{7E941EFE-4FA6-4020-B449-6B4F0C106C7A}" type="presParOf" srcId="{4E7B65B8-7E98-430F-ABB2-C85B374F638F}" destId="{717C1469-788C-40D4-9009-8A2280546A3A}" srcOrd="2" destOrd="0" presId="urn:microsoft.com/office/officeart/2005/8/layout/vList3"/>
    <dgm:cxn modelId="{52343F07-E3C8-4330-B003-B5329133EA33}" type="presParOf" srcId="{717C1469-788C-40D4-9009-8A2280546A3A}" destId="{C51DCC1C-09C0-4435-BF27-C9F8A6A3EF0D}" srcOrd="0" destOrd="0" presId="urn:microsoft.com/office/officeart/2005/8/layout/vList3"/>
    <dgm:cxn modelId="{209D7BDC-596B-48E6-887D-8FCEE323358C}" type="presParOf" srcId="{717C1469-788C-40D4-9009-8A2280546A3A}" destId="{556F66AD-82D7-41F5-B058-E7C597ADC53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6EA340EB-AC46-446D-ADE6-68118A1ADD0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5EED339-784B-4029-BE5C-555F0E0982F9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An inside document</a:t>
          </a:r>
          <a:endParaRPr lang="en-US" dirty="0">
            <a:solidFill>
              <a:schemeClr val="tx1"/>
            </a:solidFill>
          </a:endParaRPr>
        </a:p>
      </dgm:t>
    </dgm:pt>
    <dgm:pt modelId="{FF2DC9E2-F02B-49A6-98CE-BE375202D7BE}" type="parTrans" cxnId="{69D3F1C7-A986-4E14-B75A-D15F5205707C}">
      <dgm:prSet/>
      <dgm:spPr/>
      <dgm:t>
        <a:bodyPr/>
        <a:lstStyle/>
        <a:p>
          <a:endParaRPr lang="en-US"/>
        </a:p>
      </dgm:t>
    </dgm:pt>
    <dgm:pt modelId="{6480B616-F9A3-4C1A-AC81-9184C03CCA37}" type="sibTrans" cxnId="{69D3F1C7-A986-4E14-B75A-D15F5205707C}">
      <dgm:prSet/>
      <dgm:spPr/>
      <dgm:t>
        <a:bodyPr/>
        <a:lstStyle/>
        <a:p>
          <a:endParaRPr lang="en-US"/>
        </a:p>
      </dgm:t>
    </dgm:pt>
    <dgm:pt modelId="{09CCB4ED-1245-4575-A93A-920633D0FE7E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Saves time, inexpensive, informs</a:t>
          </a:r>
          <a:endParaRPr lang="en-US" dirty="0">
            <a:solidFill>
              <a:schemeClr val="tx1"/>
            </a:solidFill>
          </a:endParaRPr>
        </a:p>
      </dgm:t>
    </dgm:pt>
    <dgm:pt modelId="{FEED8106-D908-4CA0-AD76-8290B1E1FBAA}" type="parTrans" cxnId="{0F8746B7-3ACE-414E-9712-749DC061187F}">
      <dgm:prSet/>
      <dgm:spPr/>
      <dgm:t>
        <a:bodyPr/>
        <a:lstStyle/>
        <a:p>
          <a:endParaRPr lang="en-US"/>
        </a:p>
      </dgm:t>
    </dgm:pt>
    <dgm:pt modelId="{F33B458D-C041-49B7-A582-134306113391}" type="sibTrans" cxnId="{0F8746B7-3ACE-414E-9712-749DC061187F}">
      <dgm:prSet/>
      <dgm:spPr/>
      <dgm:t>
        <a:bodyPr/>
        <a:lstStyle/>
        <a:p>
          <a:endParaRPr lang="en-US"/>
        </a:p>
      </dgm:t>
    </dgm:pt>
    <dgm:pt modelId="{E1A7CD28-7D8C-418F-9702-307647432B8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Semiformal in nature</a:t>
          </a:r>
          <a:endParaRPr lang="en-US" dirty="0">
            <a:solidFill>
              <a:schemeClr val="tx1"/>
            </a:solidFill>
          </a:endParaRPr>
        </a:p>
      </dgm:t>
    </dgm:pt>
    <dgm:pt modelId="{B217ED79-09F9-4B09-8E4C-BF2663BBFBA2}" type="parTrans" cxnId="{90C75B16-0848-4609-A3EF-BDE3BE07E6A7}">
      <dgm:prSet/>
      <dgm:spPr/>
      <dgm:t>
        <a:bodyPr/>
        <a:lstStyle/>
        <a:p>
          <a:endParaRPr lang="en-US"/>
        </a:p>
      </dgm:t>
    </dgm:pt>
    <dgm:pt modelId="{144709CF-C46C-4921-A2D2-E00F562D8550}" type="sibTrans" cxnId="{90C75B16-0848-4609-A3EF-BDE3BE07E6A7}">
      <dgm:prSet/>
      <dgm:spPr/>
      <dgm:t>
        <a:bodyPr/>
        <a:lstStyle/>
        <a:p>
          <a:endParaRPr lang="en-US"/>
        </a:p>
      </dgm:t>
    </dgm:pt>
    <dgm:pt modelId="{129A1C87-DF15-420F-8F2C-E835C132221B}" type="pres">
      <dgm:prSet presAssocID="{6EA340EB-AC46-446D-ADE6-68118A1ADD0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243553F-43C2-46FD-AAA3-FD6C20F0A5D0}" type="pres">
      <dgm:prSet presAssocID="{C5EED339-784B-4029-BE5C-555F0E0982F9}" presName="parentLin" presStyleCnt="0"/>
      <dgm:spPr/>
      <dgm:t>
        <a:bodyPr/>
        <a:lstStyle/>
        <a:p>
          <a:endParaRPr lang="en-US"/>
        </a:p>
      </dgm:t>
    </dgm:pt>
    <dgm:pt modelId="{311A4539-FF0A-4E1E-B744-EF4CC69F92F5}" type="pres">
      <dgm:prSet presAssocID="{C5EED339-784B-4029-BE5C-555F0E0982F9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AA34C16-1C28-4538-9AF9-480246E1B3A9}" type="pres">
      <dgm:prSet presAssocID="{C5EED339-784B-4029-BE5C-555F0E0982F9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54BA6-B00D-4D1E-81F8-9A2DCCF4D68B}" type="pres">
      <dgm:prSet presAssocID="{C5EED339-784B-4029-BE5C-555F0E0982F9}" presName="negativeSpace" presStyleCnt="0"/>
      <dgm:spPr/>
      <dgm:t>
        <a:bodyPr/>
        <a:lstStyle/>
        <a:p>
          <a:endParaRPr lang="en-US"/>
        </a:p>
      </dgm:t>
    </dgm:pt>
    <dgm:pt modelId="{19580962-D05A-437F-8102-167DCA73ECA5}" type="pres">
      <dgm:prSet presAssocID="{C5EED339-784B-4029-BE5C-555F0E0982F9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B8A3C4-703C-4E97-B813-00A64B0E4649}" type="pres">
      <dgm:prSet presAssocID="{6480B616-F9A3-4C1A-AC81-9184C03CCA37}" presName="spaceBetweenRectangles" presStyleCnt="0"/>
      <dgm:spPr/>
      <dgm:t>
        <a:bodyPr/>
        <a:lstStyle/>
        <a:p>
          <a:endParaRPr lang="en-US"/>
        </a:p>
      </dgm:t>
    </dgm:pt>
    <dgm:pt modelId="{144069E1-6050-42DA-B795-F4A741C7D92C}" type="pres">
      <dgm:prSet presAssocID="{09CCB4ED-1245-4575-A93A-920633D0FE7E}" presName="parentLin" presStyleCnt="0"/>
      <dgm:spPr/>
      <dgm:t>
        <a:bodyPr/>
        <a:lstStyle/>
        <a:p>
          <a:endParaRPr lang="en-US"/>
        </a:p>
      </dgm:t>
    </dgm:pt>
    <dgm:pt modelId="{E9999442-5AD1-40C4-82EB-6A12A4492F7C}" type="pres">
      <dgm:prSet presAssocID="{09CCB4ED-1245-4575-A93A-920633D0FE7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924EDAE-FF20-435A-BABB-D8AEC5D63BA4}" type="pres">
      <dgm:prSet presAssocID="{09CCB4ED-1245-4575-A93A-920633D0FE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B5589-3123-44D6-A3EB-BE6CA63D7F5F}" type="pres">
      <dgm:prSet presAssocID="{09CCB4ED-1245-4575-A93A-920633D0FE7E}" presName="negativeSpace" presStyleCnt="0"/>
      <dgm:spPr/>
      <dgm:t>
        <a:bodyPr/>
        <a:lstStyle/>
        <a:p>
          <a:endParaRPr lang="en-US"/>
        </a:p>
      </dgm:t>
    </dgm:pt>
    <dgm:pt modelId="{198E66F0-EF1A-4982-867B-1AC819B74984}" type="pres">
      <dgm:prSet presAssocID="{09CCB4ED-1245-4575-A93A-920633D0FE7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5A566-9AC0-4922-9F62-D60EE7E5906C}" type="pres">
      <dgm:prSet presAssocID="{F33B458D-C041-49B7-A582-134306113391}" presName="spaceBetweenRectangles" presStyleCnt="0"/>
      <dgm:spPr/>
      <dgm:t>
        <a:bodyPr/>
        <a:lstStyle/>
        <a:p>
          <a:endParaRPr lang="en-US"/>
        </a:p>
      </dgm:t>
    </dgm:pt>
    <dgm:pt modelId="{526752EA-1556-4AAF-9B8E-EBB081BB0C78}" type="pres">
      <dgm:prSet presAssocID="{E1A7CD28-7D8C-418F-9702-307647432B8B}" presName="parentLin" presStyleCnt="0"/>
      <dgm:spPr/>
      <dgm:t>
        <a:bodyPr/>
        <a:lstStyle/>
        <a:p>
          <a:endParaRPr lang="en-US"/>
        </a:p>
      </dgm:t>
    </dgm:pt>
    <dgm:pt modelId="{B91C3D3E-CDF0-4679-A0D4-A2D01714EA5A}" type="pres">
      <dgm:prSet presAssocID="{E1A7CD28-7D8C-418F-9702-307647432B8B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7205D49A-EB57-4C01-8651-F08EED2C55EF}" type="pres">
      <dgm:prSet presAssocID="{E1A7CD28-7D8C-418F-9702-307647432B8B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4157D1-327E-4B1C-B524-39FAD3C271B2}" type="pres">
      <dgm:prSet presAssocID="{E1A7CD28-7D8C-418F-9702-307647432B8B}" presName="negativeSpace" presStyleCnt="0"/>
      <dgm:spPr/>
      <dgm:t>
        <a:bodyPr/>
        <a:lstStyle/>
        <a:p>
          <a:endParaRPr lang="en-US"/>
        </a:p>
      </dgm:t>
    </dgm:pt>
    <dgm:pt modelId="{49AA416C-3ED7-4976-BD98-8D45399141AA}" type="pres">
      <dgm:prSet presAssocID="{E1A7CD28-7D8C-418F-9702-307647432B8B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137A1F7-719C-47FC-8A5A-14EBA4CE6D1F}" type="presOf" srcId="{09CCB4ED-1245-4575-A93A-920633D0FE7E}" destId="{E924EDAE-FF20-435A-BABB-D8AEC5D63BA4}" srcOrd="1" destOrd="0" presId="urn:microsoft.com/office/officeart/2005/8/layout/list1"/>
    <dgm:cxn modelId="{69D3F1C7-A986-4E14-B75A-D15F5205707C}" srcId="{6EA340EB-AC46-446D-ADE6-68118A1ADD08}" destId="{C5EED339-784B-4029-BE5C-555F0E0982F9}" srcOrd="0" destOrd="0" parTransId="{FF2DC9E2-F02B-49A6-98CE-BE375202D7BE}" sibTransId="{6480B616-F9A3-4C1A-AC81-9184C03CCA37}"/>
    <dgm:cxn modelId="{0448541B-07E8-4D5F-9894-F7FF2D5C9F01}" type="presOf" srcId="{E1A7CD28-7D8C-418F-9702-307647432B8B}" destId="{B91C3D3E-CDF0-4679-A0D4-A2D01714EA5A}" srcOrd="0" destOrd="0" presId="urn:microsoft.com/office/officeart/2005/8/layout/list1"/>
    <dgm:cxn modelId="{80F1AF11-D6EC-42AA-845D-BA63145F5688}" type="presOf" srcId="{E1A7CD28-7D8C-418F-9702-307647432B8B}" destId="{7205D49A-EB57-4C01-8651-F08EED2C55EF}" srcOrd="1" destOrd="0" presId="urn:microsoft.com/office/officeart/2005/8/layout/list1"/>
    <dgm:cxn modelId="{90C75B16-0848-4609-A3EF-BDE3BE07E6A7}" srcId="{6EA340EB-AC46-446D-ADE6-68118A1ADD08}" destId="{E1A7CD28-7D8C-418F-9702-307647432B8B}" srcOrd="2" destOrd="0" parTransId="{B217ED79-09F9-4B09-8E4C-BF2663BBFBA2}" sibTransId="{144709CF-C46C-4921-A2D2-E00F562D8550}"/>
    <dgm:cxn modelId="{19596BBB-4DD8-451D-A8F6-1351A1702B37}" type="presOf" srcId="{C5EED339-784B-4029-BE5C-555F0E0982F9}" destId="{311A4539-FF0A-4E1E-B744-EF4CC69F92F5}" srcOrd="0" destOrd="0" presId="urn:microsoft.com/office/officeart/2005/8/layout/list1"/>
    <dgm:cxn modelId="{E582D741-4F42-4F0C-BD86-5748FACF1977}" type="presOf" srcId="{09CCB4ED-1245-4575-A93A-920633D0FE7E}" destId="{E9999442-5AD1-40C4-82EB-6A12A4492F7C}" srcOrd="0" destOrd="0" presId="urn:microsoft.com/office/officeart/2005/8/layout/list1"/>
    <dgm:cxn modelId="{0F8746B7-3ACE-414E-9712-749DC061187F}" srcId="{6EA340EB-AC46-446D-ADE6-68118A1ADD08}" destId="{09CCB4ED-1245-4575-A93A-920633D0FE7E}" srcOrd="1" destOrd="0" parTransId="{FEED8106-D908-4CA0-AD76-8290B1E1FBAA}" sibTransId="{F33B458D-C041-49B7-A582-134306113391}"/>
    <dgm:cxn modelId="{CA68CA56-22F6-4E7A-B6C0-D1059F300109}" type="presOf" srcId="{6EA340EB-AC46-446D-ADE6-68118A1ADD08}" destId="{129A1C87-DF15-420F-8F2C-E835C132221B}" srcOrd="0" destOrd="0" presId="urn:microsoft.com/office/officeart/2005/8/layout/list1"/>
    <dgm:cxn modelId="{8015E1BD-B1A5-41F3-95D2-4AF87CEE416E}" type="presOf" srcId="{C5EED339-784B-4029-BE5C-555F0E0982F9}" destId="{6AA34C16-1C28-4538-9AF9-480246E1B3A9}" srcOrd="1" destOrd="0" presId="urn:microsoft.com/office/officeart/2005/8/layout/list1"/>
    <dgm:cxn modelId="{C3640699-8320-4B39-B3E8-A5B2ED068CBE}" type="presParOf" srcId="{129A1C87-DF15-420F-8F2C-E835C132221B}" destId="{5243553F-43C2-46FD-AAA3-FD6C20F0A5D0}" srcOrd="0" destOrd="0" presId="urn:microsoft.com/office/officeart/2005/8/layout/list1"/>
    <dgm:cxn modelId="{5D9FC56D-70B1-45D5-813E-1426E852331A}" type="presParOf" srcId="{5243553F-43C2-46FD-AAA3-FD6C20F0A5D0}" destId="{311A4539-FF0A-4E1E-B744-EF4CC69F92F5}" srcOrd="0" destOrd="0" presId="urn:microsoft.com/office/officeart/2005/8/layout/list1"/>
    <dgm:cxn modelId="{DEBF3AE9-D7CC-4567-B067-53EAC88903C8}" type="presParOf" srcId="{5243553F-43C2-46FD-AAA3-FD6C20F0A5D0}" destId="{6AA34C16-1C28-4538-9AF9-480246E1B3A9}" srcOrd="1" destOrd="0" presId="urn:microsoft.com/office/officeart/2005/8/layout/list1"/>
    <dgm:cxn modelId="{D47FDF19-B4E0-4B46-A95B-3A45DAD190EB}" type="presParOf" srcId="{129A1C87-DF15-420F-8F2C-E835C132221B}" destId="{E9754BA6-B00D-4D1E-81F8-9A2DCCF4D68B}" srcOrd="1" destOrd="0" presId="urn:microsoft.com/office/officeart/2005/8/layout/list1"/>
    <dgm:cxn modelId="{3310FCC6-2905-42F0-A678-48F042C212F7}" type="presParOf" srcId="{129A1C87-DF15-420F-8F2C-E835C132221B}" destId="{19580962-D05A-437F-8102-167DCA73ECA5}" srcOrd="2" destOrd="0" presId="urn:microsoft.com/office/officeart/2005/8/layout/list1"/>
    <dgm:cxn modelId="{D3BEE8C9-C019-4A37-B7FF-30AD3B934E2C}" type="presParOf" srcId="{129A1C87-DF15-420F-8F2C-E835C132221B}" destId="{56B8A3C4-703C-4E97-B813-00A64B0E4649}" srcOrd="3" destOrd="0" presId="urn:microsoft.com/office/officeart/2005/8/layout/list1"/>
    <dgm:cxn modelId="{45479014-DDB3-439F-93E7-0ABA0C961D36}" type="presParOf" srcId="{129A1C87-DF15-420F-8F2C-E835C132221B}" destId="{144069E1-6050-42DA-B795-F4A741C7D92C}" srcOrd="4" destOrd="0" presId="urn:microsoft.com/office/officeart/2005/8/layout/list1"/>
    <dgm:cxn modelId="{02EFCE41-59A3-46FC-B84A-E13451D6DEB9}" type="presParOf" srcId="{144069E1-6050-42DA-B795-F4A741C7D92C}" destId="{E9999442-5AD1-40C4-82EB-6A12A4492F7C}" srcOrd="0" destOrd="0" presId="urn:microsoft.com/office/officeart/2005/8/layout/list1"/>
    <dgm:cxn modelId="{80B06E46-F3C2-4857-B4BC-E10B17C5EA0E}" type="presParOf" srcId="{144069E1-6050-42DA-B795-F4A741C7D92C}" destId="{E924EDAE-FF20-435A-BABB-D8AEC5D63BA4}" srcOrd="1" destOrd="0" presId="urn:microsoft.com/office/officeart/2005/8/layout/list1"/>
    <dgm:cxn modelId="{7F8E2A8B-53D8-4CC5-A43F-0188FDCFB407}" type="presParOf" srcId="{129A1C87-DF15-420F-8F2C-E835C132221B}" destId="{ABBB5589-3123-44D6-A3EB-BE6CA63D7F5F}" srcOrd="5" destOrd="0" presId="urn:microsoft.com/office/officeart/2005/8/layout/list1"/>
    <dgm:cxn modelId="{885B9357-A889-46BC-AFEB-56B6354D3FCB}" type="presParOf" srcId="{129A1C87-DF15-420F-8F2C-E835C132221B}" destId="{198E66F0-EF1A-4982-867B-1AC819B74984}" srcOrd="6" destOrd="0" presId="urn:microsoft.com/office/officeart/2005/8/layout/list1"/>
    <dgm:cxn modelId="{075C7428-703D-45B6-B171-395C138E67A5}" type="presParOf" srcId="{129A1C87-DF15-420F-8F2C-E835C132221B}" destId="{F495A566-9AC0-4922-9F62-D60EE7E5906C}" srcOrd="7" destOrd="0" presId="urn:microsoft.com/office/officeart/2005/8/layout/list1"/>
    <dgm:cxn modelId="{6C0A65BB-3D8D-4C26-8EC9-08AD9079E355}" type="presParOf" srcId="{129A1C87-DF15-420F-8F2C-E835C132221B}" destId="{526752EA-1556-4AAF-9B8E-EBB081BB0C78}" srcOrd="8" destOrd="0" presId="urn:microsoft.com/office/officeart/2005/8/layout/list1"/>
    <dgm:cxn modelId="{E7A3222E-6BC2-42BA-8EBD-77E9A22D27B3}" type="presParOf" srcId="{526752EA-1556-4AAF-9B8E-EBB081BB0C78}" destId="{B91C3D3E-CDF0-4679-A0D4-A2D01714EA5A}" srcOrd="0" destOrd="0" presId="urn:microsoft.com/office/officeart/2005/8/layout/list1"/>
    <dgm:cxn modelId="{CC3CF95A-AE78-4711-9DDA-9A3C6DB16017}" type="presParOf" srcId="{526752EA-1556-4AAF-9B8E-EBB081BB0C78}" destId="{7205D49A-EB57-4C01-8651-F08EED2C55EF}" srcOrd="1" destOrd="0" presId="urn:microsoft.com/office/officeart/2005/8/layout/list1"/>
    <dgm:cxn modelId="{5E96659F-39ED-4EE4-9F4F-354DAC87C420}" type="presParOf" srcId="{129A1C87-DF15-420F-8F2C-E835C132221B}" destId="{964157D1-327E-4B1C-B524-39FAD3C271B2}" srcOrd="9" destOrd="0" presId="urn:microsoft.com/office/officeart/2005/8/layout/list1"/>
    <dgm:cxn modelId="{A50AEFBF-5CCA-4D8B-81F6-057EA74E0F58}" type="presParOf" srcId="{129A1C87-DF15-420F-8F2C-E835C132221B}" destId="{49AA416C-3ED7-4976-BD98-8D45399141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858E18F-1191-4558-B34D-A468CD27FCE0}" type="doc">
      <dgm:prSet loTypeId="urn:microsoft.com/office/officeart/2005/8/layout/defaul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31F2CFF-6A58-41EE-8F2E-E43D657B96DC}">
      <dgm:prSet phldrT="[Text]"/>
      <dgm:spPr/>
      <dgm:t>
        <a:bodyPr/>
        <a:lstStyle/>
        <a:p>
          <a:r>
            <a:rPr lang="en-US" dirty="0" smtClean="0"/>
            <a:t>1.Heading</a:t>
          </a:r>
          <a:endParaRPr lang="en-US" dirty="0"/>
        </a:p>
      </dgm:t>
    </dgm:pt>
    <dgm:pt modelId="{8B21499C-8CD9-41A0-93C5-3B7818DAE12B}" type="parTrans" cxnId="{2CC0B880-A391-4321-BF10-0C1A97AB52BF}">
      <dgm:prSet/>
      <dgm:spPr/>
      <dgm:t>
        <a:bodyPr/>
        <a:lstStyle/>
        <a:p>
          <a:endParaRPr lang="en-US"/>
        </a:p>
      </dgm:t>
    </dgm:pt>
    <dgm:pt modelId="{5F25295F-6870-4C9A-B5FB-7EAEC64003FC}" type="sibTrans" cxnId="{2CC0B880-A391-4321-BF10-0C1A97AB52BF}">
      <dgm:prSet/>
      <dgm:spPr/>
      <dgm:t>
        <a:bodyPr/>
        <a:lstStyle/>
        <a:p>
          <a:endParaRPr lang="en-US"/>
        </a:p>
      </dgm:t>
    </dgm:pt>
    <dgm:pt modelId="{FC1788CA-6403-4364-A093-A69A55B1BB7B}">
      <dgm:prSet phldrT="[Text]"/>
      <dgm:spPr/>
      <dgm:t>
        <a:bodyPr/>
        <a:lstStyle/>
        <a:p>
          <a:r>
            <a:rPr lang="en-US" dirty="0" smtClean="0"/>
            <a:t>2.Opening </a:t>
          </a:r>
          <a:endParaRPr lang="en-US" dirty="0"/>
        </a:p>
      </dgm:t>
    </dgm:pt>
    <dgm:pt modelId="{0D886C99-A6D6-483C-8AA0-724F2E79F7B9}" type="parTrans" cxnId="{ACB5CA44-E9E3-476D-AFAE-B1C2009FA383}">
      <dgm:prSet/>
      <dgm:spPr/>
      <dgm:t>
        <a:bodyPr/>
        <a:lstStyle/>
        <a:p>
          <a:endParaRPr lang="en-US"/>
        </a:p>
      </dgm:t>
    </dgm:pt>
    <dgm:pt modelId="{FEE92D61-F25B-47B2-A8FE-00C934DF56C9}" type="sibTrans" cxnId="{ACB5CA44-E9E3-476D-AFAE-B1C2009FA383}">
      <dgm:prSet/>
      <dgm:spPr/>
      <dgm:t>
        <a:bodyPr/>
        <a:lstStyle/>
        <a:p>
          <a:endParaRPr lang="en-US"/>
        </a:p>
      </dgm:t>
    </dgm:pt>
    <dgm:pt modelId="{280733D1-E67D-4DE6-A26A-26FCB9C3D129}">
      <dgm:prSet phldrT="[Text]"/>
      <dgm:spPr/>
      <dgm:t>
        <a:bodyPr/>
        <a:lstStyle/>
        <a:p>
          <a:r>
            <a:rPr lang="en-US" dirty="0" smtClean="0"/>
            <a:t>3. Body </a:t>
          </a:r>
          <a:endParaRPr lang="en-US" dirty="0"/>
        </a:p>
      </dgm:t>
    </dgm:pt>
    <dgm:pt modelId="{19ECF274-2A04-4C53-B12E-E746F3CB1925}" type="parTrans" cxnId="{4C884E03-8E0B-45D1-B325-7B60596BBC41}">
      <dgm:prSet/>
      <dgm:spPr/>
      <dgm:t>
        <a:bodyPr/>
        <a:lstStyle/>
        <a:p>
          <a:endParaRPr lang="en-US"/>
        </a:p>
      </dgm:t>
    </dgm:pt>
    <dgm:pt modelId="{8D1EB23A-F74E-4123-812E-E48D7EDC9B80}" type="sibTrans" cxnId="{4C884E03-8E0B-45D1-B325-7B60596BBC41}">
      <dgm:prSet/>
      <dgm:spPr/>
      <dgm:t>
        <a:bodyPr/>
        <a:lstStyle/>
        <a:p>
          <a:endParaRPr lang="en-US"/>
        </a:p>
      </dgm:t>
    </dgm:pt>
    <dgm:pt modelId="{5BCC532A-779B-41B9-93B4-B2D2E2D62961}">
      <dgm:prSet phldrT="[Text]"/>
      <dgm:spPr/>
      <dgm:t>
        <a:bodyPr/>
        <a:lstStyle/>
        <a:p>
          <a:r>
            <a:rPr lang="en-US" dirty="0" smtClean="0"/>
            <a:t>4. Closing </a:t>
          </a:r>
          <a:endParaRPr lang="en-US" dirty="0"/>
        </a:p>
      </dgm:t>
    </dgm:pt>
    <dgm:pt modelId="{922B0DBB-DAA1-41D5-8DA7-120BE1453756}" type="parTrans" cxnId="{14E0A33D-CAB9-4901-8630-AB80CE8F663A}">
      <dgm:prSet/>
      <dgm:spPr/>
      <dgm:t>
        <a:bodyPr/>
        <a:lstStyle/>
        <a:p>
          <a:endParaRPr lang="en-US"/>
        </a:p>
      </dgm:t>
    </dgm:pt>
    <dgm:pt modelId="{C54D383E-5C51-44E4-A802-EF86F41ECEAF}" type="sibTrans" cxnId="{14E0A33D-CAB9-4901-8630-AB80CE8F663A}">
      <dgm:prSet/>
      <dgm:spPr/>
      <dgm:t>
        <a:bodyPr/>
        <a:lstStyle/>
        <a:p>
          <a:endParaRPr lang="en-US"/>
        </a:p>
      </dgm:t>
    </dgm:pt>
    <dgm:pt modelId="{1E02680E-103D-4AA7-A901-82456B249640}" type="pres">
      <dgm:prSet presAssocID="{F858E18F-1191-4558-B34D-A468CD27F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301751-636B-4853-B44D-2189CC41DDC2}" type="pres">
      <dgm:prSet presAssocID="{431F2CFF-6A58-41EE-8F2E-E43D657B96D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61054E-8E64-4AD2-810D-9D2AD4B1430E}" type="pres">
      <dgm:prSet presAssocID="{5F25295F-6870-4C9A-B5FB-7EAEC64003FC}" presName="sibTrans" presStyleCnt="0"/>
      <dgm:spPr/>
    </dgm:pt>
    <dgm:pt modelId="{83EC0AF3-3FB7-48B6-A0EB-00F1454C2BBC}" type="pres">
      <dgm:prSet presAssocID="{FC1788CA-6403-4364-A093-A69A55B1BB7B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327FE-FAC2-461B-953B-0BCE22D5196F}" type="pres">
      <dgm:prSet presAssocID="{FEE92D61-F25B-47B2-A8FE-00C934DF56C9}" presName="sibTrans" presStyleCnt="0"/>
      <dgm:spPr/>
    </dgm:pt>
    <dgm:pt modelId="{5701E641-5C73-411B-9F23-209F09FC1C28}" type="pres">
      <dgm:prSet presAssocID="{280733D1-E67D-4DE6-A26A-26FCB9C3D129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E6720-B652-4DD9-A177-DE0D52FAD98D}" type="pres">
      <dgm:prSet presAssocID="{8D1EB23A-F74E-4123-812E-E48D7EDC9B80}" presName="sibTrans" presStyleCnt="0"/>
      <dgm:spPr/>
    </dgm:pt>
    <dgm:pt modelId="{3D5D8200-AF93-48C0-B265-B97C3F590E09}" type="pres">
      <dgm:prSet presAssocID="{5BCC532A-779B-41B9-93B4-B2D2E2D6296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B5CA44-E9E3-476D-AFAE-B1C2009FA383}" srcId="{F858E18F-1191-4558-B34D-A468CD27FCE0}" destId="{FC1788CA-6403-4364-A093-A69A55B1BB7B}" srcOrd="1" destOrd="0" parTransId="{0D886C99-A6D6-483C-8AA0-724F2E79F7B9}" sibTransId="{FEE92D61-F25B-47B2-A8FE-00C934DF56C9}"/>
    <dgm:cxn modelId="{2CC0B880-A391-4321-BF10-0C1A97AB52BF}" srcId="{F858E18F-1191-4558-B34D-A468CD27FCE0}" destId="{431F2CFF-6A58-41EE-8F2E-E43D657B96DC}" srcOrd="0" destOrd="0" parTransId="{8B21499C-8CD9-41A0-93C5-3B7818DAE12B}" sibTransId="{5F25295F-6870-4C9A-B5FB-7EAEC64003FC}"/>
    <dgm:cxn modelId="{01DFCE3D-1FD2-46E4-A3D6-11F0E73A4168}" type="presOf" srcId="{431F2CFF-6A58-41EE-8F2E-E43D657B96DC}" destId="{84301751-636B-4853-B44D-2189CC41DDC2}" srcOrd="0" destOrd="0" presId="urn:microsoft.com/office/officeart/2005/8/layout/default"/>
    <dgm:cxn modelId="{E253A5C2-DC33-4B6A-8129-4DB3E4D443B4}" type="presOf" srcId="{F858E18F-1191-4558-B34D-A468CD27FCE0}" destId="{1E02680E-103D-4AA7-A901-82456B249640}" srcOrd="0" destOrd="0" presId="urn:microsoft.com/office/officeart/2005/8/layout/default"/>
    <dgm:cxn modelId="{D965171C-476D-4FC8-BEAC-662B187A7BC2}" type="presOf" srcId="{5BCC532A-779B-41B9-93B4-B2D2E2D62961}" destId="{3D5D8200-AF93-48C0-B265-B97C3F590E09}" srcOrd="0" destOrd="0" presId="urn:microsoft.com/office/officeart/2005/8/layout/default"/>
    <dgm:cxn modelId="{A50C6073-3FF0-46DB-826A-5D2280C28B90}" type="presOf" srcId="{FC1788CA-6403-4364-A093-A69A55B1BB7B}" destId="{83EC0AF3-3FB7-48B6-A0EB-00F1454C2BBC}" srcOrd="0" destOrd="0" presId="urn:microsoft.com/office/officeart/2005/8/layout/default"/>
    <dgm:cxn modelId="{D6555C28-A1C3-42CE-8A9A-D621647F8317}" type="presOf" srcId="{280733D1-E67D-4DE6-A26A-26FCB9C3D129}" destId="{5701E641-5C73-411B-9F23-209F09FC1C28}" srcOrd="0" destOrd="0" presId="urn:microsoft.com/office/officeart/2005/8/layout/default"/>
    <dgm:cxn modelId="{4C884E03-8E0B-45D1-B325-7B60596BBC41}" srcId="{F858E18F-1191-4558-B34D-A468CD27FCE0}" destId="{280733D1-E67D-4DE6-A26A-26FCB9C3D129}" srcOrd="2" destOrd="0" parTransId="{19ECF274-2A04-4C53-B12E-E746F3CB1925}" sibTransId="{8D1EB23A-F74E-4123-812E-E48D7EDC9B80}"/>
    <dgm:cxn modelId="{14E0A33D-CAB9-4901-8630-AB80CE8F663A}" srcId="{F858E18F-1191-4558-B34D-A468CD27FCE0}" destId="{5BCC532A-779B-41B9-93B4-B2D2E2D62961}" srcOrd="3" destOrd="0" parTransId="{922B0DBB-DAA1-41D5-8DA7-120BE1453756}" sibTransId="{C54D383E-5C51-44E4-A802-EF86F41ECEAF}"/>
    <dgm:cxn modelId="{222C0109-6948-4E3A-992D-785EFE661F94}" type="presParOf" srcId="{1E02680E-103D-4AA7-A901-82456B249640}" destId="{84301751-636B-4853-B44D-2189CC41DDC2}" srcOrd="0" destOrd="0" presId="urn:microsoft.com/office/officeart/2005/8/layout/default"/>
    <dgm:cxn modelId="{5B4E6AD5-4A6E-472B-BBE3-4B6B2E11C845}" type="presParOf" srcId="{1E02680E-103D-4AA7-A901-82456B249640}" destId="{F961054E-8E64-4AD2-810D-9D2AD4B1430E}" srcOrd="1" destOrd="0" presId="urn:microsoft.com/office/officeart/2005/8/layout/default"/>
    <dgm:cxn modelId="{C1E30778-9CB6-48D1-B4E1-F7D820C42BA7}" type="presParOf" srcId="{1E02680E-103D-4AA7-A901-82456B249640}" destId="{83EC0AF3-3FB7-48B6-A0EB-00F1454C2BBC}" srcOrd="2" destOrd="0" presId="urn:microsoft.com/office/officeart/2005/8/layout/default"/>
    <dgm:cxn modelId="{C6267A17-CE65-4350-985A-BDCAC22EDBD3}" type="presParOf" srcId="{1E02680E-103D-4AA7-A901-82456B249640}" destId="{13F327FE-FAC2-461B-953B-0BCE22D5196F}" srcOrd="3" destOrd="0" presId="urn:microsoft.com/office/officeart/2005/8/layout/default"/>
    <dgm:cxn modelId="{42FB5BFE-74D3-4DE5-84C5-1ACF16183DE1}" type="presParOf" srcId="{1E02680E-103D-4AA7-A901-82456B249640}" destId="{5701E641-5C73-411B-9F23-209F09FC1C28}" srcOrd="4" destOrd="0" presId="urn:microsoft.com/office/officeart/2005/8/layout/default"/>
    <dgm:cxn modelId="{8997B147-5D07-4072-8687-EF9CA95136E4}" type="presParOf" srcId="{1E02680E-103D-4AA7-A901-82456B249640}" destId="{A77E6720-B652-4DD9-A177-DE0D52FAD98D}" srcOrd="5" destOrd="0" presId="urn:microsoft.com/office/officeart/2005/8/layout/default"/>
    <dgm:cxn modelId="{7D785255-080A-4F5C-9EB0-44F2A5E324EA}" type="presParOf" srcId="{1E02680E-103D-4AA7-A901-82456B249640}" destId="{3D5D8200-AF93-48C0-B265-B97C3F590E0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B0EA0CAC-C164-437F-858D-712F214BC82C}" type="doc">
      <dgm:prSet loTypeId="urn:microsoft.com/office/officeart/2005/8/layout/list1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AE0ED4A0-98F0-4D99-8F3A-C3F119B048E4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1. Direct (positive messages)</a:t>
          </a:r>
          <a:endParaRPr lang="en-US" sz="2400" dirty="0">
            <a:solidFill>
              <a:schemeClr val="tx1"/>
            </a:solidFill>
          </a:endParaRPr>
        </a:p>
      </dgm:t>
    </dgm:pt>
    <dgm:pt modelId="{70278721-BA55-4B69-83EE-75A44BD35D56}" type="parTrans" cxnId="{7628DDE0-E1DB-4F5E-922D-360D3D9C232A}">
      <dgm:prSet/>
      <dgm:spPr/>
      <dgm:t>
        <a:bodyPr/>
        <a:lstStyle/>
        <a:p>
          <a:endParaRPr lang="en-US"/>
        </a:p>
      </dgm:t>
    </dgm:pt>
    <dgm:pt modelId="{305B5E62-7E98-47EC-8581-E2AAD36FC2D0}" type="sibTrans" cxnId="{7628DDE0-E1DB-4F5E-922D-360D3D9C232A}">
      <dgm:prSet/>
      <dgm:spPr/>
      <dgm:t>
        <a:bodyPr/>
        <a:lstStyle/>
        <a:p>
          <a:endParaRPr lang="en-US"/>
        </a:p>
      </dgm:t>
    </dgm:pt>
    <dgm:pt modelId="{AAC57F49-02AC-4C98-ADBE-A880B2ACBC63}">
      <dgm:prSet phldrT="[Text]" custT="1"/>
      <dgm:spPr/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2. Indirect (negative messages)</a:t>
          </a:r>
          <a:endParaRPr lang="en-US" sz="2400" dirty="0">
            <a:solidFill>
              <a:schemeClr val="tx1"/>
            </a:solidFill>
          </a:endParaRPr>
        </a:p>
      </dgm:t>
    </dgm:pt>
    <dgm:pt modelId="{8F505E79-E121-438C-B74B-DF2716A61E3A}" type="parTrans" cxnId="{E837C04D-04A7-4664-947F-D4EE7ABB275C}">
      <dgm:prSet/>
      <dgm:spPr/>
      <dgm:t>
        <a:bodyPr/>
        <a:lstStyle/>
        <a:p>
          <a:endParaRPr lang="en-US"/>
        </a:p>
      </dgm:t>
    </dgm:pt>
    <dgm:pt modelId="{9D90FD1E-869F-4D73-9F6C-11204985477C}" type="sibTrans" cxnId="{E837C04D-04A7-4664-947F-D4EE7ABB275C}">
      <dgm:prSet/>
      <dgm:spPr/>
      <dgm:t>
        <a:bodyPr/>
        <a:lstStyle/>
        <a:p>
          <a:endParaRPr lang="en-US"/>
        </a:p>
      </dgm:t>
    </dgm:pt>
    <dgm:pt modelId="{ABE4D1B2-1F5D-49D3-93DC-986501A9D8BD}">
      <dgm:prSet phldrT="[Text]" custT="1"/>
      <dgm:spPr/>
      <dgm:t>
        <a:bodyPr/>
        <a:lstStyle/>
        <a:p>
          <a:r>
            <a:rPr lang="en-US" sz="2400" smtClean="0">
              <a:solidFill>
                <a:schemeClr val="tx1"/>
              </a:solidFill>
            </a:rPr>
            <a:t>3. </a:t>
          </a:r>
          <a:r>
            <a:rPr lang="en-US" sz="2400" dirty="0" smtClean="0">
              <a:solidFill>
                <a:schemeClr val="tx1"/>
              </a:solidFill>
            </a:rPr>
            <a:t>AIDA (Attention, Interest, Desire, Action){persuasive messages)</a:t>
          </a:r>
          <a:endParaRPr lang="en-US" sz="2400" dirty="0">
            <a:solidFill>
              <a:schemeClr val="tx1"/>
            </a:solidFill>
          </a:endParaRPr>
        </a:p>
      </dgm:t>
    </dgm:pt>
    <dgm:pt modelId="{A16EC830-3DB0-49DA-9AB3-C57D08C191B5}" type="parTrans" cxnId="{A17434BF-4743-4130-BF1C-7B24166EE538}">
      <dgm:prSet/>
      <dgm:spPr/>
      <dgm:t>
        <a:bodyPr/>
        <a:lstStyle/>
        <a:p>
          <a:endParaRPr lang="en-US"/>
        </a:p>
      </dgm:t>
    </dgm:pt>
    <dgm:pt modelId="{2831152F-E58D-479F-B700-6D0EAD4B4C15}" type="sibTrans" cxnId="{A17434BF-4743-4130-BF1C-7B24166EE538}">
      <dgm:prSet/>
      <dgm:spPr/>
      <dgm:t>
        <a:bodyPr/>
        <a:lstStyle/>
        <a:p>
          <a:endParaRPr lang="en-US"/>
        </a:p>
      </dgm:t>
    </dgm:pt>
    <dgm:pt modelId="{005318D0-F308-4379-9519-E54355E719FF}" type="pres">
      <dgm:prSet presAssocID="{B0EA0CAC-C164-437F-858D-712F214BC82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1A275E7-6B9D-43DD-AF73-C120DCEBD5DE}" type="pres">
      <dgm:prSet presAssocID="{AE0ED4A0-98F0-4D99-8F3A-C3F119B048E4}" presName="parentLin" presStyleCnt="0"/>
      <dgm:spPr/>
      <dgm:t>
        <a:bodyPr/>
        <a:lstStyle/>
        <a:p>
          <a:endParaRPr lang="en-US"/>
        </a:p>
      </dgm:t>
    </dgm:pt>
    <dgm:pt modelId="{BAF2A68E-7257-4B3A-A52B-034032170531}" type="pres">
      <dgm:prSet presAssocID="{AE0ED4A0-98F0-4D99-8F3A-C3F119B048E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4ADF5C82-9272-4866-9EEA-34D443119CC8}" type="pres">
      <dgm:prSet presAssocID="{AE0ED4A0-98F0-4D99-8F3A-C3F119B048E4}" presName="parentText" presStyleLbl="node1" presStyleIdx="0" presStyleCnt="3" custScaleY="53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CEAA6B-B14E-4109-9F77-1C265F05838B}" type="pres">
      <dgm:prSet presAssocID="{AE0ED4A0-98F0-4D99-8F3A-C3F119B048E4}" presName="negativeSpace" presStyleCnt="0"/>
      <dgm:spPr/>
      <dgm:t>
        <a:bodyPr/>
        <a:lstStyle/>
        <a:p>
          <a:endParaRPr lang="en-US"/>
        </a:p>
      </dgm:t>
    </dgm:pt>
    <dgm:pt modelId="{B9C2BA51-5760-4DD1-ADAE-6C9AC84B66F8}" type="pres">
      <dgm:prSet presAssocID="{AE0ED4A0-98F0-4D99-8F3A-C3F119B048E4}" presName="childText" presStyleLbl="conFgAcc1" presStyleIdx="0" presStyleCnt="3" custScaleY="53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F1FCE-A6E9-4D36-BBB6-AB0B9C5D77C8}" type="pres">
      <dgm:prSet presAssocID="{305B5E62-7E98-47EC-8581-E2AAD36FC2D0}" presName="spaceBetweenRectangles" presStyleCnt="0"/>
      <dgm:spPr/>
      <dgm:t>
        <a:bodyPr/>
        <a:lstStyle/>
        <a:p>
          <a:endParaRPr lang="en-US"/>
        </a:p>
      </dgm:t>
    </dgm:pt>
    <dgm:pt modelId="{19A37AEA-98B2-4499-9B2E-B40CCD534E87}" type="pres">
      <dgm:prSet presAssocID="{AAC57F49-02AC-4C98-ADBE-A880B2ACBC63}" presName="parentLin" presStyleCnt="0"/>
      <dgm:spPr/>
      <dgm:t>
        <a:bodyPr/>
        <a:lstStyle/>
        <a:p>
          <a:endParaRPr lang="en-US"/>
        </a:p>
      </dgm:t>
    </dgm:pt>
    <dgm:pt modelId="{A40C990E-179D-4BC2-A775-192DD7E0F7DD}" type="pres">
      <dgm:prSet presAssocID="{AAC57F49-02AC-4C98-ADBE-A880B2ACBC6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8EA79F6E-FC06-4991-AB5F-7DF4CC2E21D0}" type="pres">
      <dgm:prSet presAssocID="{AAC57F49-02AC-4C98-ADBE-A880B2ACBC63}" presName="parentText" presStyleLbl="node1" presStyleIdx="1" presStyleCnt="3" custScaleY="53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E23D37-AFE8-4412-90F1-231119ECF5AD}" type="pres">
      <dgm:prSet presAssocID="{AAC57F49-02AC-4C98-ADBE-A880B2ACBC63}" presName="negativeSpace" presStyleCnt="0"/>
      <dgm:spPr/>
      <dgm:t>
        <a:bodyPr/>
        <a:lstStyle/>
        <a:p>
          <a:endParaRPr lang="en-US"/>
        </a:p>
      </dgm:t>
    </dgm:pt>
    <dgm:pt modelId="{EC2AA07D-D649-408F-A2B4-492D0ADCBB44}" type="pres">
      <dgm:prSet presAssocID="{AAC57F49-02AC-4C98-ADBE-A880B2ACBC63}" presName="childText" presStyleLbl="conFgAcc1" presStyleIdx="1" presStyleCnt="3" custScaleY="53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829E9-4299-4A98-8222-8C76A31738A7}" type="pres">
      <dgm:prSet presAssocID="{9D90FD1E-869F-4D73-9F6C-11204985477C}" presName="spaceBetweenRectangles" presStyleCnt="0"/>
      <dgm:spPr/>
      <dgm:t>
        <a:bodyPr/>
        <a:lstStyle/>
        <a:p>
          <a:endParaRPr lang="en-US"/>
        </a:p>
      </dgm:t>
    </dgm:pt>
    <dgm:pt modelId="{EEAA1C3D-450E-4AEB-8042-42352B03A30A}" type="pres">
      <dgm:prSet presAssocID="{ABE4D1B2-1F5D-49D3-93DC-986501A9D8BD}" presName="parentLin" presStyleCnt="0"/>
      <dgm:spPr/>
      <dgm:t>
        <a:bodyPr/>
        <a:lstStyle/>
        <a:p>
          <a:endParaRPr lang="en-US"/>
        </a:p>
      </dgm:t>
    </dgm:pt>
    <dgm:pt modelId="{7472E6FF-1F27-43BD-8BB8-8668E7A2EA44}" type="pres">
      <dgm:prSet presAssocID="{ABE4D1B2-1F5D-49D3-93DC-986501A9D8BD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A905AFD1-A957-4744-95EF-A4957BF8F5BD}" type="pres">
      <dgm:prSet presAssocID="{ABE4D1B2-1F5D-49D3-93DC-986501A9D8BD}" presName="parentText" presStyleLbl="node1" presStyleIdx="2" presStyleCnt="3" custScaleY="5386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EDF44A-EB15-45E1-AF4E-A68839B75BC8}" type="pres">
      <dgm:prSet presAssocID="{ABE4D1B2-1F5D-49D3-93DC-986501A9D8BD}" presName="negativeSpace" presStyleCnt="0"/>
      <dgm:spPr/>
      <dgm:t>
        <a:bodyPr/>
        <a:lstStyle/>
        <a:p>
          <a:endParaRPr lang="en-US"/>
        </a:p>
      </dgm:t>
    </dgm:pt>
    <dgm:pt modelId="{EA96D47F-46BF-43B4-95B1-C5E6EC169485}" type="pres">
      <dgm:prSet presAssocID="{ABE4D1B2-1F5D-49D3-93DC-986501A9D8BD}" presName="childText" presStyleLbl="conFgAcc1" presStyleIdx="2" presStyleCnt="3" custScaleY="538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866AA4A-70EC-4447-81CD-6E877C5F7D5B}" type="presOf" srcId="{ABE4D1B2-1F5D-49D3-93DC-986501A9D8BD}" destId="{7472E6FF-1F27-43BD-8BB8-8668E7A2EA44}" srcOrd="0" destOrd="0" presId="urn:microsoft.com/office/officeart/2005/8/layout/list1"/>
    <dgm:cxn modelId="{C7835E0D-E41C-4643-8F2F-33872E34F103}" type="presOf" srcId="{AE0ED4A0-98F0-4D99-8F3A-C3F119B048E4}" destId="{BAF2A68E-7257-4B3A-A52B-034032170531}" srcOrd="0" destOrd="0" presId="urn:microsoft.com/office/officeart/2005/8/layout/list1"/>
    <dgm:cxn modelId="{0FDD074E-7C47-4FAE-B67F-700D290C77F0}" type="presOf" srcId="{AAC57F49-02AC-4C98-ADBE-A880B2ACBC63}" destId="{8EA79F6E-FC06-4991-AB5F-7DF4CC2E21D0}" srcOrd="1" destOrd="0" presId="urn:microsoft.com/office/officeart/2005/8/layout/list1"/>
    <dgm:cxn modelId="{9BE3CA92-E537-4869-9C13-33AD75280CBF}" type="presOf" srcId="{AAC57F49-02AC-4C98-ADBE-A880B2ACBC63}" destId="{A40C990E-179D-4BC2-A775-192DD7E0F7DD}" srcOrd="0" destOrd="0" presId="urn:microsoft.com/office/officeart/2005/8/layout/list1"/>
    <dgm:cxn modelId="{7384368B-EFA8-4561-9A55-9006BCEEA5B5}" type="presOf" srcId="{B0EA0CAC-C164-437F-858D-712F214BC82C}" destId="{005318D0-F308-4379-9519-E54355E719FF}" srcOrd="0" destOrd="0" presId="urn:microsoft.com/office/officeart/2005/8/layout/list1"/>
    <dgm:cxn modelId="{7628DDE0-E1DB-4F5E-922D-360D3D9C232A}" srcId="{B0EA0CAC-C164-437F-858D-712F214BC82C}" destId="{AE0ED4A0-98F0-4D99-8F3A-C3F119B048E4}" srcOrd="0" destOrd="0" parTransId="{70278721-BA55-4B69-83EE-75A44BD35D56}" sibTransId="{305B5E62-7E98-47EC-8581-E2AAD36FC2D0}"/>
    <dgm:cxn modelId="{4C966CD7-93FD-44BA-8B3D-1D237F84A527}" type="presOf" srcId="{AE0ED4A0-98F0-4D99-8F3A-C3F119B048E4}" destId="{4ADF5C82-9272-4866-9EEA-34D443119CC8}" srcOrd="1" destOrd="0" presId="urn:microsoft.com/office/officeart/2005/8/layout/list1"/>
    <dgm:cxn modelId="{E837C04D-04A7-4664-947F-D4EE7ABB275C}" srcId="{B0EA0CAC-C164-437F-858D-712F214BC82C}" destId="{AAC57F49-02AC-4C98-ADBE-A880B2ACBC63}" srcOrd="1" destOrd="0" parTransId="{8F505E79-E121-438C-B74B-DF2716A61E3A}" sibTransId="{9D90FD1E-869F-4D73-9F6C-11204985477C}"/>
    <dgm:cxn modelId="{A17434BF-4743-4130-BF1C-7B24166EE538}" srcId="{B0EA0CAC-C164-437F-858D-712F214BC82C}" destId="{ABE4D1B2-1F5D-49D3-93DC-986501A9D8BD}" srcOrd="2" destOrd="0" parTransId="{A16EC830-3DB0-49DA-9AB3-C57D08C191B5}" sibTransId="{2831152F-E58D-479F-B700-6D0EAD4B4C15}"/>
    <dgm:cxn modelId="{19DFC601-89C4-4BCF-8C66-7CEFDB86D6B1}" type="presOf" srcId="{ABE4D1B2-1F5D-49D3-93DC-986501A9D8BD}" destId="{A905AFD1-A957-4744-95EF-A4957BF8F5BD}" srcOrd="1" destOrd="0" presId="urn:microsoft.com/office/officeart/2005/8/layout/list1"/>
    <dgm:cxn modelId="{96DC5FD8-1021-4C43-830D-8607D05C63B9}" type="presParOf" srcId="{005318D0-F308-4379-9519-E54355E719FF}" destId="{91A275E7-6B9D-43DD-AF73-C120DCEBD5DE}" srcOrd="0" destOrd="0" presId="urn:microsoft.com/office/officeart/2005/8/layout/list1"/>
    <dgm:cxn modelId="{4E917FD6-B0D9-45A6-A6F9-099BE6868115}" type="presParOf" srcId="{91A275E7-6B9D-43DD-AF73-C120DCEBD5DE}" destId="{BAF2A68E-7257-4B3A-A52B-034032170531}" srcOrd="0" destOrd="0" presId="urn:microsoft.com/office/officeart/2005/8/layout/list1"/>
    <dgm:cxn modelId="{E8115445-EF6B-4243-9584-EBE2E08D2275}" type="presParOf" srcId="{91A275E7-6B9D-43DD-AF73-C120DCEBD5DE}" destId="{4ADF5C82-9272-4866-9EEA-34D443119CC8}" srcOrd="1" destOrd="0" presId="urn:microsoft.com/office/officeart/2005/8/layout/list1"/>
    <dgm:cxn modelId="{17D272FF-EB70-4F5E-AA85-FB79C1E45DF9}" type="presParOf" srcId="{005318D0-F308-4379-9519-E54355E719FF}" destId="{75CEAA6B-B14E-4109-9F77-1C265F05838B}" srcOrd="1" destOrd="0" presId="urn:microsoft.com/office/officeart/2005/8/layout/list1"/>
    <dgm:cxn modelId="{58399B94-3CC5-495F-B3AC-52A6A213DCA0}" type="presParOf" srcId="{005318D0-F308-4379-9519-E54355E719FF}" destId="{B9C2BA51-5760-4DD1-ADAE-6C9AC84B66F8}" srcOrd="2" destOrd="0" presId="urn:microsoft.com/office/officeart/2005/8/layout/list1"/>
    <dgm:cxn modelId="{69D748D4-0FF1-4039-B867-352A489FA787}" type="presParOf" srcId="{005318D0-F308-4379-9519-E54355E719FF}" destId="{7E1F1FCE-A6E9-4D36-BBB6-AB0B9C5D77C8}" srcOrd="3" destOrd="0" presId="urn:microsoft.com/office/officeart/2005/8/layout/list1"/>
    <dgm:cxn modelId="{91037BB8-5B7C-4002-BDE9-A9DAC4DD8D02}" type="presParOf" srcId="{005318D0-F308-4379-9519-E54355E719FF}" destId="{19A37AEA-98B2-4499-9B2E-B40CCD534E87}" srcOrd="4" destOrd="0" presId="urn:microsoft.com/office/officeart/2005/8/layout/list1"/>
    <dgm:cxn modelId="{61CA2F59-6C19-4B11-98F0-398E7EC86D51}" type="presParOf" srcId="{19A37AEA-98B2-4499-9B2E-B40CCD534E87}" destId="{A40C990E-179D-4BC2-A775-192DD7E0F7DD}" srcOrd="0" destOrd="0" presId="urn:microsoft.com/office/officeart/2005/8/layout/list1"/>
    <dgm:cxn modelId="{190FBEEE-8C35-4845-B7A9-06BC2019809C}" type="presParOf" srcId="{19A37AEA-98B2-4499-9B2E-B40CCD534E87}" destId="{8EA79F6E-FC06-4991-AB5F-7DF4CC2E21D0}" srcOrd="1" destOrd="0" presId="urn:microsoft.com/office/officeart/2005/8/layout/list1"/>
    <dgm:cxn modelId="{01B59731-2EF2-48DC-95A9-DA1610C5B0F3}" type="presParOf" srcId="{005318D0-F308-4379-9519-E54355E719FF}" destId="{CFE23D37-AFE8-4412-90F1-231119ECF5AD}" srcOrd="5" destOrd="0" presId="urn:microsoft.com/office/officeart/2005/8/layout/list1"/>
    <dgm:cxn modelId="{3CA750EF-B8D5-4A4B-96C2-9EB4125E97BE}" type="presParOf" srcId="{005318D0-F308-4379-9519-E54355E719FF}" destId="{EC2AA07D-D649-408F-A2B4-492D0ADCBB44}" srcOrd="6" destOrd="0" presId="urn:microsoft.com/office/officeart/2005/8/layout/list1"/>
    <dgm:cxn modelId="{4F89C465-DC1E-4794-9078-CB2B233A9172}" type="presParOf" srcId="{005318D0-F308-4379-9519-E54355E719FF}" destId="{5A6829E9-4299-4A98-8222-8C76A31738A7}" srcOrd="7" destOrd="0" presId="urn:microsoft.com/office/officeart/2005/8/layout/list1"/>
    <dgm:cxn modelId="{EC8FD747-3328-4E39-BD7B-156791E5CCDF}" type="presParOf" srcId="{005318D0-F308-4379-9519-E54355E719FF}" destId="{EEAA1C3D-450E-4AEB-8042-42352B03A30A}" srcOrd="8" destOrd="0" presId="urn:microsoft.com/office/officeart/2005/8/layout/list1"/>
    <dgm:cxn modelId="{F62B29B1-67E4-49DC-8F36-FE5EF4080180}" type="presParOf" srcId="{EEAA1C3D-450E-4AEB-8042-42352B03A30A}" destId="{7472E6FF-1F27-43BD-8BB8-8668E7A2EA44}" srcOrd="0" destOrd="0" presId="urn:microsoft.com/office/officeart/2005/8/layout/list1"/>
    <dgm:cxn modelId="{E7C1C461-014D-4410-8C87-4098DBD63984}" type="presParOf" srcId="{EEAA1C3D-450E-4AEB-8042-42352B03A30A}" destId="{A905AFD1-A957-4744-95EF-A4957BF8F5BD}" srcOrd="1" destOrd="0" presId="urn:microsoft.com/office/officeart/2005/8/layout/list1"/>
    <dgm:cxn modelId="{AA07935D-31E8-408E-8DC7-3A4DB39DB520}" type="presParOf" srcId="{005318D0-F308-4379-9519-E54355E719FF}" destId="{39EDF44A-EB15-45E1-AF4E-A68839B75BC8}" srcOrd="9" destOrd="0" presId="urn:microsoft.com/office/officeart/2005/8/layout/list1"/>
    <dgm:cxn modelId="{61C82F1A-6FBA-4671-95CD-A01AB4CC4971}" type="presParOf" srcId="{005318D0-F308-4379-9519-E54355E719FF}" destId="{EA96D47F-46BF-43B4-95B1-C5E6EC16948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F31D53DE-77B6-46F3-A6AD-D67B5BF760FC}" type="doc">
      <dgm:prSet loTypeId="urn:microsoft.com/office/officeart/2005/8/layout/default" loCatId="list" qsTypeId="urn:microsoft.com/office/officeart/2005/8/quickstyle/3d1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F8F31602-33EC-4331-89DF-907E6D6BCEFC}">
      <dgm:prSet phldrT="[Text]"/>
      <dgm:spPr/>
      <dgm:t>
        <a:bodyPr/>
        <a:lstStyle/>
        <a:p>
          <a:r>
            <a:rPr lang="en-US" dirty="0" smtClean="0"/>
            <a:t>1. Full Block</a:t>
          </a:r>
          <a:endParaRPr lang="en-US" dirty="0"/>
        </a:p>
      </dgm:t>
    </dgm:pt>
    <dgm:pt modelId="{7ECFD4EE-CF1F-4008-8C86-23BC1F17147D}" type="parTrans" cxnId="{8F5ABC2A-EBB6-470C-81F5-BCD135CB4D57}">
      <dgm:prSet/>
      <dgm:spPr/>
      <dgm:t>
        <a:bodyPr/>
        <a:lstStyle/>
        <a:p>
          <a:endParaRPr lang="en-US"/>
        </a:p>
      </dgm:t>
    </dgm:pt>
    <dgm:pt modelId="{EFB6868E-35BB-47CB-8882-3256434CC89B}" type="sibTrans" cxnId="{8F5ABC2A-EBB6-470C-81F5-BCD135CB4D57}">
      <dgm:prSet/>
      <dgm:spPr/>
      <dgm:t>
        <a:bodyPr/>
        <a:lstStyle/>
        <a:p>
          <a:endParaRPr lang="en-US"/>
        </a:p>
      </dgm:t>
    </dgm:pt>
    <dgm:pt modelId="{6AFF82B0-1FD9-4EB9-824F-ABE39F70402A}">
      <dgm:prSet phldrT="[Text]"/>
      <dgm:spPr/>
      <dgm:t>
        <a:bodyPr/>
        <a:lstStyle/>
        <a:p>
          <a:r>
            <a:rPr lang="en-US" dirty="0" smtClean="0"/>
            <a:t>2. Modified Block </a:t>
          </a:r>
          <a:endParaRPr lang="en-US" dirty="0"/>
        </a:p>
      </dgm:t>
    </dgm:pt>
    <dgm:pt modelId="{74734FFD-362F-4F96-BAB3-31B3D79C36A3}" type="parTrans" cxnId="{6BDDDF56-6F32-42CF-A11C-B841DB679656}">
      <dgm:prSet/>
      <dgm:spPr/>
      <dgm:t>
        <a:bodyPr/>
        <a:lstStyle/>
        <a:p>
          <a:endParaRPr lang="en-US"/>
        </a:p>
      </dgm:t>
    </dgm:pt>
    <dgm:pt modelId="{1FDAC95C-1826-4DBE-A581-D7A6C1438CF5}" type="sibTrans" cxnId="{6BDDDF56-6F32-42CF-A11C-B841DB679656}">
      <dgm:prSet/>
      <dgm:spPr/>
      <dgm:t>
        <a:bodyPr/>
        <a:lstStyle/>
        <a:p>
          <a:endParaRPr lang="en-US"/>
        </a:p>
      </dgm:t>
    </dgm:pt>
    <dgm:pt modelId="{06CFFC3B-E7A1-43D9-97D6-66B4C5ACCACF}">
      <dgm:prSet phldrT="[Text]"/>
      <dgm:spPr/>
      <dgm:t>
        <a:bodyPr/>
        <a:lstStyle/>
        <a:p>
          <a:r>
            <a:rPr lang="en-US" dirty="0" smtClean="0"/>
            <a:t>3. Semi Block </a:t>
          </a:r>
          <a:endParaRPr lang="en-US" dirty="0"/>
        </a:p>
      </dgm:t>
    </dgm:pt>
    <dgm:pt modelId="{C682051B-E637-421C-BD33-C2FB860C6307}" type="parTrans" cxnId="{9227521B-9CC1-48EE-B40E-68B0C21245FD}">
      <dgm:prSet/>
      <dgm:spPr/>
      <dgm:t>
        <a:bodyPr/>
        <a:lstStyle/>
        <a:p>
          <a:endParaRPr lang="en-US"/>
        </a:p>
      </dgm:t>
    </dgm:pt>
    <dgm:pt modelId="{A00CB1E7-4A02-4DF2-939E-BA86D5AD50F9}" type="sibTrans" cxnId="{9227521B-9CC1-48EE-B40E-68B0C21245FD}">
      <dgm:prSet/>
      <dgm:spPr/>
      <dgm:t>
        <a:bodyPr/>
        <a:lstStyle/>
        <a:p>
          <a:endParaRPr lang="en-US"/>
        </a:p>
      </dgm:t>
    </dgm:pt>
    <dgm:pt modelId="{B3F45DA4-A827-4599-8E41-4DA64E52FAEC}" type="pres">
      <dgm:prSet presAssocID="{F31D53DE-77B6-46F3-A6AD-D67B5BF760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4D74E9-F2F4-4D55-BD03-CC8D309ABEEB}" type="pres">
      <dgm:prSet presAssocID="{F8F31602-33EC-4331-89DF-907E6D6BCEF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5FB9AE-A961-4DBA-B31C-15A0C6BE2DF6}" type="pres">
      <dgm:prSet presAssocID="{EFB6868E-35BB-47CB-8882-3256434CC89B}" presName="sibTrans" presStyleCnt="0"/>
      <dgm:spPr/>
    </dgm:pt>
    <dgm:pt modelId="{E64C2529-6E1B-40D1-AF6C-13AA457E5A92}" type="pres">
      <dgm:prSet presAssocID="{6AFF82B0-1FD9-4EB9-824F-ABE39F70402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9FC012-BFD3-4FD3-B079-0B4E87BB4E11}" type="pres">
      <dgm:prSet presAssocID="{1FDAC95C-1826-4DBE-A581-D7A6C1438CF5}" presName="sibTrans" presStyleCnt="0"/>
      <dgm:spPr/>
    </dgm:pt>
    <dgm:pt modelId="{792B050E-5B78-4C3C-BE91-F69890673251}" type="pres">
      <dgm:prSet presAssocID="{06CFFC3B-E7A1-43D9-97D6-66B4C5ACCAC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27521B-9CC1-48EE-B40E-68B0C21245FD}" srcId="{F31D53DE-77B6-46F3-A6AD-D67B5BF760FC}" destId="{06CFFC3B-E7A1-43D9-97D6-66B4C5ACCACF}" srcOrd="2" destOrd="0" parTransId="{C682051B-E637-421C-BD33-C2FB860C6307}" sibTransId="{A00CB1E7-4A02-4DF2-939E-BA86D5AD50F9}"/>
    <dgm:cxn modelId="{86F001EA-E73C-456A-9513-CD88DE6352F1}" type="presOf" srcId="{6AFF82B0-1FD9-4EB9-824F-ABE39F70402A}" destId="{E64C2529-6E1B-40D1-AF6C-13AA457E5A92}" srcOrd="0" destOrd="0" presId="urn:microsoft.com/office/officeart/2005/8/layout/default"/>
    <dgm:cxn modelId="{8F5ABC2A-EBB6-470C-81F5-BCD135CB4D57}" srcId="{F31D53DE-77B6-46F3-A6AD-D67B5BF760FC}" destId="{F8F31602-33EC-4331-89DF-907E6D6BCEFC}" srcOrd="0" destOrd="0" parTransId="{7ECFD4EE-CF1F-4008-8C86-23BC1F17147D}" sibTransId="{EFB6868E-35BB-47CB-8882-3256434CC89B}"/>
    <dgm:cxn modelId="{21417E40-7A4E-4ACD-9E18-4EF37DF34DE5}" type="presOf" srcId="{06CFFC3B-E7A1-43D9-97D6-66B4C5ACCACF}" destId="{792B050E-5B78-4C3C-BE91-F69890673251}" srcOrd="0" destOrd="0" presId="urn:microsoft.com/office/officeart/2005/8/layout/default"/>
    <dgm:cxn modelId="{54BD7635-D242-47BB-B00D-36F1D0CB44D7}" type="presOf" srcId="{F31D53DE-77B6-46F3-A6AD-D67B5BF760FC}" destId="{B3F45DA4-A827-4599-8E41-4DA64E52FAEC}" srcOrd="0" destOrd="0" presId="urn:microsoft.com/office/officeart/2005/8/layout/default"/>
    <dgm:cxn modelId="{6BDDDF56-6F32-42CF-A11C-B841DB679656}" srcId="{F31D53DE-77B6-46F3-A6AD-D67B5BF760FC}" destId="{6AFF82B0-1FD9-4EB9-824F-ABE39F70402A}" srcOrd="1" destOrd="0" parTransId="{74734FFD-362F-4F96-BAB3-31B3D79C36A3}" sibTransId="{1FDAC95C-1826-4DBE-A581-D7A6C1438CF5}"/>
    <dgm:cxn modelId="{EF03560B-CA96-4A44-B5B7-8CEFB988EEF5}" type="presOf" srcId="{F8F31602-33EC-4331-89DF-907E6D6BCEFC}" destId="{444D74E9-F2F4-4D55-BD03-CC8D309ABEEB}" srcOrd="0" destOrd="0" presId="urn:microsoft.com/office/officeart/2005/8/layout/default"/>
    <dgm:cxn modelId="{ABF617F3-F44F-4CD4-9CF9-615AA8D916FC}" type="presParOf" srcId="{B3F45DA4-A827-4599-8E41-4DA64E52FAEC}" destId="{444D74E9-F2F4-4D55-BD03-CC8D309ABEEB}" srcOrd="0" destOrd="0" presId="urn:microsoft.com/office/officeart/2005/8/layout/default"/>
    <dgm:cxn modelId="{3538ABE3-9AC6-4653-AD90-7475B84D3243}" type="presParOf" srcId="{B3F45DA4-A827-4599-8E41-4DA64E52FAEC}" destId="{5C5FB9AE-A961-4DBA-B31C-15A0C6BE2DF6}" srcOrd="1" destOrd="0" presId="urn:microsoft.com/office/officeart/2005/8/layout/default"/>
    <dgm:cxn modelId="{C055186D-BBF0-4D9C-BDD7-01265E5C3306}" type="presParOf" srcId="{B3F45DA4-A827-4599-8E41-4DA64E52FAEC}" destId="{E64C2529-6E1B-40D1-AF6C-13AA457E5A92}" srcOrd="2" destOrd="0" presId="urn:microsoft.com/office/officeart/2005/8/layout/default"/>
    <dgm:cxn modelId="{BE3B0BED-6711-459D-AEEB-3BCAC1D31A5E}" type="presParOf" srcId="{B3F45DA4-A827-4599-8E41-4DA64E52FAEC}" destId="{319FC012-BFD3-4FD3-B079-0B4E87BB4E11}" srcOrd="3" destOrd="0" presId="urn:microsoft.com/office/officeart/2005/8/layout/default"/>
    <dgm:cxn modelId="{A678E850-4501-42A8-B2AB-762829CAD521}" type="presParOf" srcId="{B3F45DA4-A827-4599-8E41-4DA64E52FAEC}" destId="{792B050E-5B78-4C3C-BE91-F6989067325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F72A4D54-1DA3-4674-9D1D-2E83270404AE}" type="doc">
      <dgm:prSet loTypeId="urn:microsoft.com/office/officeart/2005/8/layout/defaul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60B45F-7CE2-4759-A04D-BE0B9B5DA43E}">
      <dgm:prSet phldrT="[Text]"/>
      <dgm:spPr/>
      <dgm:t>
        <a:bodyPr/>
        <a:lstStyle/>
        <a:p>
          <a:r>
            <a:rPr lang="en-US" smtClean="0"/>
            <a:t>Pieces Framework</a:t>
          </a:r>
          <a:endParaRPr lang="en-US"/>
        </a:p>
      </dgm:t>
    </dgm:pt>
    <dgm:pt modelId="{942D0C4D-6D67-41B2-A15F-1AE49909C8F6}" type="parTrans" cxnId="{F957820F-0205-47D9-9BA0-3DFE82725DA1}">
      <dgm:prSet/>
      <dgm:spPr/>
      <dgm:t>
        <a:bodyPr/>
        <a:lstStyle/>
        <a:p>
          <a:endParaRPr lang="en-US"/>
        </a:p>
      </dgm:t>
    </dgm:pt>
    <dgm:pt modelId="{447A76F0-8A6B-43CD-84C7-88E3F68C1804}" type="sibTrans" cxnId="{F957820F-0205-47D9-9BA0-3DFE82725DA1}">
      <dgm:prSet/>
      <dgm:spPr/>
      <dgm:t>
        <a:bodyPr/>
        <a:lstStyle/>
        <a:p>
          <a:endParaRPr lang="en-US"/>
        </a:p>
      </dgm:t>
    </dgm:pt>
    <dgm:pt modelId="{C5CB3CBB-1C23-48A7-AC64-85CA228240F8}">
      <dgm:prSet phldrT="[Text]"/>
      <dgm:spPr/>
      <dgm:t>
        <a:bodyPr/>
        <a:lstStyle/>
        <a:p>
          <a:r>
            <a:rPr lang="en-US" smtClean="0"/>
            <a:t>Yardstick</a:t>
          </a:r>
          <a:endParaRPr lang="en-US"/>
        </a:p>
      </dgm:t>
    </dgm:pt>
    <dgm:pt modelId="{8417EB28-CD7E-4E23-B9CC-08D221000321}" type="parTrans" cxnId="{05E6391E-8514-4D0D-BDC0-2EC78CB10D86}">
      <dgm:prSet/>
      <dgm:spPr/>
      <dgm:t>
        <a:bodyPr/>
        <a:lstStyle/>
        <a:p>
          <a:endParaRPr lang="en-US"/>
        </a:p>
      </dgm:t>
    </dgm:pt>
    <dgm:pt modelId="{D7BC3B21-8326-4F97-AF06-ADCEA4BCECC2}" type="sibTrans" cxnId="{05E6391E-8514-4D0D-BDC0-2EC78CB10D86}">
      <dgm:prSet/>
      <dgm:spPr/>
      <dgm:t>
        <a:bodyPr/>
        <a:lstStyle/>
        <a:p>
          <a:endParaRPr lang="en-US"/>
        </a:p>
      </dgm:t>
    </dgm:pt>
    <dgm:pt modelId="{977938B1-911F-4B82-99BF-1EE46C1238B2}" type="pres">
      <dgm:prSet presAssocID="{F72A4D54-1DA3-4674-9D1D-2E83270404A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2F34D0-6AC4-488B-97CA-368694959A3B}" type="pres">
      <dgm:prSet presAssocID="{CD60B45F-7CE2-4759-A04D-BE0B9B5DA43E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4746F0-857E-47DC-972F-813B969210DC}" type="pres">
      <dgm:prSet presAssocID="{447A76F0-8A6B-43CD-84C7-88E3F68C1804}" presName="sibTrans" presStyleCnt="0"/>
      <dgm:spPr/>
    </dgm:pt>
    <dgm:pt modelId="{E9A58330-5EE2-41E5-BE0A-388C3CAF1EBF}" type="pres">
      <dgm:prSet presAssocID="{C5CB3CBB-1C23-48A7-AC64-85CA228240F8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FDEBD-ECA9-4CD9-99B8-7C1E802897C4}" type="presOf" srcId="{CD60B45F-7CE2-4759-A04D-BE0B9B5DA43E}" destId="{3C2F34D0-6AC4-488B-97CA-368694959A3B}" srcOrd="0" destOrd="0" presId="urn:microsoft.com/office/officeart/2005/8/layout/default"/>
    <dgm:cxn modelId="{05E6391E-8514-4D0D-BDC0-2EC78CB10D86}" srcId="{F72A4D54-1DA3-4674-9D1D-2E83270404AE}" destId="{C5CB3CBB-1C23-48A7-AC64-85CA228240F8}" srcOrd="1" destOrd="0" parTransId="{8417EB28-CD7E-4E23-B9CC-08D221000321}" sibTransId="{D7BC3B21-8326-4F97-AF06-ADCEA4BCECC2}"/>
    <dgm:cxn modelId="{E804A73F-66A2-4A14-B02B-12A7455617DD}" type="presOf" srcId="{F72A4D54-1DA3-4674-9D1D-2E83270404AE}" destId="{977938B1-911F-4B82-99BF-1EE46C1238B2}" srcOrd="0" destOrd="0" presId="urn:microsoft.com/office/officeart/2005/8/layout/default"/>
    <dgm:cxn modelId="{F957820F-0205-47D9-9BA0-3DFE82725DA1}" srcId="{F72A4D54-1DA3-4674-9D1D-2E83270404AE}" destId="{CD60B45F-7CE2-4759-A04D-BE0B9B5DA43E}" srcOrd="0" destOrd="0" parTransId="{942D0C4D-6D67-41B2-A15F-1AE49909C8F6}" sibTransId="{447A76F0-8A6B-43CD-84C7-88E3F68C1804}"/>
    <dgm:cxn modelId="{E167F1BA-453D-4F7D-B2AC-7436D2892B92}" type="presOf" srcId="{C5CB3CBB-1C23-48A7-AC64-85CA228240F8}" destId="{E9A58330-5EE2-41E5-BE0A-388C3CAF1EBF}" srcOrd="0" destOrd="0" presId="urn:microsoft.com/office/officeart/2005/8/layout/default"/>
    <dgm:cxn modelId="{9931DA47-FAC2-4E11-9F59-744E8F2D9F68}" type="presParOf" srcId="{977938B1-911F-4B82-99BF-1EE46C1238B2}" destId="{3C2F34D0-6AC4-488B-97CA-368694959A3B}" srcOrd="0" destOrd="0" presId="urn:microsoft.com/office/officeart/2005/8/layout/default"/>
    <dgm:cxn modelId="{A6ACA415-7228-44CC-94A7-36180A4A5784}" type="presParOf" srcId="{977938B1-911F-4B82-99BF-1EE46C1238B2}" destId="{614746F0-857E-47DC-972F-813B969210DC}" srcOrd="1" destOrd="0" presId="urn:microsoft.com/office/officeart/2005/8/layout/default"/>
    <dgm:cxn modelId="{A675123A-5103-4E37-B471-18952C116BD2}" type="presParOf" srcId="{977938B1-911F-4B82-99BF-1EE46C1238B2}" destId="{E9A58330-5EE2-41E5-BE0A-388C3CAF1EBF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DB35A9-10FF-455E-9EF1-AEE497B10807}" type="doc">
      <dgm:prSet loTypeId="urn:microsoft.com/office/officeart/2005/8/layout/pyramid3" loCatId="pyramid" qsTypeId="urn:microsoft.com/office/officeart/2005/8/quickstyle/3d2" qsCatId="3D" csTypeId="urn:microsoft.com/office/officeart/2005/8/colors/colorful1" csCatId="colorful" phldr="1"/>
      <dgm:spPr/>
    </dgm:pt>
    <dgm:pt modelId="{E2222D85-CDD9-4FDF-B205-EDE8B0B2B2D4}">
      <dgm:prSet phldrT="[Text]"/>
      <dgm:spPr/>
      <dgm:t>
        <a:bodyPr/>
        <a:lstStyle/>
        <a:p>
          <a:r>
            <a:rPr lang="en-US" dirty="0" smtClean="0"/>
            <a:t>General writing </a:t>
          </a:r>
          <a:endParaRPr lang="en-US" dirty="0"/>
        </a:p>
      </dgm:t>
    </dgm:pt>
    <dgm:pt modelId="{34466E4A-A923-491C-8074-4331D2684B43}" type="parTrans" cxnId="{C2E8EAA9-126C-44B7-8AF5-20CAD0E7DC90}">
      <dgm:prSet/>
      <dgm:spPr/>
      <dgm:t>
        <a:bodyPr/>
        <a:lstStyle/>
        <a:p>
          <a:endParaRPr lang="en-US"/>
        </a:p>
      </dgm:t>
    </dgm:pt>
    <dgm:pt modelId="{E777A5AB-CDF5-42C1-8740-21C8A140735B}" type="sibTrans" cxnId="{C2E8EAA9-126C-44B7-8AF5-20CAD0E7DC90}">
      <dgm:prSet/>
      <dgm:spPr/>
      <dgm:t>
        <a:bodyPr/>
        <a:lstStyle/>
        <a:p>
          <a:endParaRPr lang="en-US"/>
        </a:p>
      </dgm:t>
    </dgm:pt>
    <dgm:pt modelId="{44B487B7-E9F9-4C72-8A13-E8B46B018703}">
      <dgm:prSet phldrT="[Text]"/>
      <dgm:spPr/>
      <dgm:t>
        <a:bodyPr/>
        <a:lstStyle/>
        <a:p>
          <a:r>
            <a:rPr lang="en-US" dirty="0" smtClean="0"/>
            <a:t>Academic writing</a:t>
          </a:r>
          <a:endParaRPr lang="en-US" dirty="0"/>
        </a:p>
      </dgm:t>
    </dgm:pt>
    <dgm:pt modelId="{41F1E1B7-F5EF-49F5-93A6-D4ED633C7325}" type="parTrans" cxnId="{BB8668B9-16A2-4761-9331-A22502C4AC94}">
      <dgm:prSet/>
      <dgm:spPr/>
      <dgm:t>
        <a:bodyPr/>
        <a:lstStyle/>
        <a:p>
          <a:endParaRPr lang="en-US"/>
        </a:p>
      </dgm:t>
    </dgm:pt>
    <dgm:pt modelId="{BA801CF3-6561-4D2F-B93F-C3055D6C0C9C}" type="sibTrans" cxnId="{BB8668B9-16A2-4761-9331-A22502C4AC94}">
      <dgm:prSet/>
      <dgm:spPr/>
      <dgm:t>
        <a:bodyPr/>
        <a:lstStyle/>
        <a:p>
          <a:endParaRPr lang="en-US"/>
        </a:p>
      </dgm:t>
    </dgm:pt>
    <dgm:pt modelId="{13C14356-8FC9-4130-8B6A-5160D096D4A1}">
      <dgm:prSet phldrT="[Text]"/>
      <dgm:spPr/>
      <dgm:t>
        <a:bodyPr/>
        <a:lstStyle/>
        <a:p>
          <a:r>
            <a:rPr lang="en-US" dirty="0" smtClean="0"/>
            <a:t>TECHNICAL WRITING </a:t>
          </a:r>
          <a:endParaRPr lang="en-US" dirty="0"/>
        </a:p>
      </dgm:t>
    </dgm:pt>
    <dgm:pt modelId="{6EFDACD8-A0E9-4EDB-AE01-0B959F186DB1}" type="parTrans" cxnId="{163DC40F-039E-45BA-8CED-583DBFD4AC6E}">
      <dgm:prSet/>
      <dgm:spPr/>
      <dgm:t>
        <a:bodyPr/>
        <a:lstStyle/>
        <a:p>
          <a:endParaRPr lang="en-US"/>
        </a:p>
      </dgm:t>
    </dgm:pt>
    <dgm:pt modelId="{B8314B78-FE77-4ABD-A580-15BCC85AA1DF}" type="sibTrans" cxnId="{163DC40F-039E-45BA-8CED-583DBFD4AC6E}">
      <dgm:prSet/>
      <dgm:spPr/>
      <dgm:t>
        <a:bodyPr/>
        <a:lstStyle/>
        <a:p>
          <a:endParaRPr lang="en-US"/>
        </a:p>
      </dgm:t>
    </dgm:pt>
    <dgm:pt modelId="{4E1ACEEF-98CA-4D38-8297-5F488F2DCD08}" type="pres">
      <dgm:prSet presAssocID="{67DB35A9-10FF-455E-9EF1-AEE497B10807}" presName="Name0" presStyleCnt="0">
        <dgm:presLayoutVars>
          <dgm:dir/>
          <dgm:animLvl val="lvl"/>
          <dgm:resizeHandles val="exact"/>
        </dgm:presLayoutVars>
      </dgm:prSet>
      <dgm:spPr/>
    </dgm:pt>
    <dgm:pt modelId="{56987D48-2EF4-4D94-89E5-F9AA0728E4D7}" type="pres">
      <dgm:prSet presAssocID="{E2222D85-CDD9-4FDF-B205-EDE8B0B2B2D4}" presName="Name8" presStyleCnt="0"/>
      <dgm:spPr/>
    </dgm:pt>
    <dgm:pt modelId="{84162F2A-56EB-4965-A4DF-3767CA4F4A19}" type="pres">
      <dgm:prSet presAssocID="{E2222D85-CDD9-4FDF-B205-EDE8B0B2B2D4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C458A3-2CAB-4DEC-B84D-445A7B9A1B70}" type="pres">
      <dgm:prSet presAssocID="{E2222D85-CDD9-4FDF-B205-EDE8B0B2B2D4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0C9975-B79D-436C-850B-42698F982DF5}" type="pres">
      <dgm:prSet presAssocID="{44B487B7-E9F9-4C72-8A13-E8B46B018703}" presName="Name8" presStyleCnt="0"/>
      <dgm:spPr/>
    </dgm:pt>
    <dgm:pt modelId="{0071676A-7145-4816-8B89-816FB6B2B4FA}" type="pres">
      <dgm:prSet presAssocID="{44B487B7-E9F9-4C72-8A13-E8B46B018703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5DA78-D5D9-4AC3-9900-CBC1F249277D}" type="pres">
      <dgm:prSet presAssocID="{44B487B7-E9F9-4C72-8A13-E8B46B01870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24C78E-CAED-4C38-B719-18C8D63F7DE4}" type="pres">
      <dgm:prSet presAssocID="{13C14356-8FC9-4130-8B6A-5160D096D4A1}" presName="Name8" presStyleCnt="0"/>
      <dgm:spPr/>
    </dgm:pt>
    <dgm:pt modelId="{B235D863-8989-42B4-8C28-4F6AB67902CE}" type="pres">
      <dgm:prSet presAssocID="{13C14356-8FC9-4130-8B6A-5160D096D4A1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C1893E-9D4B-4F4F-BB5E-75625B4776EC}" type="pres">
      <dgm:prSet presAssocID="{13C14356-8FC9-4130-8B6A-5160D096D4A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E30486-7FE2-4A05-AD7E-42BAEFAE8E16}" type="presOf" srcId="{67DB35A9-10FF-455E-9EF1-AEE497B10807}" destId="{4E1ACEEF-98CA-4D38-8297-5F488F2DCD08}" srcOrd="0" destOrd="0" presId="urn:microsoft.com/office/officeart/2005/8/layout/pyramid3"/>
    <dgm:cxn modelId="{99418EEE-8B56-4D6C-AF86-CFE112ACED54}" type="presOf" srcId="{44B487B7-E9F9-4C72-8A13-E8B46B018703}" destId="{7345DA78-D5D9-4AC3-9900-CBC1F249277D}" srcOrd="1" destOrd="0" presId="urn:microsoft.com/office/officeart/2005/8/layout/pyramid3"/>
    <dgm:cxn modelId="{C2E8EAA9-126C-44B7-8AF5-20CAD0E7DC90}" srcId="{67DB35A9-10FF-455E-9EF1-AEE497B10807}" destId="{E2222D85-CDD9-4FDF-B205-EDE8B0B2B2D4}" srcOrd="0" destOrd="0" parTransId="{34466E4A-A923-491C-8074-4331D2684B43}" sibTransId="{E777A5AB-CDF5-42C1-8740-21C8A140735B}"/>
    <dgm:cxn modelId="{632B202A-55EC-49F0-947B-73A70B2A02C5}" type="presOf" srcId="{E2222D85-CDD9-4FDF-B205-EDE8B0B2B2D4}" destId="{84162F2A-56EB-4965-A4DF-3767CA4F4A19}" srcOrd="0" destOrd="0" presId="urn:microsoft.com/office/officeart/2005/8/layout/pyramid3"/>
    <dgm:cxn modelId="{F7F3F658-7C7C-4531-AD1A-0469E6BBE4A3}" type="presOf" srcId="{13C14356-8FC9-4130-8B6A-5160D096D4A1}" destId="{B235D863-8989-42B4-8C28-4F6AB67902CE}" srcOrd="0" destOrd="0" presId="urn:microsoft.com/office/officeart/2005/8/layout/pyramid3"/>
    <dgm:cxn modelId="{163DC40F-039E-45BA-8CED-583DBFD4AC6E}" srcId="{67DB35A9-10FF-455E-9EF1-AEE497B10807}" destId="{13C14356-8FC9-4130-8B6A-5160D096D4A1}" srcOrd="2" destOrd="0" parTransId="{6EFDACD8-A0E9-4EDB-AE01-0B959F186DB1}" sibTransId="{B8314B78-FE77-4ABD-A580-15BCC85AA1DF}"/>
    <dgm:cxn modelId="{F74B0F45-2798-4410-BA20-AC3098C1E4B2}" type="presOf" srcId="{44B487B7-E9F9-4C72-8A13-E8B46B018703}" destId="{0071676A-7145-4816-8B89-816FB6B2B4FA}" srcOrd="0" destOrd="0" presId="urn:microsoft.com/office/officeart/2005/8/layout/pyramid3"/>
    <dgm:cxn modelId="{4DC3F312-5AFE-4524-A5CB-9902E48566C9}" type="presOf" srcId="{E2222D85-CDD9-4FDF-B205-EDE8B0B2B2D4}" destId="{77C458A3-2CAB-4DEC-B84D-445A7B9A1B70}" srcOrd="1" destOrd="0" presId="urn:microsoft.com/office/officeart/2005/8/layout/pyramid3"/>
    <dgm:cxn modelId="{BB8668B9-16A2-4761-9331-A22502C4AC94}" srcId="{67DB35A9-10FF-455E-9EF1-AEE497B10807}" destId="{44B487B7-E9F9-4C72-8A13-E8B46B018703}" srcOrd="1" destOrd="0" parTransId="{41F1E1B7-F5EF-49F5-93A6-D4ED633C7325}" sibTransId="{BA801CF3-6561-4D2F-B93F-C3055D6C0C9C}"/>
    <dgm:cxn modelId="{094E49CE-C000-4D08-8EDB-6E5C5205FE69}" type="presOf" srcId="{13C14356-8FC9-4130-8B6A-5160D096D4A1}" destId="{FFC1893E-9D4B-4F4F-BB5E-75625B4776EC}" srcOrd="1" destOrd="0" presId="urn:microsoft.com/office/officeart/2005/8/layout/pyramid3"/>
    <dgm:cxn modelId="{C20B20F8-E8C9-4A32-B047-08F0DB3ED233}" type="presParOf" srcId="{4E1ACEEF-98CA-4D38-8297-5F488F2DCD08}" destId="{56987D48-2EF4-4D94-89E5-F9AA0728E4D7}" srcOrd="0" destOrd="0" presId="urn:microsoft.com/office/officeart/2005/8/layout/pyramid3"/>
    <dgm:cxn modelId="{2EA66B11-CEF2-4029-A27A-9953543E6753}" type="presParOf" srcId="{56987D48-2EF4-4D94-89E5-F9AA0728E4D7}" destId="{84162F2A-56EB-4965-A4DF-3767CA4F4A19}" srcOrd="0" destOrd="0" presId="urn:microsoft.com/office/officeart/2005/8/layout/pyramid3"/>
    <dgm:cxn modelId="{213A0941-9652-4175-B070-0996AA191D8B}" type="presParOf" srcId="{56987D48-2EF4-4D94-89E5-F9AA0728E4D7}" destId="{77C458A3-2CAB-4DEC-B84D-445A7B9A1B70}" srcOrd="1" destOrd="0" presId="urn:microsoft.com/office/officeart/2005/8/layout/pyramid3"/>
    <dgm:cxn modelId="{72DE4971-E08A-4299-9170-CF959279006B}" type="presParOf" srcId="{4E1ACEEF-98CA-4D38-8297-5F488F2DCD08}" destId="{BA0C9975-B79D-436C-850B-42698F982DF5}" srcOrd="1" destOrd="0" presId="urn:microsoft.com/office/officeart/2005/8/layout/pyramid3"/>
    <dgm:cxn modelId="{DA0FD73A-8AC8-4F4E-8D21-0DB8B66FB50B}" type="presParOf" srcId="{BA0C9975-B79D-436C-850B-42698F982DF5}" destId="{0071676A-7145-4816-8B89-816FB6B2B4FA}" srcOrd="0" destOrd="0" presId="urn:microsoft.com/office/officeart/2005/8/layout/pyramid3"/>
    <dgm:cxn modelId="{936C7D67-8662-43D0-A725-7CFADE2183B6}" type="presParOf" srcId="{BA0C9975-B79D-436C-850B-42698F982DF5}" destId="{7345DA78-D5D9-4AC3-9900-CBC1F249277D}" srcOrd="1" destOrd="0" presId="urn:microsoft.com/office/officeart/2005/8/layout/pyramid3"/>
    <dgm:cxn modelId="{C3EAA5D7-5B1C-4CBA-9DAE-1DBFB1DBD718}" type="presParOf" srcId="{4E1ACEEF-98CA-4D38-8297-5F488F2DCD08}" destId="{5424C78E-CAED-4C38-B719-18C8D63F7DE4}" srcOrd="2" destOrd="0" presId="urn:microsoft.com/office/officeart/2005/8/layout/pyramid3"/>
    <dgm:cxn modelId="{4A682445-D9F3-42E6-8E36-E6C59FE69FE0}" type="presParOf" srcId="{5424C78E-CAED-4C38-B719-18C8D63F7DE4}" destId="{B235D863-8989-42B4-8C28-4F6AB67902CE}" srcOrd="0" destOrd="0" presId="urn:microsoft.com/office/officeart/2005/8/layout/pyramid3"/>
    <dgm:cxn modelId="{30371166-2EFA-4378-AF94-77BB53C49A84}" type="presParOf" srcId="{5424C78E-CAED-4C38-B719-18C8D63F7DE4}" destId="{FFC1893E-9D4B-4F4F-BB5E-75625B4776EC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7375A1-83E8-440D-A208-31C16F222944}" type="doc">
      <dgm:prSet loTypeId="urn:microsoft.com/office/officeart/2005/8/layout/process2" loCatId="process" qsTypeId="urn:microsoft.com/office/officeart/2005/8/quickstyle/3d2" qsCatId="3D" csTypeId="urn:microsoft.com/office/officeart/2005/8/colors/colorful1" csCatId="colorful" phldr="1"/>
      <dgm:spPr/>
    </dgm:pt>
    <dgm:pt modelId="{ED8EC848-5E16-4DA8-A8B2-FCD5DD5BA51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Prewriting</a:t>
          </a:r>
          <a:endParaRPr lang="en-US" dirty="0">
            <a:solidFill>
              <a:schemeClr val="tx1"/>
            </a:solidFill>
          </a:endParaRPr>
        </a:p>
      </dgm:t>
    </dgm:pt>
    <dgm:pt modelId="{67B45013-397D-4D94-8231-1F9141296D6B}" type="parTrans" cxnId="{32A2C6A6-69F0-47E1-94D8-CF96955FA4AC}">
      <dgm:prSet/>
      <dgm:spPr/>
      <dgm:t>
        <a:bodyPr/>
        <a:lstStyle/>
        <a:p>
          <a:endParaRPr lang="en-US"/>
        </a:p>
      </dgm:t>
    </dgm:pt>
    <dgm:pt modelId="{A1845532-9444-4D0B-BF1B-0ECAB18C495C}" type="sibTrans" cxnId="{32A2C6A6-69F0-47E1-94D8-CF96955FA4A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0455A94-0C17-47BF-A63C-201CDE968E01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Investigation</a:t>
          </a:r>
          <a:endParaRPr lang="en-US" dirty="0">
            <a:solidFill>
              <a:schemeClr val="tx1"/>
            </a:solidFill>
          </a:endParaRPr>
        </a:p>
      </dgm:t>
    </dgm:pt>
    <dgm:pt modelId="{1E24B51E-8441-4D32-BC50-70A0D94CEA9E}" type="parTrans" cxnId="{99E92F1B-D1FE-4C46-B736-E80546D91007}">
      <dgm:prSet/>
      <dgm:spPr/>
      <dgm:t>
        <a:bodyPr/>
        <a:lstStyle/>
        <a:p>
          <a:endParaRPr lang="en-US"/>
        </a:p>
      </dgm:t>
    </dgm:pt>
    <dgm:pt modelId="{26C46490-CB56-4CE0-91BC-92739C01AB44}" type="sibTrans" cxnId="{99E92F1B-D1FE-4C46-B736-E80546D9100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ADD70D1-2443-4B40-AA1C-70863E51359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Drafting</a:t>
          </a:r>
          <a:endParaRPr lang="en-US" dirty="0">
            <a:solidFill>
              <a:schemeClr val="tx1"/>
            </a:solidFill>
          </a:endParaRPr>
        </a:p>
      </dgm:t>
    </dgm:pt>
    <dgm:pt modelId="{C5BCCB1E-3CE3-4A69-AB69-3FE3896E30D9}" type="parTrans" cxnId="{00460C06-4238-4EC1-88F1-6A5F443D5CC8}">
      <dgm:prSet/>
      <dgm:spPr/>
      <dgm:t>
        <a:bodyPr/>
        <a:lstStyle/>
        <a:p>
          <a:endParaRPr lang="en-US"/>
        </a:p>
      </dgm:t>
    </dgm:pt>
    <dgm:pt modelId="{95821B0B-AEE7-4C13-A42E-F6BA74890C23}" type="sibTrans" cxnId="{00460C06-4238-4EC1-88F1-6A5F443D5C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9DED0623-16D0-49C7-BF3E-FFDEA6A494B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Editing &amp; Revision</a:t>
          </a:r>
          <a:endParaRPr lang="en-US" dirty="0">
            <a:solidFill>
              <a:schemeClr val="tx1"/>
            </a:solidFill>
          </a:endParaRPr>
        </a:p>
      </dgm:t>
    </dgm:pt>
    <dgm:pt modelId="{15AB135C-0F4D-4500-8EEA-8AB73FD02B0D}" type="parTrans" cxnId="{3E0D4965-D0E0-4329-936D-31A90961A304}">
      <dgm:prSet/>
      <dgm:spPr/>
      <dgm:t>
        <a:bodyPr/>
        <a:lstStyle/>
        <a:p>
          <a:endParaRPr lang="en-US"/>
        </a:p>
      </dgm:t>
    </dgm:pt>
    <dgm:pt modelId="{212CE22D-79F0-4C56-BC4F-9BD02CB63994}" type="sibTrans" cxnId="{3E0D4965-D0E0-4329-936D-31A90961A304}">
      <dgm:prSet/>
      <dgm:spPr/>
      <dgm:t>
        <a:bodyPr/>
        <a:lstStyle/>
        <a:p>
          <a:endParaRPr lang="en-US"/>
        </a:p>
      </dgm:t>
    </dgm:pt>
    <dgm:pt modelId="{68C36CDC-B0A6-4A31-82DF-B46E3F3F380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The Road Map</a:t>
          </a:r>
          <a:endParaRPr lang="en-US" dirty="0">
            <a:solidFill>
              <a:schemeClr val="tx1"/>
            </a:solidFill>
          </a:endParaRPr>
        </a:p>
      </dgm:t>
    </dgm:pt>
    <dgm:pt modelId="{6DC03100-4D65-4F13-97B5-BFE93B8022CC}" type="parTrans" cxnId="{88D0D34A-60F0-4D15-B038-3205BA5FA77E}">
      <dgm:prSet/>
      <dgm:spPr/>
      <dgm:t>
        <a:bodyPr/>
        <a:lstStyle/>
        <a:p>
          <a:endParaRPr lang="en-US"/>
        </a:p>
      </dgm:t>
    </dgm:pt>
    <dgm:pt modelId="{93724C77-01B3-41E3-91F8-26D91CBD6D05}" type="sibTrans" cxnId="{88D0D34A-60F0-4D15-B038-3205BA5FA77E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4CC7BB-D3A8-4454-9544-97D873CF07FD}" type="pres">
      <dgm:prSet presAssocID="{F77375A1-83E8-440D-A208-31C16F222944}" presName="linearFlow" presStyleCnt="0">
        <dgm:presLayoutVars>
          <dgm:resizeHandles val="exact"/>
        </dgm:presLayoutVars>
      </dgm:prSet>
      <dgm:spPr/>
    </dgm:pt>
    <dgm:pt modelId="{3C5DB3C7-8DE3-4098-90B2-4704306D6CBE}" type="pres">
      <dgm:prSet presAssocID="{ED8EC848-5E16-4DA8-A8B2-FCD5DD5BA51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3D506-0AE3-4978-A007-8AE73BB132B4}" type="pres">
      <dgm:prSet presAssocID="{A1845532-9444-4D0B-BF1B-0ECAB18C495C}" presName="sibTrans" presStyleLbl="sibTrans2D1" presStyleIdx="0" presStyleCnt="4"/>
      <dgm:spPr/>
      <dgm:t>
        <a:bodyPr/>
        <a:lstStyle/>
        <a:p>
          <a:endParaRPr lang="en-US"/>
        </a:p>
      </dgm:t>
    </dgm:pt>
    <dgm:pt modelId="{93873162-B656-4ECE-A973-298851998239}" type="pres">
      <dgm:prSet presAssocID="{A1845532-9444-4D0B-BF1B-0ECAB18C495C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D2D4C53C-A50E-4797-B37E-D560D872B82F}" type="pres">
      <dgm:prSet presAssocID="{E0455A94-0C17-47BF-A63C-201CDE968E01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6BD83B-0075-44A4-8F82-4813711172A3}" type="pres">
      <dgm:prSet presAssocID="{26C46490-CB56-4CE0-91BC-92739C01AB4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A29B771-E3C6-436B-BD02-A35874FDEFC6}" type="pres">
      <dgm:prSet presAssocID="{26C46490-CB56-4CE0-91BC-92739C01AB4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944ACB4A-B87C-4379-9749-C25781CB2A68}" type="pres">
      <dgm:prSet presAssocID="{68C36CDC-B0A6-4A31-82DF-B46E3F3F380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86694-D886-4C65-99C9-81897D54A9FC}" type="pres">
      <dgm:prSet presAssocID="{93724C77-01B3-41E3-91F8-26D91CBD6D0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5AC3942-FA15-403B-898E-8AFD9F14082A}" type="pres">
      <dgm:prSet presAssocID="{93724C77-01B3-41E3-91F8-26D91CBD6D0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751BBA6D-9032-4D4E-A6F8-18037428B1E6}" type="pres">
      <dgm:prSet presAssocID="{FADD70D1-2443-4B40-AA1C-70863E513596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6A98B6-34AA-4E90-9797-118BBCEA6643}" type="pres">
      <dgm:prSet presAssocID="{95821B0B-AEE7-4C13-A42E-F6BA74890C23}" presName="sibTrans" presStyleLbl="sibTrans2D1" presStyleIdx="3" presStyleCnt="4"/>
      <dgm:spPr/>
      <dgm:t>
        <a:bodyPr/>
        <a:lstStyle/>
        <a:p>
          <a:endParaRPr lang="en-US"/>
        </a:p>
      </dgm:t>
    </dgm:pt>
    <dgm:pt modelId="{983453B3-AE99-42E5-A194-07135FCC2A6E}" type="pres">
      <dgm:prSet presAssocID="{95821B0B-AEE7-4C13-A42E-F6BA74890C23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CF69B82-A347-4FB2-B1CF-BE38B656DE26}" type="pres">
      <dgm:prSet presAssocID="{9DED0623-16D0-49C7-BF3E-FFDEA6A494BA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60630-6E57-4677-834E-8F49309168B4}" type="presOf" srcId="{95821B0B-AEE7-4C13-A42E-F6BA74890C23}" destId="{2D6A98B6-34AA-4E90-9797-118BBCEA6643}" srcOrd="0" destOrd="0" presId="urn:microsoft.com/office/officeart/2005/8/layout/process2"/>
    <dgm:cxn modelId="{8CCA7F0B-607B-4CC3-A242-15286E177CAD}" type="presOf" srcId="{A1845532-9444-4D0B-BF1B-0ECAB18C495C}" destId="{93873162-B656-4ECE-A973-298851998239}" srcOrd="1" destOrd="0" presId="urn:microsoft.com/office/officeart/2005/8/layout/process2"/>
    <dgm:cxn modelId="{00460C06-4238-4EC1-88F1-6A5F443D5CC8}" srcId="{F77375A1-83E8-440D-A208-31C16F222944}" destId="{FADD70D1-2443-4B40-AA1C-70863E513596}" srcOrd="3" destOrd="0" parTransId="{C5BCCB1E-3CE3-4A69-AB69-3FE3896E30D9}" sibTransId="{95821B0B-AEE7-4C13-A42E-F6BA74890C23}"/>
    <dgm:cxn modelId="{0FDA7D1B-B52E-44CC-985B-1A4EA651061F}" type="presOf" srcId="{26C46490-CB56-4CE0-91BC-92739C01AB44}" destId="{CE6BD83B-0075-44A4-8F82-4813711172A3}" srcOrd="0" destOrd="0" presId="urn:microsoft.com/office/officeart/2005/8/layout/process2"/>
    <dgm:cxn modelId="{22C3B24E-3BC8-46D9-8289-158A933DD5B0}" type="presOf" srcId="{9DED0623-16D0-49C7-BF3E-FFDEA6A494BA}" destId="{3CF69B82-A347-4FB2-B1CF-BE38B656DE26}" srcOrd="0" destOrd="0" presId="urn:microsoft.com/office/officeart/2005/8/layout/process2"/>
    <dgm:cxn modelId="{95600F50-67AE-4BB8-A909-F220E0D0889B}" type="presOf" srcId="{F77375A1-83E8-440D-A208-31C16F222944}" destId="{544CC7BB-D3A8-4454-9544-97D873CF07FD}" srcOrd="0" destOrd="0" presId="urn:microsoft.com/office/officeart/2005/8/layout/process2"/>
    <dgm:cxn modelId="{32A2C6A6-69F0-47E1-94D8-CF96955FA4AC}" srcId="{F77375A1-83E8-440D-A208-31C16F222944}" destId="{ED8EC848-5E16-4DA8-A8B2-FCD5DD5BA516}" srcOrd="0" destOrd="0" parTransId="{67B45013-397D-4D94-8231-1F9141296D6B}" sibTransId="{A1845532-9444-4D0B-BF1B-0ECAB18C495C}"/>
    <dgm:cxn modelId="{10C1B9DB-BF43-4F03-BDCC-DA0F2FDEA543}" type="presOf" srcId="{26C46490-CB56-4CE0-91BC-92739C01AB44}" destId="{7A29B771-E3C6-436B-BD02-A35874FDEFC6}" srcOrd="1" destOrd="0" presId="urn:microsoft.com/office/officeart/2005/8/layout/process2"/>
    <dgm:cxn modelId="{4BD37DF4-B46A-4E8E-BF24-CD3EDB516489}" type="presOf" srcId="{A1845532-9444-4D0B-BF1B-0ECAB18C495C}" destId="{EE53D506-0AE3-4978-A007-8AE73BB132B4}" srcOrd="0" destOrd="0" presId="urn:microsoft.com/office/officeart/2005/8/layout/process2"/>
    <dgm:cxn modelId="{3E0D4965-D0E0-4329-936D-31A90961A304}" srcId="{F77375A1-83E8-440D-A208-31C16F222944}" destId="{9DED0623-16D0-49C7-BF3E-FFDEA6A494BA}" srcOrd="4" destOrd="0" parTransId="{15AB135C-0F4D-4500-8EEA-8AB73FD02B0D}" sibTransId="{212CE22D-79F0-4C56-BC4F-9BD02CB63994}"/>
    <dgm:cxn modelId="{99E92F1B-D1FE-4C46-B736-E80546D91007}" srcId="{F77375A1-83E8-440D-A208-31C16F222944}" destId="{E0455A94-0C17-47BF-A63C-201CDE968E01}" srcOrd="1" destOrd="0" parTransId="{1E24B51E-8441-4D32-BC50-70A0D94CEA9E}" sibTransId="{26C46490-CB56-4CE0-91BC-92739C01AB44}"/>
    <dgm:cxn modelId="{7C728AF1-EE92-485F-A500-248F03191DF8}" type="presOf" srcId="{95821B0B-AEE7-4C13-A42E-F6BA74890C23}" destId="{983453B3-AE99-42E5-A194-07135FCC2A6E}" srcOrd="1" destOrd="0" presId="urn:microsoft.com/office/officeart/2005/8/layout/process2"/>
    <dgm:cxn modelId="{C35B40F3-51F3-4893-9DF3-3C47756ACA1C}" type="presOf" srcId="{68C36CDC-B0A6-4A31-82DF-B46E3F3F380F}" destId="{944ACB4A-B87C-4379-9749-C25781CB2A68}" srcOrd="0" destOrd="0" presId="urn:microsoft.com/office/officeart/2005/8/layout/process2"/>
    <dgm:cxn modelId="{0624615E-8787-44A9-989E-EE28AF843CEB}" type="presOf" srcId="{FADD70D1-2443-4B40-AA1C-70863E513596}" destId="{751BBA6D-9032-4D4E-A6F8-18037428B1E6}" srcOrd="0" destOrd="0" presId="urn:microsoft.com/office/officeart/2005/8/layout/process2"/>
    <dgm:cxn modelId="{3BF76673-F080-4091-A9A1-F3E3C908A2BF}" type="presOf" srcId="{93724C77-01B3-41E3-91F8-26D91CBD6D05}" destId="{B5AC3942-FA15-403B-898E-8AFD9F14082A}" srcOrd="1" destOrd="0" presId="urn:microsoft.com/office/officeart/2005/8/layout/process2"/>
    <dgm:cxn modelId="{2ED335E5-E048-407C-8E84-B667B6C41CD8}" type="presOf" srcId="{93724C77-01B3-41E3-91F8-26D91CBD6D05}" destId="{83086694-D886-4C65-99C9-81897D54A9FC}" srcOrd="0" destOrd="0" presId="urn:microsoft.com/office/officeart/2005/8/layout/process2"/>
    <dgm:cxn modelId="{88D0D34A-60F0-4D15-B038-3205BA5FA77E}" srcId="{F77375A1-83E8-440D-A208-31C16F222944}" destId="{68C36CDC-B0A6-4A31-82DF-B46E3F3F380F}" srcOrd="2" destOrd="0" parTransId="{6DC03100-4D65-4F13-97B5-BFE93B8022CC}" sibTransId="{93724C77-01B3-41E3-91F8-26D91CBD6D05}"/>
    <dgm:cxn modelId="{674BC9C1-4E69-4393-9605-EB7AF61171DB}" type="presOf" srcId="{ED8EC848-5E16-4DA8-A8B2-FCD5DD5BA516}" destId="{3C5DB3C7-8DE3-4098-90B2-4704306D6CBE}" srcOrd="0" destOrd="0" presId="urn:microsoft.com/office/officeart/2005/8/layout/process2"/>
    <dgm:cxn modelId="{323C7B12-DDD3-42ED-B085-E4654CBBC3C1}" type="presOf" srcId="{E0455A94-0C17-47BF-A63C-201CDE968E01}" destId="{D2D4C53C-A50E-4797-B37E-D560D872B82F}" srcOrd="0" destOrd="0" presId="urn:microsoft.com/office/officeart/2005/8/layout/process2"/>
    <dgm:cxn modelId="{38D3160F-DCC4-4BA1-8A2E-423574E5477C}" type="presParOf" srcId="{544CC7BB-D3A8-4454-9544-97D873CF07FD}" destId="{3C5DB3C7-8DE3-4098-90B2-4704306D6CBE}" srcOrd="0" destOrd="0" presId="urn:microsoft.com/office/officeart/2005/8/layout/process2"/>
    <dgm:cxn modelId="{1440AB94-673B-48B4-BB3B-C346237EE317}" type="presParOf" srcId="{544CC7BB-D3A8-4454-9544-97D873CF07FD}" destId="{EE53D506-0AE3-4978-A007-8AE73BB132B4}" srcOrd="1" destOrd="0" presId="urn:microsoft.com/office/officeart/2005/8/layout/process2"/>
    <dgm:cxn modelId="{24C71FE6-E0C4-4A35-B3B6-E4E7747F7162}" type="presParOf" srcId="{EE53D506-0AE3-4978-A007-8AE73BB132B4}" destId="{93873162-B656-4ECE-A973-298851998239}" srcOrd="0" destOrd="0" presId="urn:microsoft.com/office/officeart/2005/8/layout/process2"/>
    <dgm:cxn modelId="{F5E9BB4F-DAB1-4788-A6D8-6EAFA2E7D672}" type="presParOf" srcId="{544CC7BB-D3A8-4454-9544-97D873CF07FD}" destId="{D2D4C53C-A50E-4797-B37E-D560D872B82F}" srcOrd="2" destOrd="0" presId="urn:microsoft.com/office/officeart/2005/8/layout/process2"/>
    <dgm:cxn modelId="{DAD1672A-67FC-41AC-A9C0-43D520366ABD}" type="presParOf" srcId="{544CC7BB-D3A8-4454-9544-97D873CF07FD}" destId="{CE6BD83B-0075-44A4-8F82-4813711172A3}" srcOrd="3" destOrd="0" presId="urn:microsoft.com/office/officeart/2005/8/layout/process2"/>
    <dgm:cxn modelId="{854301E2-E99E-483A-A6A3-39F123A5CCA9}" type="presParOf" srcId="{CE6BD83B-0075-44A4-8F82-4813711172A3}" destId="{7A29B771-E3C6-436B-BD02-A35874FDEFC6}" srcOrd="0" destOrd="0" presId="urn:microsoft.com/office/officeart/2005/8/layout/process2"/>
    <dgm:cxn modelId="{38E35707-7323-472B-A250-ED71F064B3F6}" type="presParOf" srcId="{544CC7BB-D3A8-4454-9544-97D873CF07FD}" destId="{944ACB4A-B87C-4379-9749-C25781CB2A68}" srcOrd="4" destOrd="0" presId="urn:microsoft.com/office/officeart/2005/8/layout/process2"/>
    <dgm:cxn modelId="{56A5357C-83D8-4C08-A15A-38AB59A44A17}" type="presParOf" srcId="{544CC7BB-D3A8-4454-9544-97D873CF07FD}" destId="{83086694-D886-4C65-99C9-81897D54A9FC}" srcOrd="5" destOrd="0" presId="urn:microsoft.com/office/officeart/2005/8/layout/process2"/>
    <dgm:cxn modelId="{65886D26-C400-4B74-BBC3-31B5A87E0796}" type="presParOf" srcId="{83086694-D886-4C65-99C9-81897D54A9FC}" destId="{B5AC3942-FA15-403B-898E-8AFD9F14082A}" srcOrd="0" destOrd="0" presId="urn:microsoft.com/office/officeart/2005/8/layout/process2"/>
    <dgm:cxn modelId="{B930E033-4820-4608-8CA4-B1923C10A3D9}" type="presParOf" srcId="{544CC7BB-D3A8-4454-9544-97D873CF07FD}" destId="{751BBA6D-9032-4D4E-A6F8-18037428B1E6}" srcOrd="6" destOrd="0" presId="urn:microsoft.com/office/officeart/2005/8/layout/process2"/>
    <dgm:cxn modelId="{01885083-1EE2-41B1-8E6B-2E4A259ACDE8}" type="presParOf" srcId="{544CC7BB-D3A8-4454-9544-97D873CF07FD}" destId="{2D6A98B6-34AA-4E90-9797-118BBCEA6643}" srcOrd="7" destOrd="0" presId="urn:microsoft.com/office/officeart/2005/8/layout/process2"/>
    <dgm:cxn modelId="{66382E9C-CBA4-451E-8D82-E25486D1937A}" type="presParOf" srcId="{2D6A98B6-34AA-4E90-9797-118BBCEA6643}" destId="{983453B3-AE99-42E5-A194-07135FCC2A6E}" srcOrd="0" destOrd="0" presId="urn:microsoft.com/office/officeart/2005/8/layout/process2"/>
    <dgm:cxn modelId="{528CF5AB-F8F0-48F8-A351-8C6AB5EFE614}" type="presParOf" srcId="{544CC7BB-D3A8-4454-9544-97D873CF07FD}" destId="{3CF69B82-A347-4FB2-B1CF-BE38B656DE26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DECCD3-3F44-4839-A6DB-97C5F300435D}" type="doc">
      <dgm:prSet loTypeId="urn:microsoft.com/office/officeart/2005/8/layout/list1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3433E2-9DD1-4562-8480-E14F15E973B8}">
      <dgm:prSet custT="1"/>
      <dgm:spPr/>
      <dgm:t>
        <a:bodyPr/>
        <a:lstStyle/>
        <a:p>
          <a:r>
            <a:rPr lang="en-US" altLang="en-US" sz="2000" b="1" dirty="0" smtClean="0">
              <a:solidFill>
                <a:schemeClr val="tx1"/>
              </a:solidFill>
            </a:rPr>
            <a:t>1.Get to know the purpose</a:t>
          </a:r>
        </a:p>
      </dgm:t>
    </dgm:pt>
    <dgm:pt modelId="{AF7C196A-4B22-41C9-93D7-3D60101BB19D}" type="parTrans" cxnId="{33276541-192F-4598-8304-7DAEC49D521B}">
      <dgm:prSet/>
      <dgm:spPr/>
      <dgm:t>
        <a:bodyPr/>
        <a:lstStyle/>
        <a:p>
          <a:endParaRPr lang="en-US"/>
        </a:p>
      </dgm:t>
    </dgm:pt>
    <dgm:pt modelId="{B6AC918E-B747-4B32-93EE-BF3FF656DA87}" type="sibTrans" cxnId="{33276541-192F-4598-8304-7DAEC49D521B}">
      <dgm:prSet/>
      <dgm:spPr/>
      <dgm:t>
        <a:bodyPr/>
        <a:lstStyle/>
        <a:p>
          <a:endParaRPr lang="en-US"/>
        </a:p>
      </dgm:t>
    </dgm:pt>
    <dgm:pt modelId="{3707DA40-2F43-473C-A4B7-AD5F2EFF0D41}">
      <dgm:prSet custT="1"/>
      <dgm:spPr/>
      <dgm:t>
        <a:bodyPr/>
        <a:lstStyle/>
        <a:p>
          <a:r>
            <a:rPr lang="en-US" altLang="en-US" sz="2000" b="1" smtClean="0">
              <a:solidFill>
                <a:schemeClr val="tx1"/>
              </a:solidFill>
            </a:rPr>
            <a:t>2.Get to know the audience</a:t>
          </a:r>
        </a:p>
      </dgm:t>
    </dgm:pt>
    <dgm:pt modelId="{295788F1-E673-418E-A0E5-37C77D10E5C8}" type="parTrans" cxnId="{C05F8E3B-9C9E-44BD-9C45-E89ABFF779F9}">
      <dgm:prSet/>
      <dgm:spPr/>
      <dgm:t>
        <a:bodyPr/>
        <a:lstStyle/>
        <a:p>
          <a:endParaRPr lang="en-US"/>
        </a:p>
      </dgm:t>
    </dgm:pt>
    <dgm:pt modelId="{B4487178-759A-42A2-8444-BC26ADDF6DB2}" type="sibTrans" cxnId="{C05F8E3B-9C9E-44BD-9C45-E89ABFF779F9}">
      <dgm:prSet/>
      <dgm:spPr/>
      <dgm:t>
        <a:bodyPr/>
        <a:lstStyle/>
        <a:p>
          <a:endParaRPr lang="en-US"/>
        </a:p>
      </dgm:t>
    </dgm:pt>
    <dgm:pt modelId="{B6C692D0-08F5-4613-B630-EDC41A290695}">
      <dgm:prSet custT="1"/>
      <dgm:spPr/>
      <dgm:t>
        <a:bodyPr/>
        <a:lstStyle/>
        <a:p>
          <a:r>
            <a:rPr lang="en-US" altLang="en-US" sz="2000" b="1" smtClean="0">
              <a:solidFill>
                <a:schemeClr val="tx1"/>
              </a:solidFill>
            </a:rPr>
            <a:t>3.Get to know the context/situation of communication</a:t>
          </a:r>
        </a:p>
      </dgm:t>
    </dgm:pt>
    <dgm:pt modelId="{764291C6-9753-490E-AFB3-BB518901C8FE}" type="parTrans" cxnId="{33FAED0C-DD04-4243-B752-6C559545F79E}">
      <dgm:prSet/>
      <dgm:spPr/>
      <dgm:t>
        <a:bodyPr/>
        <a:lstStyle/>
        <a:p>
          <a:endParaRPr lang="en-US"/>
        </a:p>
      </dgm:t>
    </dgm:pt>
    <dgm:pt modelId="{1ADE599B-D710-462D-997D-A022C96E8F2B}" type="sibTrans" cxnId="{33FAED0C-DD04-4243-B752-6C559545F79E}">
      <dgm:prSet/>
      <dgm:spPr/>
      <dgm:t>
        <a:bodyPr/>
        <a:lstStyle/>
        <a:p>
          <a:endParaRPr lang="en-US"/>
        </a:p>
      </dgm:t>
    </dgm:pt>
    <dgm:pt modelId="{5A1B7514-CDB3-42D8-97E9-F91E41B86FBE}">
      <dgm:prSet custT="1"/>
      <dgm:spPr/>
      <dgm:t>
        <a:bodyPr/>
        <a:lstStyle/>
        <a:p>
          <a:r>
            <a:rPr lang="en-US" altLang="en-US" sz="1800" b="1" smtClean="0">
              <a:solidFill>
                <a:schemeClr val="tx1"/>
              </a:solidFill>
            </a:rPr>
            <a:t>4.Get to know the required document type (format, sections, layout)</a:t>
          </a:r>
        </a:p>
      </dgm:t>
    </dgm:pt>
    <dgm:pt modelId="{D2CD0ADA-7D0A-4121-9063-998827D40CFA}" type="parTrans" cxnId="{0E93327A-EEF5-4810-9AE0-0BA77C9A42C2}">
      <dgm:prSet/>
      <dgm:spPr/>
      <dgm:t>
        <a:bodyPr/>
        <a:lstStyle/>
        <a:p>
          <a:endParaRPr lang="en-US"/>
        </a:p>
      </dgm:t>
    </dgm:pt>
    <dgm:pt modelId="{211E531E-8558-4E73-B8A8-18005F73230D}" type="sibTrans" cxnId="{0E93327A-EEF5-4810-9AE0-0BA77C9A42C2}">
      <dgm:prSet/>
      <dgm:spPr/>
      <dgm:t>
        <a:bodyPr/>
        <a:lstStyle/>
        <a:p>
          <a:endParaRPr lang="en-US"/>
        </a:p>
      </dgm:t>
    </dgm:pt>
    <dgm:pt modelId="{756713DE-5412-48D0-B3AB-2875CC29879E}" type="pres">
      <dgm:prSet presAssocID="{B0DECCD3-3F44-4839-A6DB-97C5F300435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FB0814-5FB6-42C8-9A0A-21048DD585DF}" type="pres">
      <dgm:prSet presAssocID="{4A3433E2-9DD1-4562-8480-E14F15E973B8}" presName="parentLin" presStyleCnt="0"/>
      <dgm:spPr/>
      <dgm:t>
        <a:bodyPr/>
        <a:lstStyle/>
        <a:p>
          <a:endParaRPr lang="en-US"/>
        </a:p>
      </dgm:t>
    </dgm:pt>
    <dgm:pt modelId="{F5236BE7-5E06-4648-AAB2-8DFD08C3515B}" type="pres">
      <dgm:prSet presAssocID="{4A3433E2-9DD1-4562-8480-E14F15E973B8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D88BEB3-30B8-4A5E-9F3F-0B2239B3842D}" type="pres">
      <dgm:prSet presAssocID="{4A3433E2-9DD1-4562-8480-E14F15E973B8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CD157C-5891-45CB-B950-AA83673E3730}" type="pres">
      <dgm:prSet presAssocID="{4A3433E2-9DD1-4562-8480-E14F15E973B8}" presName="negativeSpace" presStyleCnt="0"/>
      <dgm:spPr/>
      <dgm:t>
        <a:bodyPr/>
        <a:lstStyle/>
        <a:p>
          <a:endParaRPr lang="en-US"/>
        </a:p>
      </dgm:t>
    </dgm:pt>
    <dgm:pt modelId="{A6D180A9-D3CD-474D-B4B4-B90EA8363005}" type="pres">
      <dgm:prSet presAssocID="{4A3433E2-9DD1-4562-8480-E14F15E973B8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91013-9BE6-417E-8F63-F3C72B640788}" type="pres">
      <dgm:prSet presAssocID="{B6AC918E-B747-4B32-93EE-BF3FF656DA87}" presName="spaceBetweenRectangles" presStyleCnt="0"/>
      <dgm:spPr/>
      <dgm:t>
        <a:bodyPr/>
        <a:lstStyle/>
        <a:p>
          <a:endParaRPr lang="en-US"/>
        </a:p>
      </dgm:t>
    </dgm:pt>
    <dgm:pt modelId="{40BF9A11-73F2-4991-B2C8-A9CD3BABCBBC}" type="pres">
      <dgm:prSet presAssocID="{3707DA40-2F43-473C-A4B7-AD5F2EFF0D41}" presName="parentLin" presStyleCnt="0"/>
      <dgm:spPr/>
      <dgm:t>
        <a:bodyPr/>
        <a:lstStyle/>
        <a:p>
          <a:endParaRPr lang="en-US"/>
        </a:p>
      </dgm:t>
    </dgm:pt>
    <dgm:pt modelId="{CF60FC2C-5030-4F6F-B0C3-FA81A0F00B1F}" type="pres">
      <dgm:prSet presAssocID="{3707DA40-2F43-473C-A4B7-AD5F2EFF0D41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1E392C7-41FA-4521-9E14-9A74CE1684B4}" type="pres">
      <dgm:prSet presAssocID="{3707DA40-2F43-473C-A4B7-AD5F2EFF0D4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8ACEF7-9659-4BA4-9924-C38AF2B22BA1}" type="pres">
      <dgm:prSet presAssocID="{3707DA40-2F43-473C-A4B7-AD5F2EFF0D41}" presName="negativeSpace" presStyleCnt="0"/>
      <dgm:spPr/>
      <dgm:t>
        <a:bodyPr/>
        <a:lstStyle/>
        <a:p>
          <a:endParaRPr lang="en-US"/>
        </a:p>
      </dgm:t>
    </dgm:pt>
    <dgm:pt modelId="{F62CE9FB-E745-4EF1-BFBF-771EEEDC0C0E}" type="pres">
      <dgm:prSet presAssocID="{3707DA40-2F43-473C-A4B7-AD5F2EFF0D41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6BF0AE-1387-40C3-BB5A-D8A65591A648}" type="pres">
      <dgm:prSet presAssocID="{B4487178-759A-42A2-8444-BC26ADDF6DB2}" presName="spaceBetweenRectangles" presStyleCnt="0"/>
      <dgm:spPr/>
      <dgm:t>
        <a:bodyPr/>
        <a:lstStyle/>
        <a:p>
          <a:endParaRPr lang="en-US"/>
        </a:p>
      </dgm:t>
    </dgm:pt>
    <dgm:pt modelId="{F654D18C-721A-4663-8B05-1052C0A5C7B6}" type="pres">
      <dgm:prSet presAssocID="{B6C692D0-08F5-4613-B630-EDC41A290695}" presName="parentLin" presStyleCnt="0"/>
      <dgm:spPr/>
      <dgm:t>
        <a:bodyPr/>
        <a:lstStyle/>
        <a:p>
          <a:endParaRPr lang="en-US"/>
        </a:p>
      </dgm:t>
    </dgm:pt>
    <dgm:pt modelId="{1CBDFE90-D2FE-435B-86DA-1F6BA671C0F3}" type="pres">
      <dgm:prSet presAssocID="{B6C692D0-08F5-4613-B630-EDC41A29069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3054E1B3-712A-49CF-8AC1-2FFD0E936A2A}" type="pres">
      <dgm:prSet presAssocID="{B6C692D0-08F5-4613-B630-EDC41A29069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3477DF-02A9-46F6-AEEF-7911D2322A0E}" type="pres">
      <dgm:prSet presAssocID="{B6C692D0-08F5-4613-B630-EDC41A290695}" presName="negativeSpace" presStyleCnt="0"/>
      <dgm:spPr/>
      <dgm:t>
        <a:bodyPr/>
        <a:lstStyle/>
        <a:p>
          <a:endParaRPr lang="en-US"/>
        </a:p>
      </dgm:t>
    </dgm:pt>
    <dgm:pt modelId="{D753CBE5-152A-4A71-9B03-3F2194D67BF3}" type="pres">
      <dgm:prSet presAssocID="{B6C692D0-08F5-4613-B630-EDC41A290695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C61769-7161-4EF9-9912-650C80F87718}" type="pres">
      <dgm:prSet presAssocID="{1ADE599B-D710-462D-997D-A022C96E8F2B}" presName="spaceBetweenRectangles" presStyleCnt="0"/>
      <dgm:spPr/>
      <dgm:t>
        <a:bodyPr/>
        <a:lstStyle/>
        <a:p>
          <a:endParaRPr lang="en-US"/>
        </a:p>
      </dgm:t>
    </dgm:pt>
    <dgm:pt modelId="{143DC076-CD02-4920-9885-DCB4A5E3A452}" type="pres">
      <dgm:prSet presAssocID="{5A1B7514-CDB3-42D8-97E9-F91E41B86FBE}" presName="parentLin" presStyleCnt="0"/>
      <dgm:spPr/>
      <dgm:t>
        <a:bodyPr/>
        <a:lstStyle/>
        <a:p>
          <a:endParaRPr lang="en-US"/>
        </a:p>
      </dgm:t>
    </dgm:pt>
    <dgm:pt modelId="{31A82C82-76DF-4614-9880-EF04F28BA63B}" type="pres">
      <dgm:prSet presAssocID="{5A1B7514-CDB3-42D8-97E9-F91E41B86FBE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F413096E-05D2-402F-B2EF-42878C8C8689}" type="pres">
      <dgm:prSet presAssocID="{5A1B7514-CDB3-42D8-97E9-F91E41B86FB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086F94-F210-4A12-81FC-6491F11A43F8}" type="pres">
      <dgm:prSet presAssocID="{5A1B7514-CDB3-42D8-97E9-F91E41B86FBE}" presName="negativeSpace" presStyleCnt="0"/>
      <dgm:spPr/>
      <dgm:t>
        <a:bodyPr/>
        <a:lstStyle/>
        <a:p>
          <a:endParaRPr lang="en-US"/>
        </a:p>
      </dgm:t>
    </dgm:pt>
    <dgm:pt modelId="{063A665A-A3A9-4280-B8BC-A12F74B203AF}" type="pres">
      <dgm:prSet presAssocID="{5A1B7514-CDB3-42D8-97E9-F91E41B86F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FAED0C-DD04-4243-B752-6C559545F79E}" srcId="{B0DECCD3-3F44-4839-A6DB-97C5F300435D}" destId="{B6C692D0-08F5-4613-B630-EDC41A290695}" srcOrd="2" destOrd="0" parTransId="{764291C6-9753-490E-AFB3-BB518901C8FE}" sibTransId="{1ADE599B-D710-462D-997D-A022C96E8F2B}"/>
    <dgm:cxn modelId="{8EE0A6BB-CFAB-42E1-8C57-07C429EC2142}" type="presOf" srcId="{B6C692D0-08F5-4613-B630-EDC41A290695}" destId="{1CBDFE90-D2FE-435B-86DA-1F6BA671C0F3}" srcOrd="0" destOrd="0" presId="urn:microsoft.com/office/officeart/2005/8/layout/list1"/>
    <dgm:cxn modelId="{EB260392-34B0-4D1D-AFEB-64CB5A57328A}" type="presOf" srcId="{5A1B7514-CDB3-42D8-97E9-F91E41B86FBE}" destId="{F413096E-05D2-402F-B2EF-42878C8C8689}" srcOrd="1" destOrd="0" presId="urn:microsoft.com/office/officeart/2005/8/layout/list1"/>
    <dgm:cxn modelId="{E9626300-F35E-4BF9-A91D-695F7BE42EBE}" type="presOf" srcId="{3707DA40-2F43-473C-A4B7-AD5F2EFF0D41}" destId="{D1E392C7-41FA-4521-9E14-9A74CE1684B4}" srcOrd="1" destOrd="0" presId="urn:microsoft.com/office/officeart/2005/8/layout/list1"/>
    <dgm:cxn modelId="{58D3FBF3-408A-45D6-A815-BC285F58814C}" type="presOf" srcId="{3707DA40-2F43-473C-A4B7-AD5F2EFF0D41}" destId="{CF60FC2C-5030-4F6F-B0C3-FA81A0F00B1F}" srcOrd="0" destOrd="0" presId="urn:microsoft.com/office/officeart/2005/8/layout/list1"/>
    <dgm:cxn modelId="{255FC1BE-3637-4A27-9674-9E59411B9667}" type="presOf" srcId="{B6C692D0-08F5-4613-B630-EDC41A290695}" destId="{3054E1B3-712A-49CF-8AC1-2FFD0E936A2A}" srcOrd="1" destOrd="0" presId="urn:microsoft.com/office/officeart/2005/8/layout/list1"/>
    <dgm:cxn modelId="{B9021C56-05C0-467A-83E0-5572371340A1}" type="presOf" srcId="{B0DECCD3-3F44-4839-A6DB-97C5F300435D}" destId="{756713DE-5412-48D0-B3AB-2875CC29879E}" srcOrd="0" destOrd="0" presId="urn:microsoft.com/office/officeart/2005/8/layout/list1"/>
    <dgm:cxn modelId="{FB30CFBC-B133-4BA1-8B49-A4854CFA2463}" type="presOf" srcId="{4A3433E2-9DD1-4562-8480-E14F15E973B8}" destId="{ED88BEB3-30B8-4A5E-9F3F-0B2239B3842D}" srcOrd="1" destOrd="0" presId="urn:microsoft.com/office/officeart/2005/8/layout/list1"/>
    <dgm:cxn modelId="{0E93327A-EEF5-4810-9AE0-0BA77C9A42C2}" srcId="{B0DECCD3-3F44-4839-A6DB-97C5F300435D}" destId="{5A1B7514-CDB3-42D8-97E9-F91E41B86FBE}" srcOrd="3" destOrd="0" parTransId="{D2CD0ADA-7D0A-4121-9063-998827D40CFA}" sibTransId="{211E531E-8558-4E73-B8A8-18005F73230D}"/>
    <dgm:cxn modelId="{6BB28D4A-EE5E-4AB9-ADC3-373D130A95BA}" type="presOf" srcId="{5A1B7514-CDB3-42D8-97E9-F91E41B86FBE}" destId="{31A82C82-76DF-4614-9880-EF04F28BA63B}" srcOrd="0" destOrd="0" presId="urn:microsoft.com/office/officeart/2005/8/layout/list1"/>
    <dgm:cxn modelId="{C05F8E3B-9C9E-44BD-9C45-E89ABFF779F9}" srcId="{B0DECCD3-3F44-4839-A6DB-97C5F300435D}" destId="{3707DA40-2F43-473C-A4B7-AD5F2EFF0D41}" srcOrd="1" destOrd="0" parTransId="{295788F1-E673-418E-A0E5-37C77D10E5C8}" sibTransId="{B4487178-759A-42A2-8444-BC26ADDF6DB2}"/>
    <dgm:cxn modelId="{E1389EAA-9A91-4F45-B6A0-C75485B4080E}" type="presOf" srcId="{4A3433E2-9DD1-4562-8480-E14F15E973B8}" destId="{F5236BE7-5E06-4648-AAB2-8DFD08C3515B}" srcOrd="0" destOrd="0" presId="urn:microsoft.com/office/officeart/2005/8/layout/list1"/>
    <dgm:cxn modelId="{33276541-192F-4598-8304-7DAEC49D521B}" srcId="{B0DECCD3-3F44-4839-A6DB-97C5F300435D}" destId="{4A3433E2-9DD1-4562-8480-E14F15E973B8}" srcOrd="0" destOrd="0" parTransId="{AF7C196A-4B22-41C9-93D7-3D60101BB19D}" sibTransId="{B6AC918E-B747-4B32-93EE-BF3FF656DA87}"/>
    <dgm:cxn modelId="{5CD305F5-A924-4B8E-990F-8980B944107B}" type="presParOf" srcId="{756713DE-5412-48D0-B3AB-2875CC29879E}" destId="{E6FB0814-5FB6-42C8-9A0A-21048DD585DF}" srcOrd="0" destOrd="0" presId="urn:microsoft.com/office/officeart/2005/8/layout/list1"/>
    <dgm:cxn modelId="{7A61F4A9-F772-41A0-AD8F-6ADDBF3773D0}" type="presParOf" srcId="{E6FB0814-5FB6-42C8-9A0A-21048DD585DF}" destId="{F5236BE7-5E06-4648-AAB2-8DFD08C3515B}" srcOrd="0" destOrd="0" presId="urn:microsoft.com/office/officeart/2005/8/layout/list1"/>
    <dgm:cxn modelId="{33A5B7AF-1C8C-4717-8D5C-071348C604F3}" type="presParOf" srcId="{E6FB0814-5FB6-42C8-9A0A-21048DD585DF}" destId="{ED88BEB3-30B8-4A5E-9F3F-0B2239B3842D}" srcOrd="1" destOrd="0" presId="urn:microsoft.com/office/officeart/2005/8/layout/list1"/>
    <dgm:cxn modelId="{4F0F0FB9-5B8A-407C-B0CD-B93C8C28CEB8}" type="presParOf" srcId="{756713DE-5412-48D0-B3AB-2875CC29879E}" destId="{C4CD157C-5891-45CB-B950-AA83673E3730}" srcOrd="1" destOrd="0" presId="urn:microsoft.com/office/officeart/2005/8/layout/list1"/>
    <dgm:cxn modelId="{21FABCCF-3D39-4FE1-BFF2-84DA847A7FF9}" type="presParOf" srcId="{756713DE-5412-48D0-B3AB-2875CC29879E}" destId="{A6D180A9-D3CD-474D-B4B4-B90EA8363005}" srcOrd="2" destOrd="0" presId="urn:microsoft.com/office/officeart/2005/8/layout/list1"/>
    <dgm:cxn modelId="{D73C4C11-8E49-416B-B6C2-B331AA41770B}" type="presParOf" srcId="{756713DE-5412-48D0-B3AB-2875CC29879E}" destId="{92C91013-9BE6-417E-8F63-F3C72B640788}" srcOrd="3" destOrd="0" presId="urn:microsoft.com/office/officeart/2005/8/layout/list1"/>
    <dgm:cxn modelId="{EDE926F3-024F-46C3-9859-19695D036873}" type="presParOf" srcId="{756713DE-5412-48D0-B3AB-2875CC29879E}" destId="{40BF9A11-73F2-4991-B2C8-A9CD3BABCBBC}" srcOrd="4" destOrd="0" presId="urn:microsoft.com/office/officeart/2005/8/layout/list1"/>
    <dgm:cxn modelId="{88F4DA52-F66F-4E07-91D9-0275D8C7C7DB}" type="presParOf" srcId="{40BF9A11-73F2-4991-B2C8-A9CD3BABCBBC}" destId="{CF60FC2C-5030-4F6F-B0C3-FA81A0F00B1F}" srcOrd="0" destOrd="0" presId="urn:microsoft.com/office/officeart/2005/8/layout/list1"/>
    <dgm:cxn modelId="{9D505E7B-D06E-417F-BD6C-D2BC13EFB695}" type="presParOf" srcId="{40BF9A11-73F2-4991-B2C8-A9CD3BABCBBC}" destId="{D1E392C7-41FA-4521-9E14-9A74CE1684B4}" srcOrd="1" destOrd="0" presId="urn:microsoft.com/office/officeart/2005/8/layout/list1"/>
    <dgm:cxn modelId="{10CB0E66-2B27-45E9-BD94-018A4F06DC7F}" type="presParOf" srcId="{756713DE-5412-48D0-B3AB-2875CC29879E}" destId="{898ACEF7-9659-4BA4-9924-C38AF2B22BA1}" srcOrd="5" destOrd="0" presId="urn:microsoft.com/office/officeart/2005/8/layout/list1"/>
    <dgm:cxn modelId="{8AAE6A2F-CF95-4799-98AE-6B6167CA4641}" type="presParOf" srcId="{756713DE-5412-48D0-B3AB-2875CC29879E}" destId="{F62CE9FB-E745-4EF1-BFBF-771EEEDC0C0E}" srcOrd="6" destOrd="0" presId="urn:microsoft.com/office/officeart/2005/8/layout/list1"/>
    <dgm:cxn modelId="{C3C9AAEF-3C23-4150-9526-01F2075E41E8}" type="presParOf" srcId="{756713DE-5412-48D0-B3AB-2875CC29879E}" destId="{3C6BF0AE-1387-40C3-BB5A-D8A65591A648}" srcOrd="7" destOrd="0" presId="urn:microsoft.com/office/officeart/2005/8/layout/list1"/>
    <dgm:cxn modelId="{A068A38F-79B0-4892-BEAB-A483773A5E0B}" type="presParOf" srcId="{756713DE-5412-48D0-B3AB-2875CC29879E}" destId="{F654D18C-721A-4663-8B05-1052C0A5C7B6}" srcOrd="8" destOrd="0" presId="urn:microsoft.com/office/officeart/2005/8/layout/list1"/>
    <dgm:cxn modelId="{161C4FE1-6576-4228-BA3C-2B28E5498257}" type="presParOf" srcId="{F654D18C-721A-4663-8B05-1052C0A5C7B6}" destId="{1CBDFE90-D2FE-435B-86DA-1F6BA671C0F3}" srcOrd="0" destOrd="0" presId="urn:microsoft.com/office/officeart/2005/8/layout/list1"/>
    <dgm:cxn modelId="{4112A37E-A51A-4850-9F0B-6E6FCAF08790}" type="presParOf" srcId="{F654D18C-721A-4663-8B05-1052C0A5C7B6}" destId="{3054E1B3-712A-49CF-8AC1-2FFD0E936A2A}" srcOrd="1" destOrd="0" presId="urn:microsoft.com/office/officeart/2005/8/layout/list1"/>
    <dgm:cxn modelId="{673A0548-277A-4784-A5D2-9ABE0D05284B}" type="presParOf" srcId="{756713DE-5412-48D0-B3AB-2875CC29879E}" destId="{533477DF-02A9-46F6-AEEF-7911D2322A0E}" srcOrd="9" destOrd="0" presId="urn:microsoft.com/office/officeart/2005/8/layout/list1"/>
    <dgm:cxn modelId="{88373785-F80B-486E-A8BB-763978E2E3B2}" type="presParOf" srcId="{756713DE-5412-48D0-B3AB-2875CC29879E}" destId="{D753CBE5-152A-4A71-9B03-3F2194D67BF3}" srcOrd="10" destOrd="0" presId="urn:microsoft.com/office/officeart/2005/8/layout/list1"/>
    <dgm:cxn modelId="{AE327728-4EA9-4A31-A7E7-0BAA0C72C8D7}" type="presParOf" srcId="{756713DE-5412-48D0-B3AB-2875CC29879E}" destId="{26C61769-7161-4EF9-9912-650C80F87718}" srcOrd="11" destOrd="0" presId="urn:microsoft.com/office/officeart/2005/8/layout/list1"/>
    <dgm:cxn modelId="{FB416734-753F-43A2-93C6-1065E98A7ACB}" type="presParOf" srcId="{756713DE-5412-48D0-B3AB-2875CC29879E}" destId="{143DC076-CD02-4920-9885-DCB4A5E3A452}" srcOrd="12" destOrd="0" presId="urn:microsoft.com/office/officeart/2005/8/layout/list1"/>
    <dgm:cxn modelId="{6DD7CAA4-EB2F-42DE-A2D5-5B1A5F5AEF52}" type="presParOf" srcId="{143DC076-CD02-4920-9885-DCB4A5E3A452}" destId="{31A82C82-76DF-4614-9880-EF04F28BA63B}" srcOrd="0" destOrd="0" presId="urn:microsoft.com/office/officeart/2005/8/layout/list1"/>
    <dgm:cxn modelId="{4D5F65A5-284F-4EAC-B047-D948D8313E22}" type="presParOf" srcId="{143DC076-CD02-4920-9885-DCB4A5E3A452}" destId="{F413096E-05D2-402F-B2EF-42878C8C8689}" srcOrd="1" destOrd="0" presId="urn:microsoft.com/office/officeart/2005/8/layout/list1"/>
    <dgm:cxn modelId="{22724C45-CA49-410F-99D2-5C3FBABF63C3}" type="presParOf" srcId="{756713DE-5412-48D0-B3AB-2875CC29879E}" destId="{5F086F94-F210-4A12-81FC-6491F11A43F8}" srcOrd="13" destOrd="0" presId="urn:microsoft.com/office/officeart/2005/8/layout/list1"/>
    <dgm:cxn modelId="{8CC5995F-D311-49AA-8D8B-9DFEB557ACBA}" type="presParOf" srcId="{756713DE-5412-48D0-B3AB-2875CC29879E}" destId="{063A665A-A3A9-4280-B8BC-A12F74B203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86E0D8-D311-4876-ACCE-D1C02C47C9A3}" type="doc">
      <dgm:prSet loTypeId="urn:microsoft.com/office/officeart/2011/layout/HexagonRadial" loCatId="cycl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6146214-5D05-44E6-AFFE-4741C63F32AC}">
      <dgm:prSet phldrT="[Text]" custT="1"/>
      <dgm:spPr>
        <a:xfrm>
          <a:off x="2969117" y="1720748"/>
          <a:ext cx="2187145" cy="1891969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sz="2000" b="1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Purpose </a:t>
          </a:r>
          <a:endParaRPr lang="en-US" sz="2000" b="1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CE5678A3-F4C4-42B7-AC4C-72FA0826115C}" type="parTrans" cxnId="{6CD42F47-9132-489E-AB8D-9103A9036D00}">
      <dgm:prSet/>
      <dgm:spPr/>
      <dgm:t>
        <a:bodyPr/>
        <a:lstStyle/>
        <a:p>
          <a:endParaRPr lang="en-US"/>
        </a:p>
      </dgm:t>
    </dgm:pt>
    <dgm:pt modelId="{68B19C8D-36FE-469D-ACDF-8554BBA8317C}" type="sibTrans" cxnId="{6CD42F47-9132-489E-AB8D-9103A9036D00}">
      <dgm:prSet/>
      <dgm:spPr/>
      <dgm:t>
        <a:bodyPr/>
        <a:lstStyle/>
        <a:p>
          <a:endParaRPr lang="en-US"/>
        </a:p>
      </dgm:t>
    </dgm:pt>
    <dgm:pt modelId="{A8DF204B-D040-4070-AE8A-0AF782CBD65E}">
      <dgm:prSet phldrT="[Text]" custT="1"/>
      <dgm:spPr>
        <a:xfrm>
          <a:off x="3170585" y="0"/>
          <a:ext cx="1792350" cy="1550593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sz="1600" b="1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instruct </a:t>
          </a:r>
          <a:endParaRPr lang="en-US" sz="1600" b="1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C13A5E07-0E08-4317-885F-E792758C8D12}" type="parTrans" cxnId="{195EB58E-8A92-43F2-9BCB-2FCF7A0AAA24}">
      <dgm:prSet/>
      <dgm:spPr/>
      <dgm:t>
        <a:bodyPr/>
        <a:lstStyle/>
        <a:p>
          <a:endParaRPr lang="en-US"/>
        </a:p>
      </dgm:t>
    </dgm:pt>
    <dgm:pt modelId="{1C66C051-4E95-4267-9111-C18EA8215334}" type="sibTrans" cxnId="{195EB58E-8A92-43F2-9BCB-2FCF7A0AAA24}">
      <dgm:prSet/>
      <dgm:spPr/>
      <dgm:t>
        <a:bodyPr/>
        <a:lstStyle/>
        <a:p>
          <a:endParaRPr lang="en-US"/>
        </a:p>
      </dgm:t>
    </dgm:pt>
    <dgm:pt modelId="{6A81DD23-548C-4CD0-951A-4037A3954ADB}">
      <dgm:prSet phldrT="[Text]" custT="1"/>
      <dgm:spPr>
        <a:xfrm>
          <a:off x="4814378" y="953719"/>
          <a:ext cx="1792350" cy="1550593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sz="1600" b="1" dirty="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record</a:t>
          </a:r>
          <a:endParaRPr lang="en-US" sz="1600" b="1" dirty="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7082AB91-BC85-40BE-BC81-D157D12778B8}" type="parTrans" cxnId="{F36862D6-B99A-4B4B-9252-D55A5FD9F71B}">
      <dgm:prSet/>
      <dgm:spPr/>
      <dgm:t>
        <a:bodyPr/>
        <a:lstStyle/>
        <a:p>
          <a:endParaRPr lang="en-US"/>
        </a:p>
      </dgm:t>
    </dgm:pt>
    <dgm:pt modelId="{73F9C541-2CA5-44AB-BC6C-8C984219251F}" type="sibTrans" cxnId="{F36862D6-B99A-4B4B-9252-D55A5FD9F71B}">
      <dgm:prSet/>
      <dgm:spPr/>
      <dgm:t>
        <a:bodyPr/>
        <a:lstStyle/>
        <a:p>
          <a:endParaRPr lang="en-US"/>
        </a:p>
      </dgm:t>
    </dgm:pt>
    <dgm:pt modelId="{CC470E87-B862-4851-871C-C9E8185847A4}">
      <dgm:prSet phldrT="[Text]" custT="1"/>
      <dgm:spPr>
        <a:xfrm>
          <a:off x="4814378" y="2828620"/>
          <a:ext cx="1792350" cy="1550593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sz="1400" b="1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inform(for decision making)</a:t>
          </a:r>
          <a:endParaRPr lang="en-US" sz="1400" b="1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82FCF8B1-D487-4B39-A4F8-098ED24E8A62}" type="parTrans" cxnId="{363BAE39-3C5B-49D6-8508-705819439730}">
      <dgm:prSet/>
      <dgm:spPr/>
      <dgm:t>
        <a:bodyPr/>
        <a:lstStyle/>
        <a:p>
          <a:endParaRPr lang="en-US"/>
        </a:p>
      </dgm:t>
    </dgm:pt>
    <dgm:pt modelId="{62CB0CC0-C021-4503-9125-199E20CCBD5F}" type="sibTrans" cxnId="{363BAE39-3C5B-49D6-8508-705819439730}">
      <dgm:prSet/>
      <dgm:spPr/>
      <dgm:t>
        <a:bodyPr/>
        <a:lstStyle/>
        <a:p>
          <a:endParaRPr lang="en-US"/>
        </a:p>
      </dgm:t>
    </dgm:pt>
    <dgm:pt modelId="{27A89949-9F70-4123-BF0E-373700D76EEB}">
      <dgm:prSet phldrT="[Text]"/>
      <dgm:spPr>
        <a:xfrm>
          <a:off x="3170585" y="3783406"/>
          <a:ext cx="1792350" cy="1550593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b="1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inform (without decision making)</a:t>
          </a:r>
          <a:endParaRPr lang="en-US" b="1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CCB04BF0-1EAE-4D0D-975D-72D57F847644}" type="parTrans" cxnId="{DDEB516F-96CA-4452-8223-829155A3735C}">
      <dgm:prSet/>
      <dgm:spPr/>
      <dgm:t>
        <a:bodyPr/>
        <a:lstStyle/>
        <a:p>
          <a:endParaRPr lang="en-US"/>
        </a:p>
      </dgm:t>
    </dgm:pt>
    <dgm:pt modelId="{8C441A69-53C8-49DE-9D8F-E445AE34698D}" type="sibTrans" cxnId="{DDEB516F-96CA-4452-8223-829155A3735C}">
      <dgm:prSet/>
      <dgm:spPr/>
      <dgm:t>
        <a:bodyPr/>
        <a:lstStyle/>
        <a:p>
          <a:endParaRPr lang="en-US"/>
        </a:p>
      </dgm:t>
    </dgm:pt>
    <dgm:pt modelId="{83AF93CF-A9CC-4681-A50F-6B0C70917174}">
      <dgm:prSet phldrT="[Text]" custT="1"/>
      <dgm:spPr>
        <a:xfrm>
          <a:off x="1519160" y="2829686"/>
          <a:ext cx="1792350" cy="1550593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sz="1400" b="1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recommend </a:t>
          </a:r>
          <a:endParaRPr lang="en-US" sz="1400" b="1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A7CEA01D-9D57-4AC6-A564-E683F73640BE}" type="parTrans" cxnId="{4484E77D-EDED-4AED-97BE-FA4514DB5AD9}">
      <dgm:prSet/>
      <dgm:spPr/>
      <dgm:t>
        <a:bodyPr/>
        <a:lstStyle/>
        <a:p>
          <a:endParaRPr lang="en-US"/>
        </a:p>
      </dgm:t>
    </dgm:pt>
    <dgm:pt modelId="{ADEAA52C-85D1-4778-B3FE-4B07BBDA8BC5}" type="sibTrans" cxnId="{4484E77D-EDED-4AED-97BE-FA4514DB5AD9}">
      <dgm:prSet/>
      <dgm:spPr/>
      <dgm:t>
        <a:bodyPr/>
        <a:lstStyle/>
        <a:p>
          <a:endParaRPr lang="en-US"/>
        </a:p>
      </dgm:t>
    </dgm:pt>
    <dgm:pt modelId="{6234A40B-5BC2-4643-B242-525E6213B6CF}">
      <dgm:prSet phldrT="[Text]" custT="1"/>
      <dgm:spPr>
        <a:xfrm>
          <a:off x="1519160" y="951585"/>
          <a:ext cx="1792350" cy="1550593"/>
        </a:xfrm>
        <a:prstGeom prst="hexagon">
          <a:avLst>
            <a:gd name="adj" fmla="val 28570"/>
            <a:gd name="vf" fmla="val 115470"/>
          </a:avLst>
        </a:prstGeom>
      </dgm:spPr>
      <dgm:t>
        <a:bodyPr/>
        <a:lstStyle/>
        <a:p>
          <a:r>
            <a:rPr lang="en-US" sz="1400" b="1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persuade</a:t>
          </a:r>
          <a:endParaRPr lang="en-US" sz="1400" b="1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gm:t>
    </dgm:pt>
    <dgm:pt modelId="{29411E6D-6E1A-48B4-95A7-8EF47C2DB4C2}" type="parTrans" cxnId="{FAEAB915-9A46-44AE-A68E-CEAADEC01332}">
      <dgm:prSet/>
      <dgm:spPr/>
      <dgm:t>
        <a:bodyPr/>
        <a:lstStyle/>
        <a:p>
          <a:endParaRPr lang="en-US"/>
        </a:p>
      </dgm:t>
    </dgm:pt>
    <dgm:pt modelId="{E7689D44-765B-4155-8181-654446A5767B}" type="sibTrans" cxnId="{FAEAB915-9A46-44AE-A68E-CEAADEC01332}">
      <dgm:prSet/>
      <dgm:spPr/>
      <dgm:t>
        <a:bodyPr/>
        <a:lstStyle/>
        <a:p>
          <a:endParaRPr lang="en-US"/>
        </a:p>
      </dgm:t>
    </dgm:pt>
    <dgm:pt modelId="{CCC312B7-03AC-417B-896B-41F0237AC90D}" type="pres">
      <dgm:prSet presAssocID="{A386E0D8-D311-4876-ACCE-D1C02C47C9A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C509D40-5F9E-4C83-BCA8-AB16F695CD25}" type="pres">
      <dgm:prSet presAssocID="{26146214-5D05-44E6-AFFE-4741C63F32AC}" presName="Parent" presStyleLbl="node0" presStyleIdx="0" presStyleCnt="1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8A78D764-55EE-43FC-970E-D51F995B79D6}" type="pres">
      <dgm:prSet presAssocID="{A8DF204B-D040-4070-AE8A-0AF782CBD65E}" presName="Accent1" presStyleCnt="0"/>
      <dgm:spPr/>
      <dgm:t>
        <a:bodyPr/>
        <a:lstStyle/>
        <a:p>
          <a:endParaRPr lang="en-US"/>
        </a:p>
      </dgm:t>
    </dgm:pt>
    <dgm:pt modelId="{E2D6788F-19C6-4632-A361-2A09A2FDEBAC}" type="pres">
      <dgm:prSet presAssocID="{A8DF204B-D040-4070-AE8A-0AF782CBD65E}" presName="Accent" presStyleLbl="bgShp" presStyleIdx="0" presStyleCnt="6"/>
      <dgm:spPr/>
      <dgm:t>
        <a:bodyPr/>
        <a:lstStyle/>
        <a:p>
          <a:endParaRPr lang="en-US"/>
        </a:p>
      </dgm:t>
    </dgm:pt>
    <dgm:pt modelId="{8EE9ADD1-C884-4BD2-BC47-3E5DD3B10024}" type="pres">
      <dgm:prSet presAssocID="{A8DF204B-D040-4070-AE8A-0AF782CBD65E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518E7-1AB9-458F-B895-B967B5E40843}" type="pres">
      <dgm:prSet presAssocID="{6A81DD23-548C-4CD0-951A-4037A3954ADB}" presName="Accent2" presStyleCnt="0"/>
      <dgm:spPr/>
      <dgm:t>
        <a:bodyPr/>
        <a:lstStyle/>
        <a:p>
          <a:endParaRPr lang="en-US"/>
        </a:p>
      </dgm:t>
    </dgm:pt>
    <dgm:pt modelId="{9F02B911-08B9-4B5D-9D64-128FBB7D6878}" type="pres">
      <dgm:prSet presAssocID="{6A81DD23-548C-4CD0-951A-4037A3954ADB}" presName="Accent" presStyleLbl="bgShp" presStyleIdx="1" presStyleCnt="6"/>
      <dgm:spPr>
        <a:xfrm>
          <a:off x="4338691" y="815568"/>
          <a:ext cx="825203" cy="711022"/>
        </a:xfrm>
        <a:prstGeom prst="hexagon">
          <a:avLst>
            <a:gd name="adj" fmla="val 2890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E3604E57-AC27-4DEB-BCCC-A3BE9E4A8103}" type="pres">
      <dgm:prSet presAssocID="{6A81DD23-548C-4CD0-951A-4037A3954AD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91C999-B157-4425-8BC3-2DE5A7CBE752}" type="pres">
      <dgm:prSet presAssocID="{CC470E87-B862-4851-871C-C9E8185847A4}" presName="Accent3" presStyleCnt="0"/>
      <dgm:spPr/>
      <dgm:t>
        <a:bodyPr/>
        <a:lstStyle/>
        <a:p>
          <a:endParaRPr lang="en-US"/>
        </a:p>
      </dgm:t>
    </dgm:pt>
    <dgm:pt modelId="{6E80D560-F210-43EA-B928-6F3A0FD34CA6}" type="pres">
      <dgm:prSet presAssocID="{CC470E87-B862-4851-871C-C9E8185847A4}" presName="Accent" presStyleLbl="bgShp" presStyleIdx="2" presStyleCnt="6"/>
      <dgm:spPr>
        <a:xfrm>
          <a:off x="5301768" y="2144801"/>
          <a:ext cx="825203" cy="711022"/>
        </a:xfrm>
        <a:prstGeom prst="hexagon">
          <a:avLst>
            <a:gd name="adj" fmla="val 2890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CEB8FDDF-D394-4858-9CF8-B9220560E0B8}" type="pres">
      <dgm:prSet presAssocID="{CC470E87-B862-4851-871C-C9E8185847A4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38604-76F8-4468-B3CF-050485173BB2}" type="pres">
      <dgm:prSet presAssocID="{27A89949-9F70-4123-BF0E-373700D76EEB}" presName="Accent4" presStyleCnt="0"/>
      <dgm:spPr/>
      <dgm:t>
        <a:bodyPr/>
        <a:lstStyle/>
        <a:p>
          <a:endParaRPr lang="en-US"/>
        </a:p>
      </dgm:t>
    </dgm:pt>
    <dgm:pt modelId="{E8356696-46F7-4D2E-9C48-1C1454EF15E7}" type="pres">
      <dgm:prSet presAssocID="{27A89949-9F70-4123-BF0E-373700D76EEB}" presName="Accent" presStyleLbl="bgShp" presStyleIdx="3" presStyleCnt="6"/>
      <dgm:spPr>
        <a:xfrm>
          <a:off x="4632752" y="3645255"/>
          <a:ext cx="825203" cy="711022"/>
        </a:xfrm>
        <a:prstGeom prst="hexagon">
          <a:avLst>
            <a:gd name="adj" fmla="val 2890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FCBC66C3-7814-4262-878D-40E1E80E16F6}" type="pres">
      <dgm:prSet presAssocID="{27A89949-9F70-4123-BF0E-373700D76EEB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3F932-8411-4675-BFBF-C853BC68DF17}" type="pres">
      <dgm:prSet presAssocID="{83AF93CF-A9CC-4681-A50F-6B0C70917174}" presName="Accent5" presStyleCnt="0"/>
      <dgm:spPr/>
      <dgm:t>
        <a:bodyPr/>
        <a:lstStyle/>
        <a:p>
          <a:endParaRPr lang="en-US"/>
        </a:p>
      </dgm:t>
    </dgm:pt>
    <dgm:pt modelId="{554F02CD-5655-408B-912C-8CD1B5949A59}" type="pres">
      <dgm:prSet presAssocID="{83AF93CF-A9CC-4681-A50F-6B0C70917174}" presName="Accent" presStyleLbl="bgShp" presStyleIdx="4" presStyleCnt="6"/>
      <dgm:spPr>
        <a:xfrm>
          <a:off x="2973187" y="3801008"/>
          <a:ext cx="825203" cy="711022"/>
        </a:xfrm>
        <a:prstGeom prst="hexagon">
          <a:avLst>
            <a:gd name="adj" fmla="val 2890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560E41C2-B809-46CA-AA1A-53F5DF346310}" type="pres">
      <dgm:prSet presAssocID="{83AF93CF-A9CC-4681-A50F-6B0C70917174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A229A8-DAAF-45DB-87FB-691D4B662FAF}" type="pres">
      <dgm:prSet presAssocID="{6234A40B-5BC2-4643-B242-525E6213B6CF}" presName="Accent6" presStyleCnt="0"/>
      <dgm:spPr/>
      <dgm:t>
        <a:bodyPr/>
        <a:lstStyle/>
        <a:p>
          <a:endParaRPr lang="en-US"/>
        </a:p>
      </dgm:t>
    </dgm:pt>
    <dgm:pt modelId="{BA25D16B-83C8-4638-AA87-320868B0E577}" type="pres">
      <dgm:prSet presAssocID="{6234A40B-5BC2-4643-B242-525E6213B6CF}" presName="Accent" presStyleLbl="bgShp" presStyleIdx="5" presStyleCnt="6"/>
      <dgm:spPr>
        <a:xfrm>
          <a:off x="1994339" y="2472309"/>
          <a:ext cx="825203" cy="711022"/>
        </a:xfrm>
        <a:prstGeom prst="hexagon">
          <a:avLst>
            <a:gd name="adj" fmla="val 28900"/>
            <a:gd name="vf" fmla="val 115470"/>
          </a:avLst>
        </a:prstGeom>
      </dgm:spPr>
      <dgm:t>
        <a:bodyPr/>
        <a:lstStyle/>
        <a:p>
          <a:endParaRPr lang="en-US"/>
        </a:p>
      </dgm:t>
    </dgm:pt>
    <dgm:pt modelId="{E17E0CE3-1C36-47F0-834A-A96C45A31D43}" type="pres">
      <dgm:prSet presAssocID="{6234A40B-5BC2-4643-B242-525E6213B6CF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884AD00-6E2E-4C2A-ACA3-4F1B2F77170D}" type="presOf" srcId="{A8DF204B-D040-4070-AE8A-0AF782CBD65E}" destId="{8EE9ADD1-C884-4BD2-BC47-3E5DD3B10024}" srcOrd="0" destOrd="0" presId="urn:microsoft.com/office/officeart/2011/layout/HexagonRadial"/>
    <dgm:cxn modelId="{6CD42F47-9132-489E-AB8D-9103A9036D00}" srcId="{A386E0D8-D311-4876-ACCE-D1C02C47C9A3}" destId="{26146214-5D05-44E6-AFFE-4741C63F32AC}" srcOrd="0" destOrd="0" parTransId="{CE5678A3-F4C4-42B7-AC4C-72FA0826115C}" sibTransId="{68B19C8D-36FE-469D-ACDF-8554BBA8317C}"/>
    <dgm:cxn modelId="{FAEAB915-9A46-44AE-A68E-CEAADEC01332}" srcId="{26146214-5D05-44E6-AFFE-4741C63F32AC}" destId="{6234A40B-5BC2-4643-B242-525E6213B6CF}" srcOrd="5" destOrd="0" parTransId="{29411E6D-6E1A-48B4-95A7-8EF47C2DB4C2}" sibTransId="{E7689D44-765B-4155-8181-654446A5767B}"/>
    <dgm:cxn modelId="{C6D1806E-4941-414A-A5DA-444FD0A5DBF4}" type="presOf" srcId="{26146214-5D05-44E6-AFFE-4741C63F32AC}" destId="{BC509D40-5F9E-4C83-BCA8-AB16F695CD25}" srcOrd="0" destOrd="0" presId="urn:microsoft.com/office/officeart/2011/layout/HexagonRadial"/>
    <dgm:cxn modelId="{D2CD9A3E-BA40-4193-AE3D-52B77024B0B1}" type="presOf" srcId="{6A81DD23-548C-4CD0-951A-4037A3954ADB}" destId="{E3604E57-AC27-4DEB-BCCC-A3BE9E4A8103}" srcOrd="0" destOrd="0" presId="urn:microsoft.com/office/officeart/2011/layout/HexagonRadial"/>
    <dgm:cxn modelId="{6F894FA8-547E-44F8-BAAE-714C12E4887C}" type="presOf" srcId="{83AF93CF-A9CC-4681-A50F-6B0C70917174}" destId="{560E41C2-B809-46CA-AA1A-53F5DF346310}" srcOrd="0" destOrd="0" presId="urn:microsoft.com/office/officeart/2011/layout/HexagonRadial"/>
    <dgm:cxn modelId="{D968300F-DBB4-46D5-9483-77C6C1FA31AB}" type="presOf" srcId="{27A89949-9F70-4123-BF0E-373700D76EEB}" destId="{FCBC66C3-7814-4262-878D-40E1E80E16F6}" srcOrd="0" destOrd="0" presId="urn:microsoft.com/office/officeart/2011/layout/HexagonRadial"/>
    <dgm:cxn modelId="{DDEB516F-96CA-4452-8223-829155A3735C}" srcId="{26146214-5D05-44E6-AFFE-4741C63F32AC}" destId="{27A89949-9F70-4123-BF0E-373700D76EEB}" srcOrd="3" destOrd="0" parTransId="{CCB04BF0-1EAE-4D0D-975D-72D57F847644}" sibTransId="{8C441A69-53C8-49DE-9D8F-E445AE34698D}"/>
    <dgm:cxn modelId="{EBDABA49-9A2F-49E2-8497-0EDF49BAC758}" type="presOf" srcId="{A386E0D8-D311-4876-ACCE-D1C02C47C9A3}" destId="{CCC312B7-03AC-417B-896B-41F0237AC90D}" srcOrd="0" destOrd="0" presId="urn:microsoft.com/office/officeart/2011/layout/HexagonRadial"/>
    <dgm:cxn modelId="{363BAE39-3C5B-49D6-8508-705819439730}" srcId="{26146214-5D05-44E6-AFFE-4741C63F32AC}" destId="{CC470E87-B862-4851-871C-C9E8185847A4}" srcOrd="2" destOrd="0" parTransId="{82FCF8B1-D487-4B39-A4F8-098ED24E8A62}" sibTransId="{62CB0CC0-C021-4503-9125-199E20CCBD5F}"/>
    <dgm:cxn modelId="{BC5CEB02-577D-4E9C-8B20-057BF90F3174}" type="presOf" srcId="{6234A40B-5BC2-4643-B242-525E6213B6CF}" destId="{E17E0CE3-1C36-47F0-834A-A96C45A31D43}" srcOrd="0" destOrd="0" presId="urn:microsoft.com/office/officeart/2011/layout/HexagonRadial"/>
    <dgm:cxn modelId="{4484E77D-EDED-4AED-97BE-FA4514DB5AD9}" srcId="{26146214-5D05-44E6-AFFE-4741C63F32AC}" destId="{83AF93CF-A9CC-4681-A50F-6B0C70917174}" srcOrd="4" destOrd="0" parTransId="{A7CEA01D-9D57-4AC6-A564-E683F73640BE}" sibTransId="{ADEAA52C-85D1-4778-B3FE-4B07BBDA8BC5}"/>
    <dgm:cxn modelId="{F36862D6-B99A-4B4B-9252-D55A5FD9F71B}" srcId="{26146214-5D05-44E6-AFFE-4741C63F32AC}" destId="{6A81DD23-548C-4CD0-951A-4037A3954ADB}" srcOrd="1" destOrd="0" parTransId="{7082AB91-BC85-40BE-BC81-D157D12778B8}" sibTransId="{73F9C541-2CA5-44AB-BC6C-8C984219251F}"/>
    <dgm:cxn modelId="{57972726-DA7C-4DAC-B807-DD41AF653A35}" type="presOf" srcId="{CC470E87-B862-4851-871C-C9E8185847A4}" destId="{CEB8FDDF-D394-4858-9CF8-B9220560E0B8}" srcOrd="0" destOrd="0" presId="urn:microsoft.com/office/officeart/2011/layout/HexagonRadial"/>
    <dgm:cxn modelId="{195EB58E-8A92-43F2-9BCB-2FCF7A0AAA24}" srcId="{26146214-5D05-44E6-AFFE-4741C63F32AC}" destId="{A8DF204B-D040-4070-AE8A-0AF782CBD65E}" srcOrd="0" destOrd="0" parTransId="{C13A5E07-0E08-4317-885F-E792758C8D12}" sibTransId="{1C66C051-4E95-4267-9111-C18EA8215334}"/>
    <dgm:cxn modelId="{C363DD20-D92D-4B4B-856C-605D6C5E425E}" type="presParOf" srcId="{CCC312B7-03AC-417B-896B-41F0237AC90D}" destId="{BC509D40-5F9E-4C83-BCA8-AB16F695CD25}" srcOrd="0" destOrd="0" presId="urn:microsoft.com/office/officeart/2011/layout/HexagonRadial"/>
    <dgm:cxn modelId="{8B26F760-3D3E-41B6-98DB-93BB811CAFA7}" type="presParOf" srcId="{CCC312B7-03AC-417B-896B-41F0237AC90D}" destId="{8A78D764-55EE-43FC-970E-D51F995B79D6}" srcOrd="1" destOrd="0" presId="urn:microsoft.com/office/officeart/2011/layout/HexagonRadial"/>
    <dgm:cxn modelId="{B261E6CE-3FC4-4E68-8CF4-C996D81E0815}" type="presParOf" srcId="{8A78D764-55EE-43FC-970E-D51F995B79D6}" destId="{E2D6788F-19C6-4632-A361-2A09A2FDEBAC}" srcOrd="0" destOrd="0" presId="urn:microsoft.com/office/officeart/2011/layout/HexagonRadial"/>
    <dgm:cxn modelId="{ED12D1A6-E1E8-44F5-8DE6-9C2FD3F23B8A}" type="presParOf" srcId="{CCC312B7-03AC-417B-896B-41F0237AC90D}" destId="{8EE9ADD1-C884-4BD2-BC47-3E5DD3B10024}" srcOrd="2" destOrd="0" presId="urn:microsoft.com/office/officeart/2011/layout/HexagonRadial"/>
    <dgm:cxn modelId="{DCA90F4D-5680-404F-8107-B35142DBA098}" type="presParOf" srcId="{CCC312B7-03AC-417B-896B-41F0237AC90D}" destId="{B42518E7-1AB9-458F-B895-B967B5E40843}" srcOrd="3" destOrd="0" presId="urn:microsoft.com/office/officeart/2011/layout/HexagonRadial"/>
    <dgm:cxn modelId="{C3548E77-C26F-46E1-8FFE-9DF2AC8D1EB6}" type="presParOf" srcId="{B42518E7-1AB9-458F-B895-B967B5E40843}" destId="{9F02B911-08B9-4B5D-9D64-128FBB7D6878}" srcOrd="0" destOrd="0" presId="urn:microsoft.com/office/officeart/2011/layout/HexagonRadial"/>
    <dgm:cxn modelId="{559A7936-7158-469B-92EF-E795D10DB6DF}" type="presParOf" srcId="{CCC312B7-03AC-417B-896B-41F0237AC90D}" destId="{E3604E57-AC27-4DEB-BCCC-A3BE9E4A8103}" srcOrd="4" destOrd="0" presId="urn:microsoft.com/office/officeart/2011/layout/HexagonRadial"/>
    <dgm:cxn modelId="{0C557D96-169D-4207-9BEF-A9400F553FE1}" type="presParOf" srcId="{CCC312B7-03AC-417B-896B-41F0237AC90D}" destId="{7491C999-B157-4425-8BC3-2DE5A7CBE752}" srcOrd="5" destOrd="0" presId="urn:microsoft.com/office/officeart/2011/layout/HexagonRadial"/>
    <dgm:cxn modelId="{C278A0A7-9D62-4361-A30A-BDDA10FF8E3E}" type="presParOf" srcId="{7491C999-B157-4425-8BC3-2DE5A7CBE752}" destId="{6E80D560-F210-43EA-B928-6F3A0FD34CA6}" srcOrd="0" destOrd="0" presId="urn:microsoft.com/office/officeart/2011/layout/HexagonRadial"/>
    <dgm:cxn modelId="{1BA57D12-64A6-4480-851C-9ECE08274AB2}" type="presParOf" srcId="{CCC312B7-03AC-417B-896B-41F0237AC90D}" destId="{CEB8FDDF-D394-4858-9CF8-B9220560E0B8}" srcOrd="6" destOrd="0" presId="urn:microsoft.com/office/officeart/2011/layout/HexagonRadial"/>
    <dgm:cxn modelId="{3CABC5F8-9E65-4069-AF7C-3DE031E084C9}" type="presParOf" srcId="{CCC312B7-03AC-417B-896B-41F0237AC90D}" destId="{B3638604-76F8-4468-B3CF-050485173BB2}" srcOrd="7" destOrd="0" presId="urn:microsoft.com/office/officeart/2011/layout/HexagonRadial"/>
    <dgm:cxn modelId="{A45BF6DC-B466-487B-9FA3-A38C011F564C}" type="presParOf" srcId="{B3638604-76F8-4468-B3CF-050485173BB2}" destId="{E8356696-46F7-4D2E-9C48-1C1454EF15E7}" srcOrd="0" destOrd="0" presId="urn:microsoft.com/office/officeart/2011/layout/HexagonRadial"/>
    <dgm:cxn modelId="{273CB46E-F1AD-4A00-9CF8-E907022692A0}" type="presParOf" srcId="{CCC312B7-03AC-417B-896B-41F0237AC90D}" destId="{FCBC66C3-7814-4262-878D-40E1E80E16F6}" srcOrd="8" destOrd="0" presId="urn:microsoft.com/office/officeart/2011/layout/HexagonRadial"/>
    <dgm:cxn modelId="{B7C75CF7-8166-4AB2-91FC-B43CD8ABFA2B}" type="presParOf" srcId="{CCC312B7-03AC-417B-896B-41F0237AC90D}" destId="{7153F932-8411-4675-BFBF-C853BC68DF17}" srcOrd="9" destOrd="0" presId="urn:microsoft.com/office/officeart/2011/layout/HexagonRadial"/>
    <dgm:cxn modelId="{180489CB-05BB-4979-9FF5-628BDA401BA7}" type="presParOf" srcId="{7153F932-8411-4675-BFBF-C853BC68DF17}" destId="{554F02CD-5655-408B-912C-8CD1B5949A59}" srcOrd="0" destOrd="0" presId="urn:microsoft.com/office/officeart/2011/layout/HexagonRadial"/>
    <dgm:cxn modelId="{0D0FC439-D979-413A-9B1F-A26BCEDCF56C}" type="presParOf" srcId="{CCC312B7-03AC-417B-896B-41F0237AC90D}" destId="{560E41C2-B809-46CA-AA1A-53F5DF346310}" srcOrd="10" destOrd="0" presId="urn:microsoft.com/office/officeart/2011/layout/HexagonRadial"/>
    <dgm:cxn modelId="{23EB07D1-7744-4078-B7E0-AFBCD2ACE372}" type="presParOf" srcId="{CCC312B7-03AC-417B-896B-41F0237AC90D}" destId="{88A229A8-DAAF-45DB-87FB-691D4B662FAF}" srcOrd="11" destOrd="0" presId="urn:microsoft.com/office/officeart/2011/layout/HexagonRadial"/>
    <dgm:cxn modelId="{2DCCF60F-507D-4505-95A7-F914642440B2}" type="presParOf" srcId="{88A229A8-DAAF-45DB-87FB-691D4B662FAF}" destId="{BA25D16B-83C8-4638-AA87-320868B0E577}" srcOrd="0" destOrd="0" presId="urn:microsoft.com/office/officeart/2011/layout/HexagonRadial"/>
    <dgm:cxn modelId="{AD2153F3-2D4E-49F7-B463-FD0EF9626E16}" type="presParOf" srcId="{CCC312B7-03AC-417B-896B-41F0237AC90D}" destId="{E17E0CE3-1C36-47F0-834A-A96C45A31D43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5A629A-F894-4BA3-9493-CE97105AACD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D3BCD3-4C5D-4BCF-88F1-577DFB8B9371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1. Executives</a:t>
          </a:r>
          <a:endParaRPr lang="en-US" b="1">
            <a:solidFill>
              <a:schemeClr val="tx1"/>
            </a:solidFill>
          </a:endParaRPr>
        </a:p>
      </dgm:t>
    </dgm:pt>
    <dgm:pt modelId="{084DD2F0-A5B8-42B6-AF5F-FDA8167C267F}" type="parTrans" cxnId="{5B6E623A-2AB1-481E-93F0-45D03AFE35F0}">
      <dgm:prSet/>
      <dgm:spPr/>
      <dgm:t>
        <a:bodyPr/>
        <a:lstStyle/>
        <a:p>
          <a:endParaRPr lang="en-US"/>
        </a:p>
      </dgm:t>
    </dgm:pt>
    <dgm:pt modelId="{951DB81C-1709-463F-87C2-7CA94BDCCA58}" type="sibTrans" cxnId="{5B6E623A-2AB1-481E-93F0-45D03AFE35F0}">
      <dgm:prSet/>
      <dgm:spPr/>
      <dgm:t>
        <a:bodyPr/>
        <a:lstStyle/>
        <a:p>
          <a:endParaRPr lang="en-US"/>
        </a:p>
      </dgm:t>
    </dgm:pt>
    <dgm:pt modelId="{4B336AD3-C0A7-40C5-B10B-3FE223C86A66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2. Technologists, engineers and scientists</a:t>
          </a:r>
          <a:endParaRPr lang="en-US" b="1">
            <a:solidFill>
              <a:schemeClr val="tx1"/>
            </a:solidFill>
          </a:endParaRPr>
        </a:p>
      </dgm:t>
    </dgm:pt>
    <dgm:pt modelId="{3DC82DA7-91C5-4F18-884E-2ED7F156EF74}" type="parTrans" cxnId="{2A69C3DC-4E32-47F3-AE24-3F2234DF97F2}">
      <dgm:prSet/>
      <dgm:spPr/>
      <dgm:t>
        <a:bodyPr/>
        <a:lstStyle/>
        <a:p>
          <a:endParaRPr lang="en-US"/>
        </a:p>
      </dgm:t>
    </dgm:pt>
    <dgm:pt modelId="{A3FCE0CD-C18F-47D3-B43E-FCCEB1D19FDB}" type="sibTrans" cxnId="{2A69C3DC-4E32-47F3-AE24-3F2234DF97F2}">
      <dgm:prSet/>
      <dgm:spPr/>
      <dgm:t>
        <a:bodyPr/>
        <a:lstStyle/>
        <a:p>
          <a:endParaRPr lang="en-US"/>
        </a:p>
      </dgm:t>
    </dgm:pt>
    <dgm:pt modelId="{94BE98B2-5E1C-4CB1-91A8-B5A293FF143B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3. Technicians</a:t>
          </a:r>
          <a:endParaRPr lang="en-US" b="1">
            <a:solidFill>
              <a:schemeClr val="tx1"/>
            </a:solidFill>
          </a:endParaRPr>
        </a:p>
      </dgm:t>
    </dgm:pt>
    <dgm:pt modelId="{C8F7029F-170D-4A08-A286-6728BD30AA6F}" type="parTrans" cxnId="{4865C838-6EAB-4078-ABEA-E8CD084B61DD}">
      <dgm:prSet/>
      <dgm:spPr/>
      <dgm:t>
        <a:bodyPr/>
        <a:lstStyle/>
        <a:p>
          <a:endParaRPr lang="en-US"/>
        </a:p>
      </dgm:t>
    </dgm:pt>
    <dgm:pt modelId="{33799340-EE2A-4D02-A465-1415D98ACA58}" type="sibTrans" cxnId="{4865C838-6EAB-4078-ABEA-E8CD084B61DD}">
      <dgm:prSet/>
      <dgm:spPr/>
      <dgm:t>
        <a:bodyPr/>
        <a:lstStyle/>
        <a:p>
          <a:endParaRPr lang="en-US"/>
        </a:p>
      </dgm:t>
    </dgm:pt>
    <dgm:pt modelId="{BDF561AE-D790-4932-861D-D4F42A57A060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4. Operators</a:t>
          </a:r>
          <a:endParaRPr lang="en-US" b="1">
            <a:solidFill>
              <a:schemeClr val="tx1"/>
            </a:solidFill>
          </a:endParaRPr>
        </a:p>
      </dgm:t>
    </dgm:pt>
    <dgm:pt modelId="{DCD92B92-273D-4BA4-8A95-36A076A4D840}" type="parTrans" cxnId="{F8F3B6E1-0332-4AE6-B928-B23B5D4C04A7}">
      <dgm:prSet/>
      <dgm:spPr/>
      <dgm:t>
        <a:bodyPr/>
        <a:lstStyle/>
        <a:p>
          <a:endParaRPr lang="en-US"/>
        </a:p>
      </dgm:t>
    </dgm:pt>
    <dgm:pt modelId="{5220CE76-3459-4910-B2AB-28FD8F3F993B}" type="sibTrans" cxnId="{F8F3B6E1-0332-4AE6-B928-B23B5D4C04A7}">
      <dgm:prSet/>
      <dgm:spPr/>
      <dgm:t>
        <a:bodyPr/>
        <a:lstStyle/>
        <a:p>
          <a:endParaRPr lang="en-US"/>
        </a:p>
      </dgm:t>
    </dgm:pt>
    <dgm:pt modelId="{9FCF65BE-8429-4C38-885C-3468CFD1E801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5. Non-technical persons</a:t>
          </a:r>
          <a:endParaRPr lang="en-US" b="1">
            <a:solidFill>
              <a:schemeClr val="tx1"/>
            </a:solidFill>
          </a:endParaRPr>
        </a:p>
      </dgm:t>
    </dgm:pt>
    <dgm:pt modelId="{93B2EEE2-20F4-4668-B29A-BD51C3B4A3E1}" type="parTrans" cxnId="{AC07E955-B49B-4C53-AB6D-BE5CFF54D038}">
      <dgm:prSet/>
      <dgm:spPr/>
      <dgm:t>
        <a:bodyPr/>
        <a:lstStyle/>
        <a:p>
          <a:endParaRPr lang="en-US"/>
        </a:p>
      </dgm:t>
    </dgm:pt>
    <dgm:pt modelId="{BCAD695D-D311-4384-9BE9-A5DE772EAB23}" type="sibTrans" cxnId="{AC07E955-B49B-4C53-AB6D-BE5CFF54D038}">
      <dgm:prSet/>
      <dgm:spPr/>
      <dgm:t>
        <a:bodyPr/>
        <a:lstStyle/>
        <a:p>
          <a:endParaRPr lang="en-US"/>
        </a:p>
      </dgm:t>
    </dgm:pt>
    <dgm:pt modelId="{5F4D3AE8-8A7A-45C4-AD1D-85BEDB685351}" type="pres">
      <dgm:prSet presAssocID="{E75A629A-F894-4BA3-9493-CE97105AACD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1733099-4016-44E3-968A-3DD0FC3CB10A}" type="pres">
      <dgm:prSet presAssocID="{C8D3BCD3-4C5D-4BCF-88F1-577DFB8B9371}" presName="node" presStyleLbl="node1" presStyleIdx="0" presStyleCnt="5" custLinFactNeighborX="530" custLinFactNeighborY="256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EEB8B7-6E86-46A1-92AE-8BB01C66E994}" type="pres">
      <dgm:prSet presAssocID="{951DB81C-1709-463F-87C2-7CA94BDCCA58}" presName="sibTrans" presStyleCnt="0"/>
      <dgm:spPr/>
      <dgm:t>
        <a:bodyPr/>
        <a:lstStyle/>
        <a:p>
          <a:endParaRPr lang="en-US"/>
        </a:p>
      </dgm:t>
    </dgm:pt>
    <dgm:pt modelId="{A40CCCAE-0DE1-437E-84E8-C59DD3B38D5C}" type="pres">
      <dgm:prSet presAssocID="{4B336AD3-C0A7-40C5-B10B-3FE223C86A6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A41957-4418-47F8-B0A7-64A7EBE74900}" type="pres">
      <dgm:prSet presAssocID="{A3FCE0CD-C18F-47D3-B43E-FCCEB1D19FDB}" presName="sibTrans" presStyleCnt="0"/>
      <dgm:spPr/>
      <dgm:t>
        <a:bodyPr/>
        <a:lstStyle/>
        <a:p>
          <a:endParaRPr lang="en-US"/>
        </a:p>
      </dgm:t>
    </dgm:pt>
    <dgm:pt modelId="{82FC0530-F452-444D-A097-9BE58C364283}" type="pres">
      <dgm:prSet presAssocID="{94BE98B2-5E1C-4CB1-91A8-B5A293FF143B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CD9286-876A-4016-B236-8324D300B005}" type="pres">
      <dgm:prSet presAssocID="{33799340-EE2A-4D02-A465-1415D98ACA58}" presName="sibTrans" presStyleCnt="0"/>
      <dgm:spPr/>
      <dgm:t>
        <a:bodyPr/>
        <a:lstStyle/>
        <a:p>
          <a:endParaRPr lang="en-US"/>
        </a:p>
      </dgm:t>
    </dgm:pt>
    <dgm:pt modelId="{4EBE6996-A526-4994-B4F4-992F85878122}" type="pres">
      <dgm:prSet presAssocID="{BDF561AE-D790-4932-861D-D4F42A57A060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8B9B62-A0C3-4B6A-BE38-0A3CF04D0345}" type="pres">
      <dgm:prSet presAssocID="{5220CE76-3459-4910-B2AB-28FD8F3F993B}" presName="sibTrans" presStyleCnt="0"/>
      <dgm:spPr/>
      <dgm:t>
        <a:bodyPr/>
        <a:lstStyle/>
        <a:p>
          <a:endParaRPr lang="en-US"/>
        </a:p>
      </dgm:t>
    </dgm:pt>
    <dgm:pt modelId="{462B6A00-9346-44BB-BDF2-95A83B9E5AC5}" type="pres">
      <dgm:prSet presAssocID="{9FCF65BE-8429-4C38-885C-3468CFD1E80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65C838-6EAB-4078-ABEA-E8CD084B61DD}" srcId="{E75A629A-F894-4BA3-9493-CE97105AACDD}" destId="{94BE98B2-5E1C-4CB1-91A8-B5A293FF143B}" srcOrd="2" destOrd="0" parTransId="{C8F7029F-170D-4A08-A286-6728BD30AA6F}" sibTransId="{33799340-EE2A-4D02-A465-1415D98ACA58}"/>
    <dgm:cxn modelId="{632CD0C6-0417-48DC-B218-C7602B9A2BC5}" type="presOf" srcId="{4B336AD3-C0A7-40C5-B10B-3FE223C86A66}" destId="{A40CCCAE-0DE1-437E-84E8-C59DD3B38D5C}" srcOrd="0" destOrd="0" presId="urn:microsoft.com/office/officeart/2005/8/layout/default"/>
    <dgm:cxn modelId="{18642F66-DB08-4998-8876-446BAA3E012F}" type="presOf" srcId="{C8D3BCD3-4C5D-4BCF-88F1-577DFB8B9371}" destId="{B1733099-4016-44E3-968A-3DD0FC3CB10A}" srcOrd="0" destOrd="0" presId="urn:microsoft.com/office/officeart/2005/8/layout/default"/>
    <dgm:cxn modelId="{8EDB3EF1-EDF0-434E-9E31-798D6EA46A80}" type="presOf" srcId="{BDF561AE-D790-4932-861D-D4F42A57A060}" destId="{4EBE6996-A526-4994-B4F4-992F85878122}" srcOrd="0" destOrd="0" presId="urn:microsoft.com/office/officeart/2005/8/layout/default"/>
    <dgm:cxn modelId="{AC07E955-B49B-4C53-AB6D-BE5CFF54D038}" srcId="{E75A629A-F894-4BA3-9493-CE97105AACDD}" destId="{9FCF65BE-8429-4C38-885C-3468CFD1E801}" srcOrd="4" destOrd="0" parTransId="{93B2EEE2-20F4-4668-B29A-BD51C3B4A3E1}" sibTransId="{BCAD695D-D311-4384-9BE9-A5DE772EAB23}"/>
    <dgm:cxn modelId="{2A707E4D-D795-463E-806C-AB743173AD74}" type="presOf" srcId="{E75A629A-F894-4BA3-9493-CE97105AACDD}" destId="{5F4D3AE8-8A7A-45C4-AD1D-85BEDB685351}" srcOrd="0" destOrd="0" presId="urn:microsoft.com/office/officeart/2005/8/layout/default"/>
    <dgm:cxn modelId="{2A69C3DC-4E32-47F3-AE24-3F2234DF97F2}" srcId="{E75A629A-F894-4BA3-9493-CE97105AACDD}" destId="{4B336AD3-C0A7-40C5-B10B-3FE223C86A66}" srcOrd="1" destOrd="0" parTransId="{3DC82DA7-91C5-4F18-884E-2ED7F156EF74}" sibTransId="{A3FCE0CD-C18F-47D3-B43E-FCCEB1D19FDB}"/>
    <dgm:cxn modelId="{11A837C0-FF1C-467C-BAF0-4C838DE35B5C}" type="presOf" srcId="{94BE98B2-5E1C-4CB1-91A8-B5A293FF143B}" destId="{82FC0530-F452-444D-A097-9BE58C364283}" srcOrd="0" destOrd="0" presId="urn:microsoft.com/office/officeart/2005/8/layout/default"/>
    <dgm:cxn modelId="{5B6E623A-2AB1-481E-93F0-45D03AFE35F0}" srcId="{E75A629A-F894-4BA3-9493-CE97105AACDD}" destId="{C8D3BCD3-4C5D-4BCF-88F1-577DFB8B9371}" srcOrd="0" destOrd="0" parTransId="{084DD2F0-A5B8-42B6-AF5F-FDA8167C267F}" sibTransId="{951DB81C-1709-463F-87C2-7CA94BDCCA58}"/>
    <dgm:cxn modelId="{F8F3B6E1-0332-4AE6-B928-B23B5D4C04A7}" srcId="{E75A629A-F894-4BA3-9493-CE97105AACDD}" destId="{BDF561AE-D790-4932-861D-D4F42A57A060}" srcOrd="3" destOrd="0" parTransId="{DCD92B92-273D-4BA4-8A95-36A076A4D840}" sibTransId="{5220CE76-3459-4910-B2AB-28FD8F3F993B}"/>
    <dgm:cxn modelId="{15DCA74A-DF31-43DF-843A-5BFD340C1531}" type="presOf" srcId="{9FCF65BE-8429-4C38-885C-3468CFD1E801}" destId="{462B6A00-9346-44BB-BDF2-95A83B9E5AC5}" srcOrd="0" destOrd="0" presId="urn:microsoft.com/office/officeart/2005/8/layout/default"/>
    <dgm:cxn modelId="{D49410F9-53FE-4B89-8CB9-F29142CB45D6}" type="presParOf" srcId="{5F4D3AE8-8A7A-45C4-AD1D-85BEDB685351}" destId="{B1733099-4016-44E3-968A-3DD0FC3CB10A}" srcOrd="0" destOrd="0" presId="urn:microsoft.com/office/officeart/2005/8/layout/default"/>
    <dgm:cxn modelId="{E5646ADE-2B28-4BD8-9344-7A2CE83C6FAA}" type="presParOf" srcId="{5F4D3AE8-8A7A-45C4-AD1D-85BEDB685351}" destId="{FDEEB8B7-6E86-46A1-92AE-8BB01C66E994}" srcOrd="1" destOrd="0" presId="urn:microsoft.com/office/officeart/2005/8/layout/default"/>
    <dgm:cxn modelId="{9E5F7E0A-A7D3-4213-9024-F9A8920C57AB}" type="presParOf" srcId="{5F4D3AE8-8A7A-45C4-AD1D-85BEDB685351}" destId="{A40CCCAE-0DE1-437E-84E8-C59DD3B38D5C}" srcOrd="2" destOrd="0" presId="urn:microsoft.com/office/officeart/2005/8/layout/default"/>
    <dgm:cxn modelId="{0CFFD65E-097B-4FA0-B668-F4AC42A442C5}" type="presParOf" srcId="{5F4D3AE8-8A7A-45C4-AD1D-85BEDB685351}" destId="{0BA41957-4418-47F8-B0A7-64A7EBE74900}" srcOrd="3" destOrd="0" presId="urn:microsoft.com/office/officeart/2005/8/layout/default"/>
    <dgm:cxn modelId="{C9FE76A7-6173-4129-8F7A-2565A6229C89}" type="presParOf" srcId="{5F4D3AE8-8A7A-45C4-AD1D-85BEDB685351}" destId="{82FC0530-F452-444D-A097-9BE58C364283}" srcOrd="4" destOrd="0" presId="urn:microsoft.com/office/officeart/2005/8/layout/default"/>
    <dgm:cxn modelId="{5A01F7A6-BDD4-47DB-9FD2-03FB93BAEF55}" type="presParOf" srcId="{5F4D3AE8-8A7A-45C4-AD1D-85BEDB685351}" destId="{43CD9286-876A-4016-B236-8324D300B005}" srcOrd="5" destOrd="0" presId="urn:microsoft.com/office/officeart/2005/8/layout/default"/>
    <dgm:cxn modelId="{3194FBBC-2F76-42BB-BABB-A347296FB813}" type="presParOf" srcId="{5F4D3AE8-8A7A-45C4-AD1D-85BEDB685351}" destId="{4EBE6996-A526-4994-B4F4-992F85878122}" srcOrd="6" destOrd="0" presId="urn:microsoft.com/office/officeart/2005/8/layout/default"/>
    <dgm:cxn modelId="{BB758B4E-9613-40FA-982E-97E7D636AC80}" type="presParOf" srcId="{5F4D3AE8-8A7A-45C4-AD1D-85BEDB685351}" destId="{738B9B62-A0C3-4B6A-BE38-0A3CF04D0345}" srcOrd="7" destOrd="0" presId="urn:microsoft.com/office/officeart/2005/8/layout/default"/>
    <dgm:cxn modelId="{8D47C4C7-A4D0-4493-8E3A-F7A69DE4B1DD}" type="presParOf" srcId="{5F4D3AE8-8A7A-45C4-AD1D-85BEDB685351}" destId="{462B6A00-9346-44BB-BDF2-95A83B9E5AC5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2256471-DA87-4AAE-8F57-B6C9BBD79792}" type="doc">
      <dgm:prSet loTypeId="urn:microsoft.com/office/officeart/2005/8/layout/hProcess7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E1DA2D8-CC4E-4FB8-B72A-1712DE245EDB}">
      <dgm:prSet phldrT="[Text]"/>
      <dgm:spPr/>
      <dgm:t>
        <a:bodyPr vert="vert"/>
        <a:lstStyle/>
        <a:p>
          <a:r>
            <a:rPr lang="en-US" smtClean="0">
              <a:solidFill>
                <a:schemeClr val="tx1"/>
              </a:solidFill>
            </a:rPr>
            <a:t>1</a:t>
          </a:r>
          <a:endParaRPr lang="en-US">
            <a:solidFill>
              <a:schemeClr val="tx1"/>
            </a:solidFill>
          </a:endParaRPr>
        </a:p>
      </dgm:t>
    </dgm:pt>
    <dgm:pt modelId="{8F99EEC3-F973-437E-80B3-1AE07DB997C3}" type="parTrans" cxnId="{BD313596-D76E-4710-B698-6D353DDBC702}">
      <dgm:prSet/>
      <dgm:spPr/>
      <dgm:t>
        <a:bodyPr/>
        <a:lstStyle/>
        <a:p>
          <a:endParaRPr lang="en-US"/>
        </a:p>
      </dgm:t>
    </dgm:pt>
    <dgm:pt modelId="{75F7E7DB-F76D-4C4A-B2C1-1A44ED81334C}" type="sibTrans" cxnId="{BD313596-D76E-4710-B698-6D353DDBC702}">
      <dgm:prSet/>
      <dgm:spPr/>
      <dgm:t>
        <a:bodyPr/>
        <a:lstStyle/>
        <a:p>
          <a:endParaRPr lang="en-US"/>
        </a:p>
      </dgm:t>
    </dgm:pt>
    <dgm:pt modelId="{25A7EB82-C6A5-47E2-A78B-D22760F0DA29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Data collection </a:t>
          </a:r>
          <a:endParaRPr lang="en-US" b="1" dirty="0">
            <a:solidFill>
              <a:schemeClr val="tx1"/>
            </a:solidFill>
          </a:endParaRPr>
        </a:p>
      </dgm:t>
    </dgm:pt>
    <dgm:pt modelId="{95B4A286-8F28-46C0-9698-F5118B4A2026}" type="parTrans" cxnId="{EBB86F4C-4322-438D-B315-E04733A4B48E}">
      <dgm:prSet/>
      <dgm:spPr/>
      <dgm:t>
        <a:bodyPr/>
        <a:lstStyle/>
        <a:p>
          <a:endParaRPr lang="en-US"/>
        </a:p>
      </dgm:t>
    </dgm:pt>
    <dgm:pt modelId="{08FC2D4F-6CC4-43F6-9A32-94EDB3BE39D0}" type="sibTrans" cxnId="{EBB86F4C-4322-438D-B315-E04733A4B48E}">
      <dgm:prSet/>
      <dgm:spPr/>
      <dgm:t>
        <a:bodyPr/>
        <a:lstStyle/>
        <a:p>
          <a:endParaRPr lang="en-US"/>
        </a:p>
      </dgm:t>
    </dgm:pt>
    <dgm:pt modelId="{044AFB91-D8E7-472A-8A01-9ED8E80CAEF3}">
      <dgm:prSet phldrT="[Text]"/>
      <dgm:spPr/>
      <dgm:t>
        <a:bodyPr vert="vert"/>
        <a:lstStyle/>
        <a:p>
          <a:r>
            <a:rPr lang="en-US" smtClean="0">
              <a:solidFill>
                <a:schemeClr val="tx1"/>
              </a:solidFill>
            </a:rPr>
            <a:t>2</a:t>
          </a:r>
          <a:endParaRPr lang="en-US">
            <a:solidFill>
              <a:schemeClr val="tx1"/>
            </a:solidFill>
          </a:endParaRPr>
        </a:p>
      </dgm:t>
    </dgm:pt>
    <dgm:pt modelId="{1D39B3CD-7EBF-4FA3-AE7E-BE2EB4E895BF}" type="parTrans" cxnId="{5C7EF691-4AD1-4474-A306-76D5EDDB83F9}">
      <dgm:prSet/>
      <dgm:spPr/>
      <dgm:t>
        <a:bodyPr/>
        <a:lstStyle/>
        <a:p>
          <a:endParaRPr lang="en-US"/>
        </a:p>
      </dgm:t>
    </dgm:pt>
    <dgm:pt modelId="{AB72F492-E76D-4003-BE4F-D76E5A8725AE}" type="sibTrans" cxnId="{5C7EF691-4AD1-4474-A306-76D5EDDB83F9}">
      <dgm:prSet/>
      <dgm:spPr/>
      <dgm:t>
        <a:bodyPr/>
        <a:lstStyle/>
        <a:p>
          <a:endParaRPr lang="en-US"/>
        </a:p>
      </dgm:t>
    </dgm:pt>
    <dgm:pt modelId="{4C6C79D6-8A63-4DA5-B770-8C4668DC095D}">
      <dgm:prSet phldrT="[Text]"/>
      <dgm:spPr/>
      <dgm:t>
        <a:bodyPr/>
        <a:lstStyle/>
        <a:p>
          <a:r>
            <a:rPr lang="en-US" b="1" smtClean="0">
              <a:solidFill>
                <a:schemeClr val="tx1"/>
              </a:solidFill>
            </a:rPr>
            <a:t>Data analysis </a:t>
          </a:r>
          <a:endParaRPr lang="en-US" b="1">
            <a:solidFill>
              <a:schemeClr val="tx1"/>
            </a:solidFill>
          </a:endParaRPr>
        </a:p>
      </dgm:t>
    </dgm:pt>
    <dgm:pt modelId="{872163FF-8598-4802-8132-14DEA0BB819D}" type="parTrans" cxnId="{96067BB0-C83C-445D-B3CC-43B5DD9459EB}">
      <dgm:prSet/>
      <dgm:spPr/>
      <dgm:t>
        <a:bodyPr/>
        <a:lstStyle/>
        <a:p>
          <a:endParaRPr lang="en-US"/>
        </a:p>
      </dgm:t>
    </dgm:pt>
    <dgm:pt modelId="{642FC934-391A-4A7C-8166-CCABF0BD5B26}" type="sibTrans" cxnId="{96067BB0-C83C-445D-B3CC-43B5DD9459EB}">
      <dgm:prSet/>
      <dgm:spPr/>
      <dgm:t>
        <a:bodyPr/>
        <a:lstStyle/>
        <a:p>
          <a:endParaRPr lang="en-US"/>
        </a:p>
      </dgm:t>
    </dgm:pt>
    <dgm:pt modelId="{CBC0D919-E5FC-4B9F-B6D9-0F5C380C7C78}">
      <dgm:prSet phldrT="[Text]"/>
      <dgm:spPr/>
      <dgm:t>
        <a:bodyPr vert="vert"/>
        <a:lstStyle/>
        <a:p>
          <a:r>
            <a:rPr lang="en-US" smtClean="0">
              <a:solidFill>
                <a:schemeClr val="tx1"/>
              </a:solidFill>
            </a:rPr>
            <a:t>3</a:t>
          </a:r>
          <a:endParaRPr lang="en-US">
            <a:solidFill>
              <a:schemeClr val="tx1"/>
            </a:solidFill>
          </a:endParaRPr>
        </a:p>
      </dgm:t>
    </dgm:pt>
    <dgm:pt modelId="{D2D610CA-F6C7-4CCF-828A-5A9F2E1F0938}" type="parTrans" cxnId="{E3260020-F954-4AE0-A34D-4945CA847AD1}">
      <dgm:prSet/>
      <dgm:spPr/>
      <dgm:t>
        <a:bodyPr/>
        <a:lstStyle/>
        <a:p>
          <a:endParaRPr lang="en-US"/>
        </a:p>
      </dgm:t>
    </dgm:pt>
    <dgm:pt modelId="{598BB920-A9CD-4A1A-B563-4034ABB0F6E3}" type="sibTrans" cxnId="{E3260020-F954-4AE0-A34D-4945CA847AD1}">
      <dgm:prSet/>
      <dgm:spPr/>
      <dgm:t>
        <a:bodyPr/>
        <a:lstStyle/>
        <a:p>
          <a:endParaRPr lang="en-US"/>
        </a:p>
      </dgm:t>
    </dgm:pt>
    <dgm:pt modelId="{A435580A-0916-4136-89D0-6C2A955501B7}">
      <dgm:prSet phldrT="[Text]" custT="1"/>
      <dgm:spPr/>
      <dgm:t>
        <a:bodyPr/>
        <a:lstStyle/>
        <a:p>
          <a:r>
            <a:rPr lang="en-US" sz="4400" b="1" dirty="0" smtClean="0">
              <a:solidFill>
                <a:schemeClr val="tx1"/>
              </a:solidFill>
            </a:rPr>
            <a:t>Work out with take- home messages</a:t>
          </a:r>
          <a:endParaRPr lang="en-US" sz="4400" b="1" dirty="0">
            <a:solidFill>
              <a:schemeClr val="tx1"/>
            </a:solidFill>
          </a:endParaRPr>
        </a:p>
      </dgm:t>
    </dgm:pt>
    <dgm:pt modelId="{EF5FDFD4-F873-46F6-8FC4-5DC58FEA2A9C}" type="parTrans" cxnId="{72C5A066-68D6-4282-92C3-3A689739AD76}">
      <dgm:prSet/>
      <dgm:spPr/>
      <dgm:t>
        <a:bodyPr/>
        <a:lstStyle/>
        <a:p>
          <a:endParaRPr lang="en-US"/>
        </a:p>
      </dgm:t>
    </dgm:pt>
    <dgm:pt modelId="{9B8540D2-E5DF-446E-8724-C8CA8753834D}" type="sibTrans" cxnId="{72C5A066-68D6-4282-92C3-3A689739AD76}">
      <dgm:prSet/>
      <dgm:spPr/>
      <dgm:t>
        <a:bodyPr/>
        <a:lstStyle/>
        <a:p>
          <a:endParaRPr lang="en-US"/>
        </a:p>
      </dgm:t>
    </dgm:pt>
    <dgm:pt modelId="{4A40CE40-A5EE-456A-9DDA-0783A4C1B24A}" type="pres">
      <dgm:prSet presAssocID="{32256471-DA87-4AAE-8F57-B6C9BBD7979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C0251DF-B432-4ACA-A87F-021D18DA015A}" type="pres">
      <dgm:prSet presAssocID="{2E1DA2D8-CC4E-4FB8-B72A-1712DE245EDB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D4303F-E9FD-4FC2-BE5C-4B61988AE984}" type="pres">
      <dgm:prSet presAssocID="{2E1DA2D8-CC4E-4FB8-B72A-1712DE245EDB}" presName="bgRect" presStyleLbl="node1" presStyleIdx="0" presStyleCnt="3"/>
      <dgm:spPr/>
      <dgm:t>
        <a:bodyPr/>
        <a:lstStyle/>
        <a:p>
          <a:endParaRPr lang="en-US"/>
        </a:p>
      </dgm:t>
    </dgm:pt>
    <dgm:pt modelId="{2E1AA4A8-AA69-4417-B136-792BDAC1ED7B}" type="pres">
      <dgm:prSet presAssocID="{2E1DA2D8-CC4E-4FB8-B72A-1712DE245EDB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317CC9-53AF-4F83-B57B-00A306DF4158}" type="pres">
      <dgm:prSet presAssocID="{2E1DA2D8-CC4E-4FB8-B72A-1712DE245EDB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7C76B8-30E8-4330-9151-E2C9739B9567}" type="pres">
      <dgm:prSet presAssocID="{75F7E7DB-F76D-4C4A-B2C1-1A44ED81334C}" presName="hSp" presStyleCnt="0"/>
      <dgm:spPr/>
      <dgm:t>
        <a:bodyPr/>
        <a:lstStyle/>
        <a:p>
          <a:endParaRPr lang="en-US"/>
        </a:p>
      </dgm:t>
    </dgm:pt>
    <dgm:pt modelId="{44FCBC9C-BC1F-4E37-A6D9-8FC8B153ABA8}" type="pres">
      <dgm:prSet presAssocID="{75F7E7DB-F76D-4C4A-B2C1-1A44ED81334C}" presName="vProcSp" presStyleCnt="0"/>
      <dgm:spPr/>
      <dgm:t>
        <a:bodyPr/>
        <a:lstStyle/>
        <a:p>
          <a:endParaRPr lang="en-US"/>
        </a:p>
      </dgm:t>
    </dgm:pt>
    <dgm:pt modelId="{37A48CD2-DD47-4E07-90E6-68BD098737EE}" type="pres">
      <dgm:prSet presAssocID="{75F7E7DB-F76D-4C4A-B2C1-1A44ED81334C}" presName="vSp1" presStyleCnt="0"/>
      <dgm:spPr/>
      <dgm:t>
        <a:bodyPr/>
        <a:lstStyle/>
        <a:p>
          <a:endParaRPr lang="en-US"/>
        </a:p>
      </dgm:t>
    </dgm:pt>
    <dgm:pt modelId="{DD7CDAA1-403B-4493-A59C-EEFDBF33AB9B}" type="pres">
      <dgm:prSet presAssocID="{75F7E7DB-F76D-4C4A-B2C1-1A44ED81334C}" presName="simulatedConn" presStyleLbl="solidFgAcc1" presStyleIdx="0" presStyleCnt="2"/>
      <dgm:spPr/>
      <dgm:t>
        <a:bodyPr/>
        <a:lstStyle/>
        <a:p>
          <a:endParaRPr lang="en-US"/>
        </a:p>
      </dgm:t>
    </dgm:pt>
    <dgm:pt modelId="{BFCB5956-C906-4F58-A321-1589BC2C296B}" type="pres">
      <dgm:prSet presAssocID="{75F7E7DB-F76D-4C4A-B2C1-1A44ED81334C}" presName="vSp2" presStyleCnt="0"/>
      <dgm:spPr/>
      <dgm:t>
        <a:bodyPr/>
        <a:lstStyle/>
        <a:p>
          <a:endParaRPr lang="en-US"/>
        </a:p>
      </dgm:t>
    </dgm:pt>
    <dgm:pt modelId="{84BDFCEF-C0D5-4028-9241-1157062BB1AB}" type="pres">
      <dgm:prSet presAssocID="{75F7E7DB-F76D-4C4A-B2C1-1A44ED81334C}" presName="sibTrans" presStyleCnt="0"/>
      <dgm:spPr/>
      <dgm:t>
        <a:bodyPr/>
        <a:lstStyle/>
        <a:p>
          <a:endParaRPr lang="en-US"/>
        </a:p>
      </dgm:t>
    </dgm:pt>
    <dgm:pt modelId="{1D5FE78A-4A43-4DAE-B38E-ABE045FA8088}" type="pres">
      <dgm:prSet presAssocID="{044AFB91-D8E7-472A-8A01-9ED8E80CAEF3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E30561-B650-433C-AA8C-6462FE7F1631}" type="pres">
      <dgm:prSet presAssocID="{044AFB91-D8E7-472A-8A01-9ED8E80CAEF3}" presName="bgRect" presStyleLbl="node1" presStyleIdx="1" presStyleCnt="3"/>
      <dgm:spPr/>
      <dgm:t>
        <a:bodyPr/>
        <a:lstStyle/>
        <a:p>
          <a:endParaRPr lang="en-US"/>
        </a:p>
      </dgm:t>
    </dgm:pt>
    <dgm:pt modelId="{62F85E5E-396E-4B5C-A0FC-1D6A9F7280A7}" type="pres">
      <dgm:prSet presAssocID="{044AFB91-D8E7-472A-8A01-9ED8E80CAEF3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706933-D94D-4258-A520-4FB2B126CE23}" type="pres">
      <dgm:prSet presAssocID="{044AFB91-D8E7-472A-8A01-9ED8E80CAEF3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44ECE-768E-4A9D-89A3-B48771FA84D4}" type="pres">
      <dgm:prSet presAssocID="{AB72F492-E76D-4003-BE4F-D76E5A8725AE}" presName="hSp" presStyleCnt="0"/>
      <dgm:spPr/>
      <dgm:t>
        <a:bodyPr/>
        <a:lstStyle/>
        <a:p>
          <a:endParaRPr lang="en-US"/>
        </a:p>
      </dgm:t>
    </dgm:pt>
    <dgm:pt modelId="{496C12BE-9A0C-402C-A2F8-061F238B9EB4}" type="pres">
      <dgm:prSet presAssocID="{AB72F492-E76D-4003-BE4F-D76E5A8725AE}" presName="vProcSp" presStyleCnt="0"/>
      <dgm:spPr/>
      <dgm:t>
        <a:bodyPr/>
        <a:lstStyle/>
        <a:p>
          <a:endParaRPr lang="en-US"/>
        </a:p>
      </dgm:t>
    </dgm:pt>
    <dgm:pt modelId="{E6BD242B-3603-45CC-8F00-FEDAC6D14E5B}" type="pres">
      <dgm:prSet presAssocID="{AB72F492-E76D-4003-BE4F-D76E5A8725AE}" presName="vSp1" presStyleCnt="0"/>
      <dgm:spPr/>
      <dgm:t>
        <a:bodyPr/>
        <a:lstStyle/>
        <a:p>
          <a:endParaRPr lang="en-US"/>
        </a:p>
      </dgm:t>
    </dgm:pt>
    <dgm:pt modelId="{FBA5E998-F8E9-44B9-8A9F-24A700789167}" type="pres">
      <dgm:prSet presAssocID="{AB72F492-E76D-4003-BE4F-D76E5A8725AE}" presName="simulatedConn" presStyleLbl="solidFgAcc1" presStyleIdx="1" presStyleCnt="2"/>
      <dgm:spPr/>
      <dgm:t>
        <a:bodyPr/>
        <a:lstStyle/>
        <a:p>
          <a:endParaRPr lang="en-US"/>
        </a:p>
      </dgm:t>
    </dgm:pt>
    <dgm:pt modelId="{9CF3B258-3268-4172-BFBC-6962AAFD3787}" type="pres">
      <dgm:prSet presAssocID="{AB72F492-E76D-4003-BE4F-D76E5A8725AE}" presName="vSp2" presStyleCnt="0"/>
      <dgm:spPr/>
      <dgm:t>
        <a:bodyPr/>
        <a:lstStyle/>
        <a:p>
          <a:endParaRPr lang="en-US"/>
        </a:p>
      </dgm:t>
    </dgm:pt>
    <dgm:pt modelId="{99E4A221-BC66-4345-A894-20847E2195A0}" type="pres">
      <dgm:prSet presAssocID="{AB72F492-E76D-4003-BE4F-D76E5A8725AE}" presName="sibTrans" presStyleCnt="0"/>
      <dgm:spPr/>
      <dgm:t>
        <a:bodyPr/>
        <a:lstStyle/>
        <a:p>
          <a:endParaRPr lang="en-US"/>
        </a:p>
      </dgm:t>
    </dgm:pt>
    <dgm:pt modelId="{669E8CCA-8F1D-4B02-A166-D13FFFEA841C}" type="pres">
      <dgm:prSet presAssocID="{CBC0D919-E5FC-4B9F-B6D9-0F5C380C7C78}" presName="compositeNode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9AD2A2-2B90-4B3E-B8F7-4EE51D7C3A8E}" type="pres">
      <dgm:prSet presAssocID="{CBC0D919-E5FC-4B9F-B6D9-0F5C380C7C78}" presName="bgRect" presStyleLbl="node1" presStyleIdx="2" presStyleCnt="3" custLinFactNeighborX="436" custLinFactNeighborY="2160"/>
      <dgm:spPr/>
      <dgm:t>
        <a:bodyPr/>
        <a:lstStyle/>
        <a:p>
          <a:endParaRPr lang="en-US"/>
        </a:p>
      </dgm:t>
    </dgm:pt>
    <dgm:pt modelId="{8E4AFB09-A8B1-41E9-90DB-46EEA577134A}" type="pres">
      <dgm:prSet presAssocID="{CBC0D919-E5FC-4B9F-B6D9-0F5C380C7C78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B36301-B705-4204-AF58-30AB63171926}" type="pres">
      <dgm:prSet presAssocID="{CBC0D919-E5FC-4B9F-B6D9-0F5C380C7C78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BB86F4C-4322-438D-B315-E04733A4B48E}" srcId="{2E1DA2D8-CC4E-4FB8-B72A-1712DE245EDB}" destId="{25A7EB82-C6A5-47E2-A78B-D22760F0DA29}" srcOrd="0" destOrd="0" parTransId="{95B4A286-8F28-46C0-9698-F5118B4A2026}" sibTransId="{08FC2D4F-6CC4-43F6-9A32-94EDB3BE39D0}"/>
    <dgm:cxn modelId="{9D9B1B40-1E81-4F40-B9F7-178F7BD13281}" type="presOf" srcId="{4C6C79D6-8A63-4DA5-B770-8C4668DC095D}" destId="{80706933-D94D-4258-A520-4FB2B126CE23}" srcOrd="0" destOrd="0" presId="urn:microsoft.com/office/officeart/2005/8/layout/hProcess7"/>
    <dgm:cxn modelId="{882A3D12-624C-4B57-A19E-F19020AD9F0A}" type="presOf" srcId="{CBC0D919-E5FC-4B9F-B6D9-0F5C380C7C78}" destId="{D39AD2A2-2B90-4B3E-B8F7-4EE51D7C3A8E}" srcOrd="0" destOrd="0" presId="urn:microsoft.com/office/officeart/2005/8/layout/hProcess7"/>
    <dgm:cxn modelId="{9456BA40-0338-4F60-9EB5-AF52454C5170}" type="presOf" srcId="{2E1DA2D8-CC4E-4FB8-B72A-1712DE245EDB}" destId="{73D4303F-E9FD-4FC2-BE5C-4B61988AE984}" srcOrd="0" destOrd="0" presId="urn:microsoft.com/office/officeart/2005/8/layout/hProcess7"/>
    <dgm:cxn modelId="{92C1A2BE-B983-4C75-9B20-79A765C5B924}" type="presOf" srcId="{25A7EB82-C6A5-47E2-A78B-D22760F0DA29}" destId="{47317CC9-53AF-4F83-B57B-00A306DF4158}" srcOrd="0" destOrd="0" presId="urn:microsoft.com/office/officeart/2005/8/layout/hProcess7"/>
    <dgm:cxn modelId="{F3D11A14-047F-439C-ADEE-19677D7BB801}" type="presOf" srcId="{CBC0D919-E5FC-4B9F-B6D9-0F5C380C7C78}" destId="{8E4AFB09-A8B1-41E9-90DB-46EEA577134A}" srcOrd="1" destOrd="0" presId="urn:microsoft.com/office/officeart/2005/8/layout/hProcess7"/>
    <dgm:cxn modelId="{E3260020-F954-4AE0-A34D-4945CA847AD1}" srcId="{32256471-DA87-4AAE-8F57-B6C9BBD79792}" destId="{CBC0D919-E5FC-4B9F-B6D9-0F5C380C7C78}" srcOrd="2" destOrd="0" parTransId="{D2D610CA-F6C7-4CCF-828A-5A9F2E1F0938}" sibTransId="{598BB920-A9CD-4A1A-B563-4034ABB0F6E3}"/>
    <dgm:cxn modelId="{5C7EF691-4AD1-4474-A306-76D5EDDB83F9}" srcId="{32256471-DA87-4AAE-8F57-B6C9BBD79792}" destId="{044AFB91-D8E7-472A-8A01-9ED8E80CAEF3}" srcOrd="1" destOrd="0" parTransId="{1D39B3CD-7EBF-4FA3-AE7E-BE2EB4E895BF}" sibTransId="{AB72F492-E76D-4003-BE4F-D76E5A8725AE}"/>
    <dgm:cxn modelId="{F68345A0-187F-40FA-A202-6EE31024E9F2}" type="presOf" srcId="{044AFB91-D8E7-472A-8A01-9ED8E80CAEF3}" destId="{6DE30561-B650-433C-AA8C-6462FE7F1631}" srcOrd="0" destOrd="0" presId="urn:microsoft.com/office/officeart/2005/8/layout/hProcess7"/>
    <dgm:cxn modelId="{CAB34982-6E10-4C29-AE79-90210FF97066}" type="presOf" srcId="{2E1DA2D8-CC4E-4FB8-B72A-1712DE245EDB}" destId="{2E1AA4A8-AA69-4417-B136-792BDAC1ED7B}" srcOrd="1" destOrd="0" presId="urn:microsoft.com/office/officeart/2005/8/layout/hProcess7"/>
    <dgm:cxn modelId="{BD313596-D76E-4710-B698-6D353DDBC702}" srcId="{32256471-DA87-4AAE-8F57-B6C9BBD79792}" destId="{2E1DA2D8-CC4E-4FB8-B72A-1712DE245EDB}" srcOrd="0" destOrd="0" parTransId="{8F99EEC3-F973-437E-80B3-1AE07DB997C3}" sibTransId="{75F7E7DB-F76D-4C4A-B2C1-1A44ED81334C}"/>
    <dgm:cxn modelId="{062B70E3-8942-4AAE-A04E-BF2E4FD863B6}" type="presOf" srcId="{044AFB91-D8E7-472A-8A01-9ED8E80CAEF3}" destId="{62F85E5E-396E-4B5C-A0FC-1D6A9F7280A7}" srcOrd="1" destOrd="0" presId="urn:microsoft.com/office/officeart/2005/8/layout/hProcess7"/>
    <dgm:cxn modelId="{96067BB0-C83C-445D-B3CC-43B5DD9459EB}" srcId="{044AFB91-D8E7-472A-8A01-9ED8E80CAEF3}" destId="{4C6C79D6-8A63-4DA5-B770-8C4668DC095D}" srcOrd="0" destOrd="0" parTransId="{872163FF-8598-4802-8132-14DEA0BB819D}" sibTransId="{642FC934-391A-4A7C-8166-CCABF0BD5B26}"/>
    <dgm:cxn modelId="{72C5A066-68D6-4282-92C3-3A689739AD76}" srcId="{CBC0D919-E5FC-4B9F-B6D9-0F5C380C7C78}" destId="{A435580A-0916-4136-89D0-6C2A955501B7}" srcOrd="0" destOrd="0" parTransId="{EF5FDFD4-F873-46F6-8FC4-5DC58FEA2A9C}" sibTransId="{9B8540D2-E5DF-446E-8724-C8CA8753834D}"/>
    <dgm:cxn modelId="{BFEAFFB0-AA72-4F8E-9B58-E7CCC245D474}" type="presOf" srcId="{32256471-DA87-4AAE-8F57-B6C9BBD79792}" destId="{4A40CE40-A5EE-456A-9DDA-0783A4C1B24A}" srcOrd="0" destOrd="0" presId="urn:microsoft.com/office/officeart/2005/8/layout/hProcess7"/>
    <dgm:cxn modelId="{8534F267-3C71-4291-BD5C-CB346FFFB8DF}" type="presOf" srcId="{A435580A-0916-4136-89D0-6C2A955501B7}" destId="{FAB36301-B705-4204-AF58-30AB63171926}" srcOrd="0" destOrd="0" presId="urn:microsoft.com/office/officeart/2005/8/layout/hProcess7"/>
    <dgm:cxn modelId="{B3B3BB9E-2204-46DC-B968-D47BD8829B49}" type="presParOf" srcId="{4A40CE40-A5EE-456A-9DDA-0783A4C1B24A}" destId="{5C0251DF-B432-4ACA-A87F-021D18DA015A}" srcOrd="0" destOrd="0" presId="urn:microsoft.com/office/officeart/2005/8/layout/hProcess7"/>
    <dgm:cxn modelId="{8399BF30-16B9-4B9A-8185-3E5D71F816C1}" type="presParOf" srcId="{5C0251DF-B432-4ACA-A87F-021D18DA015A}" destId="{73D4303F-E9FD-4FC2-BE5C-4B61988AE984}" srcOrd="0" destOrd="0" presId="urn:microsoft.com/office/officeart/2005/8/layout/hProcess7"/>
    <dgm:cxn modelId="{ACEC2621-64DD-484A-89DD-8E713983F928}" type="presParOf" srcId="{5C0251DF-B432-4ACA-A87F-021D18DA015A}" destId="{2E1AA4A8-AA69-4417-B136-792BDAC1ED7B}" srcOrd="1" destOrd="0" presId="urn:microsoft.com/office/officeart/2005/8/layout/hProcess7"/>
    <dgm:cxn modelId="{9C2B8FE3-FC75-46D8-9177-8ED41345781D}" type="presParOf" srcId="{5C0251DF-B432-4ACA-A87F-021D18DA015A}" destId="{47317CC9-53AF-4F83-B57B-00A306DF4158}" srcOrd="2" destOrd="0" presId="urn:microsoft.com/office/officeart/2005/8/layout/hProcess7"/>
    <dgm:cxn modelId="{1783D512-C6F5-4CA8-AB87-7A2F62BAA1D7}" type="presParOf" srcId="{4A40CE40-A5EE-456A-9DDA-0783A4C1B24A}" destId="{DA7C76B8-30E8-4330-9151-E2C9739B9567}" srcOrd="1" destOrd="0" presId="urn:microsoft.com/office/officeart/2005/8/layout/hProcess7"/>
    <dgm:cxn modelId="{E999988A-2CC3-4BEA-AD18-154CAB82C2B7}" type="presParOf" srcId="{4A40CE40-A5EE-456A-9DDA-0783A4C1B24A}" destId="{44FCBC9C-BC1F-4E37-A6D9-8FC8B153ABA8}" srcOrd="2" destOrd="0" presId="urn:microsoft.com/office/officeart/2005/8/layout/hProcess7"/>
    <dgm:cxn modelId="{6D777618-0C17-4F4D-A0F0-CD9B6DEAD1F5}" type="presParOf" srcId="{44FCBC9C-BC1F-4E37-A6D9-8FC8B153ABA8}" destId="{37A48CD2-DD47-4E07-90E6-68BD098737EE}" srcOrd="0" destOrd="0" presId="urn:microsoft.com/office/officeart/2005/8/layout/hProcess7"/>
    <dgm:cxn modelId="{80599B55-AA44-4577-B3F1-E78676CBD8F4}" type="presParOf" srcId="{44FCBC9C-BC1F-4E37-A6D9-8FC8B153ABA8}" destId="{DD7CDAA1-403B-4493-A59C-EEFDBF33AB9B}" srcOrd="1" destOrd="0" presId="urn:microsoft.com/office/officeart/2005/8/layout/hProcess7"/>
    <dgm:cxn modelId="{10CEE1AE-2BBD-4FE5-93EF-0BE7DC29F485}" type="presParOf" srcId="{44FCBC9C-BC1F-4E37-A6D9-8FC8B153ABA8}" destId="{BFCB5956-C906-4F58-A321-1589BC2C296B}" srcOrd="2" destOrd="0" presId="urn:microsoft.com/office/officeart/2005/8/layout/hProcess7"/>
    <dgm:cxn modelId="{1D3860B1-C01E-4368-808E-25CA40B9B0B5}" type="presParOf" srcId="{4A40CE40-A5EE-456A-9DDA-0783A4C1B24A}" destId="{84BDFCEF-C0D5-4028-9241-1157062BB1AB}" srcOrd="3" destOrd="0" presId="urn:microsoft.com/office/officeart/2005/8/layout/hProcess7"/>
    <dgm:cxn modelId="{CA430395-186F-44D7-BDD0-3F23B6DC34F0}" type="presParOf" srcId="{4A40CE40-A5EE-456A-9DDA-0783A4C1B24A}" destId="{1D5FE78A-4A43-4DAE-B38E-ABE045FA8088}" srcOrd="4" destOrd="0" presId="urn:microsoft.com/office/officeart/2005/8/layout/hProcess7"/>
    <dgm:cxn modelId="{DE4D4BFF-6655-4CAC-9DED-C109A02EF7EC}" type="presParOf" srcId="{1D5FE78A-4A43-4DAE-B38E-ABE045FA8088}" destId="{6DE30561-B650-433C-AA8C-6462FE7F1631}" srcOrd="0" destOrd="0" presId="urn:microsoft.com/office/officeart/2005/8/layout/hProcess7"/>
    <dgm:cxn modelId="{90D07FC8-5AFE-42BA-BE76-B150C67B58FE}" type="presParOf" srcId="{1D5FE78A-4A43-4DAE-B38E-ABE045FA8088}" destId="{62F85E5E-396E-4B5C-A0FC-1D6A9F7280A7}" srcOrd="1" destOrd="0" presId="urn:microsoft.com/office/officeart/2005/8/layout/hProcess7"/>
    <dgm:cxn modelId="{6A6738B1-7D81-41F2-8ECF-FED014C3F98E}" type="presParOf" srcId="{1D5FE78A-4A43-4DAE-B38E-ABE045FA8088}" destId="{80706933-D94D-4258-A520-4FB2B126CE23}" srcOrd="2" destOrd="0" presId="urn:microsoft.com/office/officeart/2005/8/layout/hProcess7"/>
    <dgm:cxn modelId="{52D89CBB-1BC8-45D9-A103-336A4A083BFE}" type="presParOf" srcId="{4A40CE40-A5EE-456A-9DDA-0783A4C1B24A}" destId="{C4544ECE-768E-4A9D-89A3-B48771FA84D4}" srcOrd="5" destOrd="0" presId="urn:microsoft.com/office/officeart/2005/8/layout/hProcess7"/>
    <dgm:cxn modelId="{28E510E7-4067-4CA0-8773-01CE4FE4A16F}" type="presParOf" srcId="{4A40CE40-A5EE-456A-9DDA-0783A4C1B24A}" destId="{496C12BE-9A0C-402C-A2F8-061F238B9EB4}" srcOrd="6" destOrd="0" presId="urn:microsoft.com/office/officeart/2005/8/layout/hProcess7"/>
    <dgm:cxn modelId="{14930F3A-D1A7-42C1-80F6-DBF67253E0B4}" type="presParOf" srcId="{496C12BE-9A0C-402C-A2F8-061F238B9EB4}" destId="{E6BD242B-3603-45CC-8F00-FEDAC6D14E5B}" srcOrd="0" destOrd="0" presId="urn:microsoft.com/office/officeart/2005/8/layout/hProcess7"/>
    <dgm:cxn modelId="{7504476E-3A47-44F0-8313-35E210EE0B9B}" type="presParOf" srcId="{496C12BE-9A0C-402C-A2F8-061F238B9EB4}" destId="{FBA5E998-F8E9-44B9-8A9F-24A700789167}" srcOrd="1" destOrd="0" presId="urn:microsoft.com/office/officeart/2005/8/layout/hProcess7"/>
    <dgm:cxn modelId="{FBBCC998-424D-441A-8EC0-567F0D05671E}" type="presParOf" srcId="{496C12BE-9A0C-402C-A2F8-061F238B9EB4}" destId="{9CF3B258-3268-4172-BFBC-6962AAFD3787}" srcOrd="2" destOrd="0" presId="urn:microsoft.com/office/officeart/2005/8/layout/hProcess7"/>
    <dgm:cxn modelId="{584EC09B-D1DA-4B99-84C0-051218A62210}" type="presParOf" srcId="{4A40CE40-A5EE-456A-9DDA-0783A4C1B24A}" destId="{99E4A221-BC66-4345-A894-20847E2195A0}" srcOrd="7" destOrd="0" presId="urn:microsoft.com/office/officeart/2005/8/layout/hProcess7"/>
    <dgm:cxn modelId="{AFCDFFC4-A933-437E-9D4B-0D64C452113B}" type="presParOf" srcId="{4A40CE40-A5EE-456A-9DDA-0783A4C1B24A}" destId="{669E8CCA-8F1D-4B02-A166-D13FFFEA841C}" srcOrd="8" destOrd="0" presId="urn:microsoft.com/office/officeart/2005/8/layout/hProcess7"/>
    <dgm:cxn modelId="{CCB27FFC-CB9C-493E-8F22-1BF67E078926}" type="presParOf" srcId="{669E8CCA-8F1D-4B02-A166-D13FFFEA841C}" destId="{D39AD2A2-2B90-4B3E-B8F7-4EE51D7C3A8E}" srcOrd="0" destOrd="0" presId="urn:microsoft.com/office/officeart/2005/8/layout/hProcess7"/>
    <dgm:cxn modelId="{DAB77086-1AD8-42CC-BABD-527A75F57FF1}" type="presParOf" srcId="{669E8CCA-8F1D-4B02-A166-D13FFFEA841C}" destId="{8E4AFB09-A8B1-41E9-90DB-46EEA577134A}" srcOrd="1" destOrd="0" presId="urn:microsoft.com/office/officeart/2005/8/layout/hProcess7"/>
    <dgm:cxn modelId="{E4D1C535-01D2-4BE5-93CC-179D19CD508C}" type="presParOf" srcId="{669E8CCA-8F1D-4B02-A166-D13FFFEA841C}" destId="{FAB36301-B705-4204-AF58-30AB63171926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B593E-8EC0-4219-A9F0-165E02DF39DE}">
      <dsp:nvSpPr>
        <dsp:cNvPr id="0" name=""/>
        <dsp:cNvSpPr/>
      </dsp:nvSpPr>
      <dsp:spPr>
        <a:xfrm>
          <a:off x="4206239" y="531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Not general</a:t>
          </a:r>
          <a:r>
            <a:rPr lang="en-US" sz="2800" kern="1200" baseline="0" dirty="0" smtClean="0"/>
            <a:t>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Non-productive and objective </a:t>
          </a:r>
          <a:endParaRPr lang="en-US" sz="2800" kern="1200" dirty="0"/>
        </a:p>
      </dsp:txBody>
      <dsp:txXfrm>
        <a:off x="4206239" y="259476"/>
        <a:ext cx="5532525" cy="1553669"/>
      </dsp:txXfrm>
    </dsp:sp>
    <dsp:sp modelId="{7985E3C7-DFD6-4E7C-AF1A-7A17C639C999}">
      <dsp:nvSpPr>
        <dsp:cNvPr id="0" name=""/>
        <dsp:cNvSpPr/>
      </dsp:nvSpPr>
      <dsp:spPr>
        <a:xfrm>
          <a:off x="0" y="531"/>
          <a:ext cx="4206240" cy="20715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Technical writing </a:t>
          </a:r>
          <a:endParaRPr lang="en-US" sz="5800" kern="1200" dirty="0"/>
        </a:p>
      </dsp:txBody>
      <dsp:txXfrm>
        <a:off x="101125" y="101656"/>
        <a:ext cx="4003990" cy="1869309"/>
      </dsp:txXfrm>
    </dsp:sp>
    <dsp:sp modelId="{50017D24-67BD-4159-A1F5-AD903F482B4B}">
      <dsp:nvSpPr>
        <dsp:cNvPr id="0" name=""/>
        <dsp:cNvSpPr/>
      </dsp:nvSpPr>
      <dsp:spPr>
        <a:xfrm>
          <a:off x="4206240" y="2279246"/>
          <a:ext cx="6309360" cy="2071559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Simplified language without any technicalities 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Productive and subjective in nature</a:t>
          </a:r>
          <a:endParaRPr lang="en-US" sz="2800" kern="1200" dirty="0"/>
        </a:p>
      </dsp:txBody>
      <dsp:txXfrm>
        <a:off x="4206240" y="2538191"/>
        <a:ext cx="5532525" cy="1553669"/>
      </dsp:txXfrm>
    </dsp:sp>
    <dsp:sp modelId="{587C9D05-1274-4561-8BEB-5FC9B2D8B6A2}">
      <dsp:nvSpPr>
        <dsp:cNvPr id="0" name=""/>
        <dsp:cNvSpPr/>
      </dsp:nvSpPr>
      <dsp:spPr>
        <a:xfrm>
          <a:off x="0" y="2279246"/>
          <a:ext cx="4206240" cy="2071559"/>
        </a:xfrm>
        <a:prstGeom prst="round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980" tIns="110490" rIns="220980" bIns="110490" numCol="1" spcCol="1270" anchor="ctr" anchorCtr="0">
          <a:noAutofit/>
        </a:bodyPr>
        <a:lstStyle/>
        <a:p>
          <a:pPr lvl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/>
            <a:t>General writing </a:t>
          </a:r>
          <a:endParaRPr lang="en-US" sz="5800" kern="1200" dirty="0"/>
        </a:p>
      </dsp:txBody>
      <dsp:txXfrm>
        <a:off x="101125" y="2380371"/>
        <a:ext cx="4003990" cy="18693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EEBA20-DFED-4720-A19A-37CC847F77E6}">
      <dsp:nvSpPr>
        <dsp:cNvPr id="0" name=""/>
        <dsp:cNvSpPr/>
      </dsp:nvSpPr>
      <dsp:spPr>
        <a:xfrm>
          <a:off x="3475023" y="639"/>
          <a:ext cx="3565553" cy="228698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EAB55B-C79A-470D-B1DE-04330BD8D9FF}">
      <dsp:nvSpPr>
        <dsp:cNvPr id="0" name=""/>
        <dsp:cNvSpPr/>
      </dsp:nvSpPr>
      <dsp:spPr>
        <a:xfrm>
          <a:off x="4222490" y="96692"/>
          <a:ext cx="411658" cy="411658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78BD937-DCE4-4249-8E70-8F0785387068}">
      <dsp:nvSpPr>
        <dsp:cNvPr id="0" name=""/>
        <dsp:cNvSpPr/>
      </dsp:nvSpPr>
      <dsp:spPr>
        <a:xfrm>
          <a:off x="4428319" y="96692"/>
          <a:ext cx="2201925" cy="41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1</a:t>
          </a:r>
          <a:endParaRPr lang="en-US" sz="2200" kern="1200"/>
        </a:p>
      </dsp:txBody>
      <dsp:txXfrm>
        <a:off x="4428319" y="96692"/>
        <a:ext cx="2201925" cy="411658"/>
      </dsp:txXfrm>
    </dsp:sp>
    <dsp:sp modelId="{1A9B520C-43C3-4BB1-B588-A9D7DEEAF0DC}">
      <dsp:nvSpPr>
        <dsp:cNvPr id="0" name=""/>
        <dsp:cNvSpPr/>
      </dsp:nvSpPr>
      <dsp:spPr>
        <a:xfrm>
          <a:off x="4475529" y="757634"/>
          <a:ext cx="2201925" cy="24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Secondary 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Data</a:t>
          </a:r>
          <a:endParaRPr lang="en-US" sz="2800" b="1" kern="1200"/>
        </a:p>
      </dsp:txBody>
      <dsp:txXfrm>
        <a:off x="4475529" y="757634"/>
        <a:ext cx="2201925" cy="240916"/>
      </dsp:txXfrm>
    </dsp:sp>
    <dsp:sp modelId="{BFC1A15B-74F6-4340-A64C-A241B84A498F}">
      <dsp:nvSpPr>
        <dsp:cNvPr id="0" name=""/>
        <dsp:cNvSpPr/>
      </dsp:nvSpPr>
      <dsp:spPr>
        <a:xfrm>
          <a:off x="3447865" y="2064349"/>
          <a:ext cx="3723652" cy="2286988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A30BF00-FC4B-4782-9FAF-3D2DE6BE4FC5}">
      <dsp:nvSpPr>
        <dsp:cNvPr id="0" name=""/>
        <dsp:cNvSpPr/>
      </dsp:nvSpPr>
      <dsp:spPr>
        <a:xfrm>
          <a:off x="4222490" y="2159763"/>
          <a:ext cx="411658" cy="411658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FAEBDC0-9AB9-4A16-9CDA-21514B4DC2CF}">
      <dsp:nvSpPr>
        <dsp:cNvPr id="0" name=""/>
        <dsp:cNvSpPr/>
      </dsp:nvSpPr>
      <dsp:spPr>
        <a:xfrm>
          <a:off x="4428319" y="2159763"/>
          <a:ext cx="2201925" cy="4116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7940" rIns="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2</a:t>
          </a:r>
          <a:endParaRPr lang="en-US" sz="2200" kern="1200"/>
        </a:p>
      </dsp:txBody>
      <dsp:txXfrm>
        <a:off x="4428319" y="2159763"/>
        <a:ext cx="2201925" cy="411658"/>
      </dsp:txXfrm>
    </dsp:sp>
    <dsp:sp modelId="{DFCB82D0-BF09-4F4A-B311-F64758A982B5}">
      <dsp:nvSpPr>
        <dsp:cNvPr id="0" name=""/>
        <dsp:cNvSpPr/>
      </dsp:nvSpPr>
      <dsp:spPr>
        <a:xfrm>
          <a:off x="4475529" y="2892487"/>
          <a:ext cx="2201925" cy="24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Primary</a:t>
          </a:r>
        </a:p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/>
            <a:t>Data</a:t>
          </a:r>
          <a:endParaRPr lang="en-US" sz="2800" b="1" kern="1200"/>
        </a:p>
      </dsp:txBody>
      <dsp:txXfrm>
        <a:off x="4475529" y="2892487"/>
        <a:ext cx="2201925" cy="240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0C0F7-FD4D-4F22-8176-3F495D9DAFE4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tx1"/>
              </a:solidFill>
            </a:rPr>
            <a:t>Tech magazines 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1748064" y="2975"/>
        <a:ext cx="3342605" cy="2005563"/>
      </dsp:txXfrm>
    </dsp:sp>
    <dsp:sp modelId="{0F194855-7416-442D-AD55-BF3729DFE091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tx1"/>
              </a:solidFill>
            </a:rPr>
            <a:t>Research papers/articles  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5424930" y="2975"/>
        <a:ext cx="3342605" cy="2005563"/>
      </dsp:txXfrm>
    </dsp:sp>
    <dsp:sp modelId="{138F5CD3-C675-444E-AB74-1A856258F6AE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smtClean="0">
              <a:solidFill>
                <a:schemeClr val="tx1"/>
              </a:solidFill>
            </a:rPr>
            <a:t>Technical Reports</a:t>
          </a:r>
          <a:endParaRPr lang="en-US" sz="3900" kern="1200" dirty="0">
            <a:solidFill>
              <a:schemeClr val="tx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F5A535-C818-466C-A9F1-FDA47BD0CA71}">
      <dsp:nvSpPr>
        <dsp:cNvPr id="0" name=""/>
        <dsp:cNvSpPr/>
      </dsp:nvSpPr>
      <dsp:spPr>
        <a:xfrm>
          <a:off x="5134" y="1898469"/>
          <a:ext cx="2626332" cy="55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71120" rIns="199136" bIns="7112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The data bases</a:t>
          </a:r>
        </a:p>
      </dsp:txBody>
      <dsp:txXfrm>
        <a:off x="5134" y="1898469"/>
        <a:ext cx="2626332" cy="554400"/>
      </dsp:txXfrm>
    </dsp:sp>
    <dsp:sp modelId="{B80BA632-6FFA-43D7-B9A4-3919AE1E31EF}">
      <dsp:nvSpPr>
        <dsp:cNvPr id="0" name=""/>
        <dsp:cNvSpPr/>
      </dsp:nvSpPr>
      <dsp:spPr>
        <a:xfrm>
          <a:off x="2631467" y="27368"/>
          <a:ext cx="525266" cy="42966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C18F73-C2D3-42A1-A0D9-A2FC1BD64AD3}">
      <dsp:nvSpPr>
        <dsp:cNvPr id="0" name=""/>
        <dsp:cNvSpPr/>
      </dsp:nvSpPr>
      <dsp:spPr>
        <a:xfrm>
          <a:off x="3366840" y="27368"/>
          <a:ext cx="7143624" cy="4296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dirty="0" smtClean="0"/>
            <a:t>IEEE</a:t>
          </a:r>
          <a:endParaRPr lang="en-US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ACM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Sage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Emerald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Taylor and Francis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Wiley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Elsevier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smtClean="0"/>
            <a:t>Routledge</a:t>
          </a:r>
          <a:endParaRPr lang="en-US" altLang="en-US" sz="2800" b="1" kern="1200" dirty="0" smtClean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2800" b="1" kern="1200" dirty="0" smtClean="0"/>
            <a:t>Springer</a:t>
          </a:r>
          <a:endParaRPr lang="en-US" sz="2800" kern="1200" dirty="0"/>
        </a:p>
      </dsp:txBody>
      <dsp:txXfrm>
        <a:off x="3366840" y="27368"/>
        <a:ext cx="7143624" cy="42966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584B32-0C79-48F3-A165-07B4A745A66A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Chronological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1748064" y="2975"/>
        <a:ext cx="3342605" cy="2005563"/>
      </dsp:txXfrm>
    </dsp:sp>
    <dsp:sp modelId="{3E1C3D5C-3D5C-4307-A7CF-B272EFBED80A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Functional</a:t>
          </a:r>
          <a:r>
            <a:rPr lang="en-US" sz="4200" kern="1200" baseline="0" dirty="0" smtClean="0">
              <a:solidFill>
                <a:schemeClr val="tx1"/>
              </a:solidFill>
            </a:rPr>
            <a:t>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5424930" y="2975"/>
        <a:ext cx="3342605" cy="2005563"/>
      </dsp:txXfrm>
    </dsp:sp>
    <dsp:sp modelId="{1A5CD427-A4D6-4B51-AE52-09285FE3CD20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Combination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BFB56-FD11-4820-9902-DB3AED4C9488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B394A-AA1D-49E9-90C8-91D26FA24F8F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Application 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67003"/>
        <a:ext cx="7265810" cy="879050"/>
      </dsp:txXfrm>
    </dsp:sp>
    <dsp:sp modelId="{25405B2C-3D81-41A0-8EF8-0A9FC53AA645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186EC-E9D7-491C-BE4F-125A42E1AFC9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Prospecting 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1563884"/>
        <a:ext cx="7265810" cy="879050"/>
      </dsp:txXfrm>
    </dsp:sp>
    <dsp:sp modelId="{C667E0C7-7401-4687-994F-2DC50F5EC166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13C90-3AFA-4878-9614-7B4ED5BA5189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Networking 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E32E6-8148-4044-8896-84CFE9184F1B}">
      <dsp:nvSpPr>
        <dsp:cNvPr id="0" name=""/>
        <dsp:cNvSpPr/>
      </dsp:nvSpPr>
      <dsp:spPr>
        <a:xfrm>
          <a:off x="2755780" y="0"/>
          <a:ext cx="4351338" cy="4351338"/>
        </a:xfrm>
        <a:prstGeom prst="triangl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2FA6084-8A6C-4B56-98E8-E136AAEB3E84}">
      <dsp:nvSpPr>
        <dsp:cNvPr id="0" name=""/>
        <dsp:cNvSpPr/>
      </dsp:nvSpPr>
      <dsp:spPr>
        <a:xfrm>
          <a:off x="4931449" y="437470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critical reading of paper</a:t>
          </a:r>
          <a:endParaRPr lang="en-US" sz="2100" kern="1200" dirty="0"/>
        </a:p>
      </dsp:txBody>
      <dsp:txXfrm>
        <a:off x="4981732" y="487753"/>
        <a:ext cx="2727803" cy="929477"/>
      </dsp:txXfrm>
    </dsp:sp>
    <dsp:sp modelId="{73804A60-A67B-4BCA-974C-4FCC3181F019}">
      <dsp:nvSpPr>
        <dsp:cNvPr id="0" name=""/>
        <dsp:cNvSpPr/>
      </dsp:nvSpPr>
      <dsp:spPr>
        <a:xfrm>
          <a:off x="4931449" y="1596269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evaluation of paper</a:t>
          </a:r>
          <a:endParaRPr lang="en-US" sz="2100" kern="1200" dirty="0"/>
        </a:p>
      </dsp:txBody>
      <dsp:txXfrm>
        <a:off x="4981732" y="1646552"/>
        <a:ext cx="2727803" cy="929477"/>
      </dsp:txXfrm>
    </dsp:sp>
    <dsp:sp modelId="{69D5D411-2368-41AD-8AB5-AD166A7C9246}">
      <dsp:nvSpPr>
        <dsp:cNvPr id="0" name=""/>
        <dsp:cNvSpPr/>
      </dsp:nvSpPr>
      <dsp:spPr>
        <a:xfrm>
          <a:off x="4931449" y="2755068"/>
          <a:ext cx="2828369" cy="103004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The ground rules for becoming a researcher</a:t>
          </a:r>
          <a:endParaRPr lang="en-US" sz="2100" kern="1200" dirty="0"/>
        </a:p>
      </dsp:txBody>
      <dsp:txXfrm>
        <a:off x="4981732" y="2805351"/>
        <a:ext cx="2727803" cy="92947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88E1-66FD-4FEE-B63E-ED3E48F949F9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smtClean="0"/>
            <a:t>It </a:t>
          </a:r>
          <a:r>
            <a:rPr lang="en-US" sz="2400" kern="1200" smtClean="0">
              <a:latin typeface="Arial" panose="020B0604020202020204" pitchFamily="34" charset="0"/>
              <a:cs typeface="Arial" panose="020B0604020202020204" pitchFamily="34" charset="0"/>
            </a:rPr>
            <a:t>overviews the scientific field or topic conducted and summarizes.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Can be called as a stand-alone literature review</a:t>
          </a:r>
          <a:endParaRPr lang="en-US" sz="2400" kern="1200" dirty="0"/>
        </a:p>
      </dsp:txBody>
      <dsp:txXfrm rot="-5400000">
        <a:off x="3785616" y="295201"/>
        <a:ext cx="6647092" cy="1532257"/>
      </dsp:txXfrm>
    </dsp:sp>
    <dsp:sp modelId="{A3ED16DE-F952-49C5-B900-523A1F6156AF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Review articles/ Survey papers</a:t>
          </a:r>
          <a:endParaRPr lang="en-US" sz="4100" kern="1200" dirty="0"/>
        </a:p>
      </dsp:txBody>
      <dsp:txXfrm>
        <a:off x="103614" y="103667"/>
        <a:ext cx="3578388" cy="1915324"/>
      </dsp:txXfrm>
    </dsp:sp>
    <dsp:sp modelId="{7668C51F-FB36-4EBF-BCC9-37AF8B1B9936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4">
            <a:tint val="40000"/>
            <a:alpha val="90000"/>
            <a:hueOff val="11513918"/>
            <a:satOff val="-61261"/>
            <a:lumOff val="-3490"/>
            <a:alphaOff val="0"/>
          </a:schemeClr>
        </a:solidFill>
        <a:ln w="6350" cap="flat" cmpd="sng" algn="ctr">
          <a:solidFill>
            <a:schemeClr val="accent4">
              <a:tint val="40000"/>
              <a:alpha val="90000"/>
              <a:hueOff val="11513918"/>
              <a:satOff val="-61261"/>
              <a:lumOff val="-349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It has the original data and results of the experiments a researcher was involved in.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Review articles or stand-alone literature review becomes the part of this.</a:t>
          </a:r>
          <a:endParaRPr lang="en-US" sz="2400" kern="1200" dirty="0"/>
        </a:p>
      </dsp:txBody>
      <dsp:txXfrm rot="-5400000">
        <a:off x="3785616" y="2523880"/>
        <a:ext cx="6647092" cy="1532257"/>
      </dsp:txXfrm>
    </dsp:sp>
    <dsp:sp modelId="{BF39F22A-095F-4793-B20B-19B311C4B3B2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Primary research papers </a:t>
          </a:r>
          <a:endParaRPr lang="en-US" sz="4100" kern="1200" dirty="0"/>
        </a:p>
      </dsp:txBody>
      <dsp:txXfrm>
        <a:off x="103614" y="2332346"/>
        <a:ext cx="3578388" cy="191532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23F74-7FE1-4015-9019-C455432B9648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B51EAA-C873-4DBF-9DAE-D234369F43A8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Research Problem/Hypothesis 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67003"/>
        <a:ext cx="7265810" cy="879050"/>
      </dsp:txXfrm>
    </dsp:sp>
    <dsp:sp modelId="{7AA813C9-A4F8-4D45-9E08-BE4FD78DCA19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25502-F542-4FF3-BE83-D646AF485612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5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Methods 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1563884"/>
        <a:ext cx="7265810" cy="879050"/>
      </dsp:txXfrm>
    </dsp:sp>
    <dsp:sp modelId="{E7219A67-6DA6-4822-9BB8-3D1EC8D32D33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3F3F0-4F53-4667-B968-9EBA87B25EC3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5">
            <a:shade val="50000"/>
            <a:hueOff val="268329"/>
            <a:satOff val="-6535"/>
            <a:lumOff val="2859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Result 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99623-A9EB-46FA-90FE-639601A41E8B}">
      <dsp:nvSpPr>
        <dsp:cNvPr id="0" name=""/>
        <dsp:cNvSpPr/>
      </dsp:nvSpPr>
      <dsp:spPr>
        <a:xfrm>
          <a:off x="0" y="607688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B5302-098E-4CAD-983E-2323DE8868D8}">
      <dsp:nvSpPr>
        <dsp:cNvPr id="0" name=""/>
        <dsp:cNvSpPr/>
      </dsp:nvSpPr>
      <dsp:spPr>
        <a:xfrm>
          <a:off x="525780" y="150128"/>
          <a:ext cx="7360920" cy="91512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Literature reviews/ survey/ review articles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570452" y="194800"/>
        <a:ext cx="7271576" cy="825776"/>
      </dsp:txXfrm>
    </dsp:sp>
    <dsp:sp modelId="{0BF205EB-C660-463F-B0D2-4716BBD569DE}">
      <dsp:nvSpPr>
        <dsp:cNvPr id="0" name=""/>
        <dsp:cNvSpPr/>
      </dsp:nvSpPr>
      <dsp:spPr>
        <a:xfrm>
          <a:off x="0" y="2013849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ADE40-8BE1-4D6C-ADE1-F4B355F33C47}">
      <dsp:nvSpPr>
        <dsp:cNvPr id="0" name=""/>
        <dsp:cNvSpPr/>
      </dsp:nvSpPr>
      <dsp:spPr>
        <a:xfrm>
          <a:off x="525780" y="1556289"/>
          <a:ext cx="7360920" cy="915120"/>
        </a:xfrm>
        <a:prstGeom prst="roundRect">
          <a:avLst/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Chapters in books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570452" y="1600961"/>
        <a:ext cx="7271576" cy="825776"/>
      </dsp:txXfrm>
    </dsp:sp>
    <dsp:sp modelId="{E0723441-8803-4DB0-BEDB-8D866824ECEC}">
      <dsp:nvSpPr>
        <dsp:cNvPr id="0" name=""/>
        <dsp:cNvSpPr/>
      </dsp:nvSpPr>
      <dsp:spPr>
        <a:xfrm>
          <a:off x="0" y="3420009"/>
          <a:ext cx="105156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9E9A5-03EA-42D7-895F-A01C05862AC0}">
      <dsp:nvSpPr>
        <dsp:cNvPr id="0" name=""/>
        <dsp:cNvSpPr/>
      </dsp:nvSpPr>
      <dsp:spPr>
        <a:xfrm>
          <a:off x="525780" y="2962449"/>
          <a:ext cx="7360920" cy="915120"/>
        </a:xfrm>
        <a:prstGeom prst="roundRect">
          <a:avLst/>
        </a:prstGeom>
        <a:solidFill>
          <a:schemeClr val="accent4">
            <a:shade val="50000"/>
            <a:hueOff val="-396136"/>
            <a:satOff val="0"/>
            <a:lumOff val="3220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Any recorded interview or speech 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570452" y="3007121"/>
        <a:ext cx="7271576" cy="82577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3A937-794A-4E9D-8E57-6F4D31877195}">
      <dsp:nvSpPr>
        <dsp:cNvPr id="0" name=""/>
        <dsp:cNvSpPr/>
      </dsp:nvSpPr>
      <dsp:spPr>
        <a:xfrm>
          <a:off x="0" y="338864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748C42-34F4-4703-8061-FE80199F4267}">
      <dsp:nvSpPr>
        <dsp:cNvPr id="0" name=""/>
        <dsp:cNvSpPr/>
      </dsp:nvSpPr>
      <dsp:spPr>
        <a:xfrm>
          <a:off x="525780" y="58424"/>
          <a:ext cx="736092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1. Audience Analysis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85804"/>
        <a:ext cx="7306160" cy="506120"/>
      </dsp:txXfrm>
    </dsp:sp>
    <dsp:sp modelId="{9C91999A-F12C-46EA-AFA2-903E14562878}">
      <dsp:nvSpPr>
        <dsp:cNvPr id="0" name=""/>
        <dsp:cNvSpPr/>
      </dsp:nvSpPr>
      <dsp:spPr>
        <a:xfrm>
          <a:off x="0" y="1200704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AF45ED-2552-4CF7-ACE5-5EBA9897772D}">
      <dsp:nvSpPr>
        <dsp:cNvPr id="0" name=""/>
        <dsp:cNvSpPr/>
      </dsp:nvSpPr>
      <dsp:spPr>
        <a:xfrm>
          <a:off x="525780" y="920264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2. Determination of Manual Type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947644"/>
        <a:ext cx="7306160" cy="506120"/>
      </dsp:txXfrm>
    </dsp:sp>
    <dsp:sp modelId="{D8B05F85-7619-471B-958B-A43E3533B1B2}">
      <dsp:nvSpPr>
        <dsp:cNvPr id="0" name=""/>
        <dsp:cNvSpPr/>
      </dsp:nvSpPr>
      <dsp:spPr>
        <a:xfrm>
          <a:off x="0" y="2062544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B25F2F-B395-4BB6-A192-E3DB2E3CAFB3}">
      <dsp:nvSpPr>
        <dsp:cNvPr id="0" name=""/>
        <dsp:cNvSpPr/>
      </dsp:nvSpPr>
      <dsp:spPr>
        <a:xfrm>
          <a:off x="525780" y="1782104"/>
          <a:ext cx="7360920" cy="5608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3. Researching content and material for manual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1809484"/>
        <a:ext cx="7306160" cy="506120"/>
      </dsp:txXfrm>
    </dsp:sp>
    <dsp:sp modelId="{CB670EE7-B3C0-4905-8188-AB59F9984777}">
      <dsp:nvSpPr>
        <dsp:cNvPr id="0" name=""/>
        <dsp:cNvSpPr/>
      </dsp:nvSpPr>
      <dsp:spPr>
        <a:xfrm>
          <a:off x="0" y="2924384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C4FCC0-35F5-4F45-B260-5431642E8259}">
      <dsp:nvSpPr>
        <dsp:cNvPr id="0" name=""/>
        <dsp:cNvSpPr/>
      </dsp:nvSpPr>
      <dsp:spPr>
        <a:xfrm>
          <a:off x="525780" y="2643944"/>
          <a:ext cx="7360920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4. Deciding on manual production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2671324"/>
        <a:ext cx="7306160" cy="506120"/>
      </dsp:txXfrm>
    </dsp:sp>
    <dsp:sp modelId="{CC9F2809-91E7-408F-8A64-6F6E29418380}">
      <dsp:nvSpPr>
        <dsp:cNvPr id="0" name=""/>
        <dsp:cNvSpPr/>
      </dsp:nvSpPr>
      <dsp:spPr>
        <a:xfrm>
          <a:off x="0" y="3786224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E5F63B-D022-4D10-858B-DF6C00901B36}">
      <dsp:nvSpPr>
        <dsp:cNvPr id="0" name=""/>
        <dsp:cNvSpPr/>
      </dsp:nvSpPr>
      <dsp:spPr>
        <a:xfrm>
          <a:off x="525780" y="3505784"/>
          <a:ext cx="7360920" cy="56088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5. Preparation of Graphics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3533164"/>
        <a:ext cx="7306160" cy="506120"/>
      </dsp:txXfrm>
    </dsp:sp>
    <dsp:sp modelId="{3FC258B3-2682-451B-8F08-B73E45289087}">
      <dsp:nvSpPr>
        <dsp:cNvPr id="0" name=""/>
        <dsp:cNvSpPr/>
      </dsp:nvSpPr>
      <dsp:spPr>
        <a:xfrm>
          <a:off x="0" y="4648064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0865E97-D35A-4349-9D1A-C5FB8B82E50C}">
      <dsp:nvSpPr>
        <dsp:cNvPr id="0" name=""/>
        <dsp:cNvSpPr/>
      </dsp:nvSpPr>
      <dsp:spPr>
        <a:xfrm>
          <a:off x="525780" y="4367624"/>
          <a:ext cx="7360920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6. Revision and production of manual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4395004"/>
        <a:ext cx="7306160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678CF-C0FB-420F-9B4F-EEE09E0CF03F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</a:rPr>
            <a:t>To inform </a:t>
          </a:r>
          <a:endParaRPr lang="en-US" sz="5600" kern="1200" dirty="0">
            <a:solidFill>
              <a:schemeClr val="tx1"/>
            </a:solidFill>
          </a:endParaRPr>
        </a:p>
      </dsp:txBody>
      <dsp:txXfrm>
        <a:off x="1748064" y="2975"/>
        <a:ext cx="3342605" cy="2005563"/>
      </dsp:txXfrm>
    </dsp:sp>
    <dsp:sp modelId="{4BF1E59F-2A86-43B7-88BE-04029805A9E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</a:rPr>
            <a:t>To persuade </a:t>
          </a:r>
          <a:endParaRPr lang="en-US" sz="5600" kern="1200" dirty="0">
            <a:solidFill>
              <a:schemeClr val="tx1"/>
            </a:solidFill>
          </a:endParaRPr>
        </a:p>
      </dsp:txBody>
      <dsp:txXfrm>
        <a:off x="5424930" y="2975"/>
        <a:ext cx="3342605" cy="2005563"/>
      </dsp:txXfrm>
    </dsp:sp>
    <dsp:sp modelId="{21A6A3CA-44C9-4A2C-9F66-73609F9EA5FF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600" kern="1200" dirty="0" smtClean="0">
              <a:solidFill>
                <a:schemeClr val="tx1"/>
              </a:solidFill>
            </a:rPr>
            <a:t>To instruct </a:t>
          </a:r>
          <a:endParaRPr lang="en-US" sz="5600" kern="1200" dirty="0">
            <a:solidFill>
              <a:schemeClr val="tx1"/>
            </a:solidFill>
          </a:endParaRPr>
        </a:p>
      </dsp:txBody>
      <dsp:txXfrm>
        <a:off x="3586497" y="2342799"/>
        <a:ext cx="3342605" cy="20055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41E73-CC79-4426-ACB0-0714BB1DE21E}">
      <dsp:nvSpPr>
        <dsp:cNvPr id="0" name=""/>
        <dsp:cNvSpPr/>
      </dsp:nvSpPr>
      <dsp:spPr>
        <a:xfrm>
          <a:off x="0" y="2266144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Technical proposals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40494" y="2306638"/>
        <a:ext cx="2684179" cy="1301595"/>
      </dsp:txXfrm>
    </dsp:sp>
    <dsp:sp modelId="{060EA114-F02B-4FA0-9B8C-748B4F892FEC}">
      <dsp:nvSpPr>
        <dsp:cNvPr id="0" name=""/>
        <dsp:cNvSpPr/>
      </dsp:nvSpPr>
      <dsp:spPr>
        <a:xfrm rot="18147677">
          <a:off x="2286106" y="2062115"/>
          <a:ext cx="2068170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2068170" y="2280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>
            <a:solidFill>
              <a:schemeClr val="tx1"/>
            </a:solidFill>
          </a:endParaRPr>
        </a:p>
      </dsp:txBody>
      <dsp:txXfrm>
        <a:off x="3268487" y="2033218"/>
        <a:ext cx="103408" cy="103408"/>
      </dsp:txXfrm>
    </dsp:sp>
    <dsp:sp modelId="{89CAB20E-E995-46AF-B07C-5E6A29E96FC3}">
      <dsp:nvSpPr>
        <dsp:cNvPr id="0" name=""/>
        <dsp:cNvSpPr/>
      </dsp:nvSpPr>
      <dsp:spPr>
        <a:xfrm>
          <a:off x="3875216" y="521116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(External) Business proposals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915710" y="561610"/>
        <a:ext cx="2684179" cy="1301595"/>
      </dsp:txXfrm>
    </dsp:sp>
    <dsp:sp modelId="{025B3F63-83E5-4D1D-875B-8DF040891D05}">
      <dsp:nvSpPr>
        <dsp:cNvPr id="0" name=""/>
        <dsp:cNvSpPr/>
      </dsp:nvSpPr>
      <dsp:spPr>
        <a:xfrm rot="19654105">
          <a:off x="6564606" y="929042"/>
          <a:ext cx="971702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971702" y="228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7026165" y="927557"/>
        <a:ext cx="48585" cy="48585"/>
      </dsp:txXfrm>
    </dsp:sp>
    <dsp:sp modelId="{EB5A25AC-1E58-44B6-8491-135ACAE0EA52}">
      <dsp:nvSpPr>
        <dsp:cNvPr id="0" name=""/>
        <dsp:cNvSpPr/>
      </dsp:nvSpPr>
      <dsp:spPr>
        <a:xfrm>
          <a:off x="7460532" y="0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Sales 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7501026" y="40494"/>
        <a:ext cx="2684179" cy="1301595"/>
      </dsp:txXfrm>
    </dsp:sp>
    <dsp:sp modelId="{5A52C672-CC5F-4D57-9BD4-AB5623821773}">
      <dsp:nvSpPr>
        <dsp:cNvPr id="0" name=""/>
        <dsp:cNvSpPr/>
      </dsp:nvSpPr>
      <dsp:spPr>
        <a:xfrm rot="1616199">
          <a:off x="6572840" y="1471627"/>
          <a:ext cx="1245135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245135" y="228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7164279" y="1463306"/>
        <a:ext cx="62256" cy="62256"/>
      </dsp:txXfrm>
    </dsp:sp>
    <dsp:sp modelId="{3185B600-F04F-40E5-B993-85D5A1D8E72C}">
      <dsp:nvSpPr>
        <dsp:cNvPr id="0" name=""/>
        <dsp:cNvSpPr/>
      </dsp:nvSpPr>
      <dsp:spPr>
        <a:xfrm>
          <a:off x="7750432" y="1085169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Contract bids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7790926" y="1125663"/>
        <a:ext cx="2684179" cy="1301595"/>
      </dsp:txXfrm>
    </dsp:sp>
    <dsp:sp modelId="{E9F07670-6206-4AF5-92A1-F76231B97C52}">
      <dsp:nvSpPr>
        <dsp:cNvPr id="0" name=""/>
        <dsp:cNvSpPr/>
      </dsp:nvSpPr>
      <dsp:spPr>
        <a:xfrm>
          <a:off x="2765167" y="2934629"/>
          <a:ext cx="1110048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1110048" y="22807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3292440" y="2929685"/>
        <a:ext cx="55502" cy="55502"/>
      </dsp:txXfrm>
    </dsp:sp>
    <dsp:sp modelId="{E8CD6E9F-9EE6-4C60-BD69-AEFDD83FA6DA}">
      <dsp:nvSpPr>
        <dsp:cNvPr id="0" name=""/>
        <dsp:cNvSpPr/>
      </dsp:nvSpPr>
      <dsp:spPr>
        <a:xfrm>
          <a:off x="3875216" y="2266144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(Internal) Problem-solution proposals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915710" y="2306638"/>
        <a:ext cx="2684179" cy="1301595"/>
      </dsp:txXfrm>
    </dsp:sp>
    <dsp:sp modelId="{34369193-BF24-4C1A-B707-0C722333985D}">
      <dsp:nvSpPr>
        <dsp:cNvPr id="0" name=""/>
        <dsp:cNvSpPr/>
      </dsp:nvSpPr>
      <dsp:spPr>
        <a:xfrm rot="1139098">
          <a:off x="6614853" y="3087314"/>
          <a:ext cx="938679" cy="45615"/>
        </a:xfrm>
        <a:custGeom>
          <a:avLst/>
          <a:gdLst/>
          <a:ahLst/>
          <a:cxnLst/>
          <a:rect l="0" t="0" r="0" b="0"/>
          <a:pathLst>
            <a:path>
              <a:moveTo>
                <a:pt x="0" y="22807"/>
              </a:moveTo>
              <a:lnTo>
                <a:pt x="938679" y="22807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>
            <a:solidFill>
              <a:schemeClr val="tx1"/>
            </a:solidFill>
          </a:endParaRPr>
        </a:p>
      </dsp:txBody>
      <dsp:txXfrm>
        <a:off x="7060726" y="3086655"/>
        <a:ext cx="46933" cy="46933"/>
      </dsp:txXfrm>
    </dsp:sp>
    <dsp:sp modelId="{A120E897-CFC1-45DC-9C76-B5184A2A97C1}">
      <dsp:nvSpPr>
        <dsp:cNvPr id="0" name=""/>
        <dsp:cNvSpPr/>
      </dsp:nvSpPr>
      <dsp:spPr>
        <a:xfrm>
          <a:off x="7528002" y="2571516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Any betterment proposal 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7568496" y="2612010"/>
        <a:ext cx="2684179" cy="1301595"/>
      </dsp:txXfrm>
    </dsp:sp>
    <dsp:sp modelId="{31E6CDA1-7454-4D79-B7C5-0CB09ECA9B05}">
      <dsp:nvSpPr>
        <dsp:cNvPr id="0" name=""/>
        <dsp:cNvSpPr/>
      </dsp:nvSpPr>
      <dsp:spPr>
        <a:xfrm>
          <a:off x="3875216" y="4073161"/>
          <a:ext cx="2765167" cy="138258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>
              <a:solidFill>
                <a:schemeClr val="tx1"/>
              </a:solidFill>
            </a:rPr>
            <a:t>Academic proposals</a:t>
          </a:r>
          <a:endParaRPr lang="en-US" sz="2900" kern="1200" dirty="0">
            <a:solidFill>
              <a:schemeClr val="tx1"/>
            </a:solidFill>
          </a:endParaRPr>
        </a:p>
      </dsp:txBody>
      <dsp:txXfrm>
        <a:off x="3915710" y="4113655"/>
        <a:ext cx="2684179" cy="130159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3C889-A7B5-4A7C-BEEE-A54DA9B1D3FC}">
      <dsp:nvSpPr>
        <dsp:cNvPr id="0" name=""/>
        <dsp:cNvSpPr/>
      </dsp:nvSpPr>
      <dsp:spPr>
        <a:xfrm>
          <a:off x="1722648" y="3296"/>
          <a:ext cx="3142357" cy="15711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Solicited </a:t>
          </a:r>
          <a:endParaRPr lang="en-US" sz="4900" kern="1200" dirty="0"/>
        </a:p>
      </dsp:txBody>
      <dsp:txXfrm>
        <a:off x="1768666" y="49314"/>
        <a:ext cx="3050321" cy="1479142"/>
      </dsp:txXfrm>
    </dsp:sp>
    <dsp:sp modelId="{FE12E9AB-4CFB-44ED-BBCE-619DDBF0FAA8}">
      <dsp:nvSpPr>
        <dsp:cNvPr id="0" name=""/>
        <dsp:cNvSpPr/>
      </dsp:nvSpPr>
      <dsp:spPr>
        <a:xfrm>
          <a:off x="2036884" y="1574474"/>
          <a:ext cx="314235" cy="1178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383"/>
              </a:lnTo>
              <a:lnTo>
                <a:pt x="314235" y="11783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65EA45-C70D-47BD-A80F-EE668256BC7D}">
      <dsp:nvSpPr>
        <dsp:cNvPr id="0" name=""/>
        <dsp:cNvSpPr/>
      </dsp:nvSpPr>
      <dsp:spPr>
        <a:xfrm>
          <a:off x="2351119" y="1967269"/>
          <a:ext cx="2513885" cy="1571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When the costumer asks for a proposal.  </a:t>
          </a:r>
          <a:endParaRPr lang="en-US" sz="2100" kern="1200" dirty="0"/>
        </a:p>
      </dsp:txBody>
      <dsp:txXfrm>
        <a:off x="2397137" y="2013287"/>
        <a:ext cx="2421849" cy="1479142"/>
      </dsp:txXfrm>
    </dsp:sp>
    <dsp:sp modelId="{6E95A108-05B6-40D8-864E-EC0F7ADEBDAB}">
      <dsp:nvSpPr>
        <dsp:cNvPr id="0" name=""/>
        <dsp:cNvSpPr/>
      </dsp:nvSpPr>
      <dsp:spPr>
        <a:xfrm>
          <a:off x="2036884" y="1574474"/>
          <a:ext cx="314235" cy="31423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42357"/>
              </a:lnTo>
              <a:lnTo>
                <a:pt x="314235" y="314235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7101B4-C178-4087-9E41-38E78E537C4D}">
      <dsp:nvSpPr>
        <dsp:cNvPr id="0" name=""/>
        <dsp:cNvSpPr/>
      </dsp:nvSpPr>
      <dsp:spPr>
        <a:xfrm>
          <a:off x="2351119" y="3931242"/>
          <a:ext cx="2513885" cy="1571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5197846"/>
              <a:satOff val="-23984"/>
              <a:lumOff val="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It can be asked verbal or through a written request</a:t>
          </a:r>
          <a:endParaRPr lang="en-US" sz="2100" kern="1200" dirty="0"/>
        </a:p>
      </dsp:txBody>
      <dsp:txXfrm>
        <a:off x="2397137" y="3977260"/>
        <a:ext cx="2421849" cy="1479142"/>
      </dsp:txXfrm>
    </dsp:sp>
    <dsp:sp modelId="{8D66BEEA-8483-48FE-892D-F45E00AA454A}">
      <dsp:nvSpPr>
        <dsp:cNvPr id="0" name=""/>
        <dsp:cNvSpPr/>
      </dsp:nvSpPr>
      <dsp:spPr>
        <a:xfrm>
          <a:off x="5650594" y="3296"/>
          <a:ext cx="3142357" cy="1571178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Unsolicited</a:t>
          </a:r>
          <a:endParaRPr lang="en-US" sz="4900" kern="1200" dirty="0"/>
        </a:p>
      </dsp:txBody>
      <dsp:txXfrm>
        <a:off x="5696612" y="49314"/>
        <a:ext cx="3050321" cy="1479142"/>
      </dsp:txXfrm>
    </dsp:sp>
    <dsp:sp modelId="{60B876B6-3B38-4E53-8183-335D8352C2EF}">
      <dsp:nvSpPr>
        <dsp:cNvPr id="0" name=""/>
        <dsp:cNvSpPr/>
      </dsp:nvSpPr>
      <dsp:spPr>
        <a:xfrm>
          <a:off x="5964830" y="1574474"/>
          <a:ext cx="314235" cy="1178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383"/>
              </a:lnTo>
              <a:lnTo>
                <a:pt x="314235" y="11783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AB464D-E11F-48CC-B3AB-D5198FA63B3D}">
      <dsp:nvSpPr>
        <dsp:cNvPr id="0" name=""/>
        <dsp:cNvSpPr/>
      </dsp:nvSpPr>
      <dsp:spPr>
        <a:xfrm>
          <a:off x="6279066" y="1967269"/>
          <a:ext cx="2513885" cy="15711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When you send proposal without asking because you think it is a good idea</a:t>
          </a:r>
          <a:endParaRPr lang="en-US" sz="2100" kern="1200" dirty="0"/>
        </a:p>
      </dsp:txBody>
      <dsp:txXfrm>
        <a:off x="6325084" y="2013287"/>
        <a:ext cx="2421849" cy="147914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B7C984-0FCA-419C-92C0-7CF807183653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1. Introduction 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0" y="39687"/>
        <a:ext cx="3286125" cy="1971675"/>
      </dsp:txXfrm>
    </dsp:sp>
    <dsp:sp modelId="{7E80134E-6DA9-47AE-B08B-CAF735407772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2. Proposed Solution 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3614737" y="39687"/>
        <a:ext cx="3286125" cy="1971675"/>
      </dsp:txXfrm>
    </dsp:sp>
    <dsp:sp modelId="{BE87933A-D38E-4E74-A9DA-426AC7EE9FF5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3. Work flow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7229475" y="39687"/>
        <a:ext cx="3286125" cy="1971675"/>
      </dsp:txXfrm>
    </dsp:sp>
    <dsp:sp modelId="{7BF5FE0B-BBC9-4844-9865-59B7253F1C36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4. Fee Summary  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1807368" y="2339975"/>
        <a:ext cx="3286125" cy="1971675"/>
      </dsp:txXfrm>
    </dsp:sp>
    <dsp:sp modelId="{B9FFC44F-69DE-4FAF-8AD1-F928707BA7E8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smtClean="0">
              <a:solidFill>
                <a:schemeClr val="tx1"/>
              </a:solidFill>
            </a:rPr>
            <a:t>5. Any other pointer </a:t>
          </a:r>
          <a:endParaRPr lang="en-US" sz="4500" kern="1200" dirty="0">
            <a:solidFill>
              <a:schemeClr val="tx1"/>
            </a:solidFill>
          </a:endParaRPr>
        </a:p>
      </dsp:txBody>
      <dsp:txXfrm>
        <a:off x="5422106" y="2339975"/>
        <a:ext cx="3286125" cy="19716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792A7-862D-4213-91EB-DF7332A24BAF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Introduction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0" y="39687"/>
        <a:ext cx="3286125" cy="1971675"/>
      </dsp:txXfrm>
    </dsp:sp>
    <dsp:sp modelId="{C1F687E9-FF24-423D-BD80-728C4C920F47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2598923"/>
                <a:satOff val="-11992"/>
                <a:lumOff val="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98923"/>
                <a:satOff val="-11992"/>
                <a:lumOff val="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98923"/>
                <a:satOff val="-11992"/>
                <a:lumOff val="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Literature review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3614737" y="39687"/>
        <a:ext cx="3286125" cy="1971675"/>
      </dsp:txXfrm>
    </dsp:sp>
    <dsp:sp modelId="{CC4F6B6C-B964-4BF2-952E-0FDE9764766F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Methodology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7229475" y="39687"/>
        <a:ext cx="3286125" cy="1971675"/>
      </dsp:txXfrm>
    </dsp:sp>
    <dsp:sp modelId="{F1A352FA-5E1F-4608-8A2F-5825B4193567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7796769"/>
                <a:satOff val="-35976"/>
                <a:lumOff val="13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796769"/>
                <a:satOff val="-35976"/>
                <a:lumOff val="13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796769"/>
                <a:satOff val="-35976"/>
                <a:lumOff val="13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Results and discussion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1807368" y="2339975"/>
        <a:ext cx="3286125" cy="1971675"/>
      </dsp:txXfrm>
    </dsp:sp>
    <dsp:sp modelId="{3D435103-69E1-4D51-B30D-E8DD44BB2886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 smtClean="0">
              <a:solidFill>
                <a:schemeClr val="tx1"/>
              </a:solidFill>
            </a:rPr>
            <a:t>Conclusion </a:t>
          </a:r>
          <a:endParaRPr lang="en-US" sz="4200" kern="1200" dirty="0">
            <a:solidFill>
              <a:schemeClr val="tx1"/>
            </a:solidFill>
          </a:endParaRPr>
        </a:p>
      </dsp:txBody>
      <dsp:txXfrm>
        <a:off x="5422106" y="2339975"/>
        <a:ext cx="3286125" cy="197167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AECF4-5D00-41B2-A135-6ACE357387EA}">
      <dsp:nvSpPr>
        <dsp:cNvPr id="0" name=""/>
        <dsp:cNvSpPr/>
      </dsp:nvSpPr>
      <dsp:spPr>
        <a:xfrm>
          <a:off x="1556699" y="3257880"/>
          <a:ext cx="3314780" cy="781275"/>
        </a:xfrm>
        <a:custGeom>
          <a:avLst/>
          <a:gdLst/>
          <a:ahLst/>
          <a:cxnLst/>
          <a:rect l="0" t="0" r="0" b="0"/>
          <a:pathLst>
            <a:path>
              <a:moveTo>
                <a:pt x="0" y="781275"/>
              </a:moveTo>
              <a:lnTo>
                <a:pt x="3314780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8C54D-AC22-4566-87F2-28B1DFA89C55}">
      <dsp:nvSpPr>
        <dsp:cNvPr id="0" name=""/>
        <dsp:cNvSpPr/>
      </dsp:nvSpPr>
      <dsp:spPr>
        <a:xfrm>
          <a:off x="1556699" y="724992"/>
          <a:ext cx="4399546" cy="2627202"/>
        </a:xfrm>
        <a:custGeom>
          <a:avLst/>
          <a:gdLst/>
          <a:ahLst/>
          <a:cxnLst/>
          <a:rect l="0" t="0" r="0" b="0"/>
          <a:pathLst>
            <a:path>
              <a:moveTo>
                <a:pt x="4399546" y="0"/>
              </a:moveTo>
              <a:lnTo>
                <a:pt x="4399546" y="2353221"/>
              </a:lnTo>
              <a:lnTo>
                <a:pt x="0" y="2353221"/>
              </a:lnTo>
              <a:lnTo>
                <a:pt x="0" y="262720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0499DC-5384-4345-99B4-32D56E42A418}">
      <dsp:nvSpPr>
        <dsp:cNvPr id="0" name=""/>
        <dsp:cNvSpPr/>
      </dsp:nvSpPr>
      <dsp:spPr>
        <a:xfrm>
          <a:off x="3286125" y="2364739"/>
          <a:ext cx="1807368" cy="8601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6162"/>
              </a:lnTo>
              <a:lnTo>
                <a:pt x="1807368" y="586162"/>
              </a:lnTo>
              <a:lnTo>
                <a:pt x="1807368" y="8601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8776E-3792-4580-94F2-DFC2C72192C2}">
      <dsp:nvSpPr>
        <dsp:cNvPr id="0" name=""/>
        <dsp:cNvSpPr/>
      </dsp:nvSpPr>
      <dsp:spPr>
        <a:xfrm>
          <a:off x="1478756" y="2364739"/>
          <a:ext cx="1807368" cy="860143"/>
        </a:xfrm>
        <a:custGeom>
          <a:avLst/>
          <a:gdLst/>
          <a:ahLst/>
          <a:cxnLst/>
          <a:rect l="0" t="0" r="0" b="0"/>
          <a:pathLst>
            <a:path>
              <a:moveTo>
                <a:pt x="1807368" y="0"/>
              </a:moveTo>
              <a:lnTo>
                <a:pt x="1807368" y="586162"/>
              </a:lnTo>
              <a:lnTo>
                <a:pt x="0" y="586162"/>
              </a:lnTo>
              <a:lnTo>
                <a:pt x="0" y="86014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E8FA25-BFA9-43C6-A20D-678158672A0C}">
      <dsp:nvSpPr>
        <dsp:cNvPr id="0" name=""/>
        <dsp:cNvSpPr/>
      </dsp:nvSpPr>
      <dsp:spPr>
        <a:xfrm>
          <a:off x="3286125" y="724992"/>
          <a:ext cx="2670121" cy="928390"/>
        </a:xfrm>
        <a:custGeom>
          <a:avLst/>
          <a:gdLst/>
          <a:ahLst/>
          <a:cxnLst/>
          <a:rect l="0" t="0" r="0" b="0"/>
          <a:pathLst>
            <a:path>
              <a:moveTo>
                <a:pt x="2670121" y="0"/>
              </a:moveTo>
              <a:lnTo>
                <a:pt x="2670121" y="654409"/>
              </a:lnTo>
              <a:lnTo>
                <a:pt x="0" y="654409"/>
              </a:lnTo>
              <a:lnTo>
                <a:pt x="0" y="92839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2C47-970C-4050-BE8B-3081AAAAA6F8}">
      <dsp:nvSpPr>
        <dsp:cNvPr id="0" name=""/>
        <dsp:cNvSpPr/>
      </dsp:nvSpPr>
      <dsp:spPr>
        <a:xfrm>
          <a:off x="4477489" y="-10853"/>
          <a:ext cx="2957512" cy="7358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EF43812-4313-42F3-84BF-5762B9FFD594}">
      <dsp:nvSpPr>
        <dsp:cNvPr id="0" name=""/>
        <dsp:cNvSpPr/>
      </dsp:nvSpPr>
      <dsp:spPr>
        <a:xfrm>
          <a:off x="4806102" y="301328"/>
          <a:ext cx="2957512" cy="7358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accent2">
                  <a:lumMod val="75000"/>
                </a:schemeClr>
              </a:solidFill>
            </a:rPr>
            <a:t>INTRODUCTION </a:t>
          </a:r>
          <a:endParaRPr lang="en-US" sz="2400" b="1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4827654" y="322880"/>
        <a:ext cx="2914408" cy="692741"/>
      </dsp:txXfrm>
    </dsp:sp>
    <dsp:sp modelId="{E6214A74-4A75-4C9D-8666-F05851F78E46}">
      <dsp:nvSpPr>
        <dsp:cNvPr id="0" name=""/>
        <dsp:cNvSpPr/>
      </dsp:nvSpPr>
      <dsp:spPr>
        <a:xfrm>
          <a:off x="1807368" y="1653382"/>
          <a:ext cx="2957512" cy="7113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48F486-660A-41EA-9FE7-962CDD36C825}">
      <dsp:nvSpPr>
        <dsp:cNvPr id="0" name=""/>
        <dsp:cNvSpPr/>
      </dsp:nvSpPr>
      <dsp:spPr>
        <a:xfrm>
          <a:off x="2135981" y="1965564"/>
          <a:ext cx="2957512" cy="7113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Background </a:t>
          </a:r>
          <a:endParaRPr lang="en-US" sz="2400" kern="1200" dirty="0"/>
        </a:p>
      </dsp:txBody>
      <dsp:txXfrm>
        <a:off x="2156816" y="1986399"/>
        <a:ext cx="2915842" cy="669686"/>
      </dsp:txXfrm>
    </dsp:sp>
    <dsp:sp modelId="{955A64D8-7727-4D35-9FB4-EC834838C833}">
      <dsp:nvSpPr>
        <dsp:cNvPr id="0" name=""/>
        <dsp:cNvSpPr/>
      </dsp:nvSpPr>
      <dsp:spPr>
        <a:xfrm>
          <a:off x="0" y="3224882"/>
          <a:ext cx="2957512" cy="5935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388D8A-6651-4379-982B-8C4C1D9B41CA}">
      <dsp:nvSpPr>
        <dsp:cNvPr id="0" name=""/>
        <dsp:cNvSpPr/>
      </dsp:nvSpPr>
      <dsp:spPr>
        <a:xfrm>
          <a:off x="328612" y="3537064"/>
          <a:ext cx="2957512" cy="5935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Problem statement </a:t>
          </a:r>
          <a:endParaRPr lang="en-US" sz="2400" kern="1200" dirty="0"/>
        </a:p>
      </dsp:txBody>
      <dsp:txXfrm>
        <a:off x="345997" y="3554449"/>
        <a:ext cx="2922742" cy="558797"/>
      </dsp:txXfrm>
    </dsp:sp>
    <dsp:sp modelId="{203E2AD9-0F8D-4ACE-85C5-4F443C1B7924}">
      <dsp:nvSpPr>
        <dsp:cNvPr id="0" name=""/>
        <dsp:cNvSpPr/>
      </dsp:nvSpPr>
      <dsp:spPr>
        <a:xfrm>
          <a:off x="3614737" y="3224882"/>
          <a:ext cx="2957512" cy="5639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9C93466-B078-4D56-B755-5A60C9CC86C7}">
      <dsp:nvSpPr>
        <dsp:cNvPr id="0" name=""/>
        <dsp:cNvSpPr/>
      </dsp:nvSpPr>
      <dsp:spPr>
        <a:xfrm>
          <a:off x="3943350" y="3537064"/>
          <a:ext cx="2957512" cy="5639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Objectives</a:t>
          </a:r>
          <a:endParaRPr lang="en-US" sz="2400" kern="1200" dirty="0"/>
        </a:p>
      </dsp:txBody>
      <dsp:txXfrm>
        <a:off x="3959866" y="3553580"/>
        <a:ext cx="2924480" cy="530881"/>
      </dsp:txXfrm>
    </dsp:sp>
    <dsp:sp modelId="{ACFA4510-FF7B-4758-80E0-353BA008C31D}">
      <dsp:nvSpPr>
        <dsp:cNvPr id="0" name=""/>
        <dsp:cNvSpPr/>
      </dsp:nvSpPr>
      <dsp:spPr>
        <a:xfrm>
          <a:off x="77943" y="3352195"/>
          <a:ext cx="2957512" cy="68696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64E9CD2-71FC-410B-971D-56F42E0B6511}">
      <dsp:nvSpPr>
        <dsp:cNvPr id="0" name=""/>
        <dsp:cNvSpPr/>
      </dsp:nvSpPr>
      <dsp:spPr>
        <a:xfrm>
          <a:off x="406556" y="3664376"/>
          <a:ext cx="2957512" cy="6869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gap</a:t>
          </a:r>
          <a:endParaRPr lang="en-US" sz="2400" kern="1200" dirty="0"/>
        </a:p>
      </dsp:txBody>
      <dsp:txXfrm>
        <a:off x="426676" y="3684496"/>
        <a:ext cx="2917272" cy="646721"/>
      </dsp:txXfrm>
    </dsp:sp>
    <dsp:sp modelId="{835E1E80-891A-4671-90AD-1C8D02C66C72}">
      <dsp:nvSpPr>
        <dsp:cNvPr id="0" name=""/>
        <dsp:cNvSpPr/>
      </dsp:nvSpPr>
      <dsp:spPr>
        <a:xfrm>
          <a:off x="3392723" y="3257880"/>
          <a:ext cx="2957512" cy="781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C4AC236-8A88-47EE-A9F5-A1BF7F91A592}">
      <dsp:nvSpPr>
        <dsp:cNvPr id="0" name=""/>
        <dsp:cNvSpPr/>
      </dsp:nvSpPr>
      <dsp:spPr>
        <a:xfrm>
          <a:off x="3721336" y="3570062"/>
          <a:ext cx="2957512" cy="781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Proposed solution </a:t>
          </a:r>
          <a:endParaRPr lang="en-US" sz="2400" kern="1200" dirty="0"/>
        </a:p>
      </dsp:txBody>
      <dsp:txXfrm>
        <a:off x="3744219" y="3592945"/>
        <a:ext cx="2911746" cy="735509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39FA8-2661-4740-8619-96FDFADC02CC}">
      <dsp:nvSpPr>
        <dsp:cNvPr id="0" name=""/>
        <dsp:cNvSpPr/>
      </dsp:nvSpPr>
      <dsp:spPr>
        <a:xfrm>
          <a:off x="1206" y="3020690"/>
          <a:ext cx="10513186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>
              <a:solidFill>
                <a:schemeClr val="tx1"/>
              </a:solidFill>
            </a:rPr>
            <a:t>Contextualization of studies with your project </a:t>
          </a:r>
          <a:endParaRPr lang="en-US" sz="4300" kern="1200" dirty="0">
            <a:solidFill>
              <a:schemeClr val="tx1"/>
            </a:solidFill>
          </a:endParaRPr>
        </a:p>
      </dsp:txBody>
      <dsp:txXfrm>
        <a:off x="40162" y="3059646"/>
        <a:ext cx="10435274" cy="1252135"/>
      </dsp:txXfrm>
    </dsp:sp>
    <dsp:sp modelId="{5FE00CC6-8B07-445F-AFE2-C75CDEAB2DAF}">
      <dsp:nvSpPr>
        <dsp:cNvPr id="0" name=""/>
        <dsp:cNvSpPr/>
      </dsp:nvSpPr>
      <dsp:spPr>
        <a:xfrm>
          <a:off x="1206" y="1510645"/>
          <a:ext cx="6867539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Related studies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40162" y="1549601"/>
        <a:ext cx="6789627" cy="1252135"/>
      </dsp:txXfrm>
    </dsp:sp>
    <dsp:sp modelId="{8B624328-BB6A-4812-B839-1804FFA5B084}">
      <dsp:nvSpPr>
        <dsp:cNvPr id="0" name=""/>
        <dsp:cNvSpPr/>
      </dsp:nvSpPr>
      <dsp:spPr>
        <a:xfrm>
          <a:off x="1206" y="600"/>
          <a:ext cx="3363143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Background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40162" y="39556"/>
        <a:ext cx="3285231" cy="1252135"/>
      </dsp:txXfrm>
    </dsp:sp>
    <dsp:sp modelId="{5A7ACF19-471E-411F-BCEE-F0D21F2D6A74}">
      <dsp:nvSpPr>
        <dsp:cNvPr id="0" name=""/>
        <dsp:cNvSpPr/>
      </dsp:nvSpPr>
      <dsp:spPr>
        <a:xfrm>
          <a:off x="3505602" y="600"/>
          <a:ext cx="3363143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Frameworks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3544558" y="39556"/>
        <a:ext cx="3285231" cy="1252135"/>
      </dsp:txXfrm>
    </dsp:sp>
    <dsp:sp modelId="{2BA78C52-0FCA-44E0-BE39-64C560B8843B}">
      <dsp:nvSpPr>
        <dsp:cNvPr id="0" name=""/>
        <dsp:cNvSpPr/>
      </dsp:nvSpPr>
      <dsp:spPr>
        <a:xfrm>
          <a:off x="7151249" y="1510645"/>
          <a:ext cx="3363143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Deficiencies in related studies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7190205" y="1549601"/>
        <a:ext cx="3285231" cy="1252135"/>
      </dsp:txXfrm>
    </dsp:sp>
    <dsp:sp modelId="{6F96CA1E-0520-4758-8D5B-398A2CB32AC5}">
      <dsp:nvSpPr>
        <dsp:cNvPr id="0" name=""/>
        <dsp:cNvSpPr/>
      </dsp:nvSpPr>
      <dsp:spPr>
        <a:xfrm>
          <a:off x="7151249" y="600"/>
          <a:ext cx="3363143" cy="13300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</a:rPr>
            <a:t>Concepts </a:t>
          </a:r>
          <a:endParaRPr lang="en-US" sz="3500" kern="1200" dirty="0">
            <a:solidFill>
              <a:schemeClr val="tx1"/>
            </a:solidFill>
          </a:endParaRPr>
        </a:p>
      </dsp:txBody>
      <dsp:txXfrm>
        <a:off x="7190205" y="39556"/>
        <a:ext cx="3285231" cy="12521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F5B08-CC2C-438C-A86C-CB3E87465FD5}">
      <dsp:nvSpPr>
        <dsp:cNvPr id="0" name=""/>
        <dsp:cNvSpPr/>
      </dsp:nvSpPr>
      <dsp:spPr>
        <a:xfrm rot="5400000">
          <a:off x="1110935" y="987930"/>
          <a:ext cx="1546756" cy="186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87034E-B2F9-411D-9791-3DD486C27003}">
      <dsp:nvSpPr>
        <dsp:cNvPr id="0" name=""/>
        <dsp:cNvSpPr/>
      </dsp:nvSpPr>
      <dsp:spPr>
        <a:xfrm>
          <a:off x="1466407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1.SPECIFICATION AND DESIGN  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1502816" y="36688"/>
        <a:ext cx="1998981" cy="1170261"/>
      </dsp:txXfrm>
    </dsp:sp>
    <dsp:sp modelId="{9B550B4E-AF53-41E0-AE9E-7ED4A951EF1F}">
      <dsp:nvSpPr>
        <dsp:cNvPr id="0" name=""/>
        <dsp:cNvSpPr/>
      </dsp:nvSpPr>
      <dsp:spPr>
        <a:xfrm rot="5400000">
          <a:off x="1110935" y="2541780"/>
          <a:ext cx="1546756" cy="186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7C0440-112F-4935-AD96-3CADE7A7D4AB}">
      <dsp:nvSpPr>
        <dsp:cNvPr id="0" name=""/>
        <dsp:cNvSpPr/>
      </dsp:nvSpPr>
      <dsp:spPr>
        <a:xfrm>
          <a:off x="1466407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Details of the components used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502816" y="1590538"/>
        <a:ext cx="1998981" cy="1170261"/>
      </dsp:txXfrm>
    </dsp:sp>
    <dsp:sp modelId="{531D1DBF-BC28-4235-9FB4-63A947798BFA}">
      <dsp:nvSpPr>
        <dsp:cNvPr id="0" name=""/>
        <dsp:cNvSpPr/>
      </dsp:nvSpPr>
      <dsp:spPr>
        <a:xfrm>
          <a:off x="1887860" y="3318704"/>
          <a:ext cx="2748400" cy="1864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F58EF-7986-4AA8-B503-B47559025411}">
      <dsp:nvSpPr>
        <dsp:cNvPr id="0" name=""/>
        <dsp:cNvSpPr/>
      </dsp:nvSpPr>
      <dsp:spPr>
        <a:xfrm>
          <a:off x="1466407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Working of the components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1502816" y="3144387"/>
        <a:ext cx="1998981" cy="1170261"/>
      </dsp:txXfrm>
    </dsp:sp>
    <dsp:sp modelId="{DFBBB577-15B9-4A19-BFF0-DB454CDFBD8E}">
      <dsp:nvSpPr>
        <dsp:cNvPr id="0" name=""/>
        <dsp:cNvSpPr/>
      </dsp:nvSpPr>
      <dsp:spPr>
        <a:xfrm rot="16200000">
          <a:off x="3866428" y="2541780"/>
          <a:ext cx="1546756" cy="18646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A1667B-19B7-4DE1-BBD7-0D8FC2D3AFDD}">
      <dsp:nvSpPr>
        <dsp:cNvPr id="0" name=""/>
        <dsp:cNvSpPr/>
      </dsp:nvSpPr>
      <dsp:spPr>
        <a:xfrm>
          <a:off x="4221900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Talks about the architecture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58309" y="3144387"/>
        <a:ext cx="1998981" cy="1170261"/>
      </dsp:txXfrm>
    </dsp:sp>
    <dsp:sp modelId="{2F98C2CF-FCA3-4D10-A482-283C272D6DC5}">
      <dsp:nvSpPr>
        <dsp:cNvPr id="0" name=""/>
        <dsp:cNvSpPr/>
      </dsp:nvSpPr>
      <dsp:spPr>
        <a:xfrm rot="16200000">
          <a:off x="3866428" y="987930"/>
          <a:ext cx="1546756" cy="18646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0C4B120-D9FC-42E9-AE79-F0D58D85ED65}">
      <dsp:nvSpPr>
        <dsp:cNvPr id="0" name=""/>
        <dsp:cNvSpPr/>
      </dsp:nvSpPr>
      <dsp:spPr>
        <a:xfrm>
          <a:off x="4221900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The uses for users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58309" y="1590538"/>
        <a:ext cx="1998981" cy="1170261"/>
      </dsp:txXfrm>
    </dsp:sp>
    <dsp:sp modelId="{2A670C9A-DDFF-49B9-9DB5-703CB8FADE46}">
      <dsp:nvSpPr>
        <dsp:cNvPr id="0" name=""/>
        <dsp:cNvSpPr/>
      </dsp:nvSpPr>
      <dsp:spPr>
        <a:xfrm>
          <a:off x="4643353" y="211006"/>
          <a:ext cx="2748400" cy="1864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7FB4F8-AF2A-4466-B5B9-570A03FF459B}">
      <dsp:nvSpPr>
        <dsp:cNvPr id="0" name=""/>
        <dsp:cNvSpPr/>
      </dsp:nvSpPr>
      <dsp:spPr>
        <a:xfrm>
          <a:off x="4221900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Procedure for working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4258309" y="36688"/>
        <a:ext cx="1998981" cy="1170261"/>
      </dsp:txXfrm>
    </dsp:sp>
    <dsp:sp modelId="{E96B0B9D-8261-443E-8668-A6C74A276055}">
      <dsp:nvSpPr>
        <dsp:cNvPr id="0" name=""/>
        <dsp:cNvSpPr/>
      </dsp:nvSpPr>
      <dsp:spPr>
        <a:xfrm rot="5400000">
          <a:off x="6621921" y="987930"/>
          <a:ext cx="1546756" cy="18646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16F1C7-1C3B-4233-A688-B9065894C9C9}">
      <dsp:nvSpPr>
        <dsp:cNvPr id="0" name=""/>
        <dsp:cNvSpPr/>
      </dsp:nvSpPr>
      <dsp:spPr>
        <a:xfrm>
          <a:off x="6977393" y="27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Can be evolved while working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013802" y="36688"/>
        <a:ext cx="1998981" cy="1170261"/>
      </dsp:txXfrm>
    </dsp:sp>
    <dsp:sp modelId="{E280AA03-7F51-4B6E-86DC-B629A8AF8024}">
      <dsp:nvSpPr>
        <dsp:cNvPr id="0" name=""/>
        <dsp:cNvSpPr/>
      </dsp:nvSpPr>
      <dsp:spPr>
        <a:xfrm rot="5400000">
          <a:off x="6621921" y="2541780"/>
          <a:ext cx="1546756" cy="18646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86EC6D-3FAB-4F1E-B594-BCAAA5B5F25B}">
      <dsp:nvSpPr>
        <dsp:cNvPr id="0" name=""/>
        <dsp:cNvSpPr/>
      </dsp:nvSpPr>
      <dsp:spPr>
        <a:xfrm>
          <a:off x="6977393" y="1554129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Justify your choice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013802" y="1590538"/>
        <a:ext cx="1998981" cy="1170261"/>
      </dsp:txXfrm>
    </dsp:sp>
    <dsp:sp modelId="{47AF4CBB-7B7D-4C4D-9A4A-FFC3B17EDB68}">
      <dsp:nvSpPr>
        <dsp:cNvPr id="0" name=""/>
        <dsp:cNvSpPr/>
      </dsp:nvSpPr>
      <dsp:spPr>
        <a:xfrm>
          <a:off x="6977393" y="3107978"/>
          <a:ext cx="2071799" cy="1243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tx1"/>
              </a:solidFill>
            </a:rPr>
            <a:t>Connect </a:t>
          </a:r>
          <a:endParaRPr lang="en-US" sz="2000" kern="1200" dirty="0">
            <a:solidFill>
              <a:schemeClr val="tx1"/>
            </a:solidFill>
          </a:endParaRPr>
        </a:p>
      </dsp:txBody>
      <dsp:txXfrm>
        <a:off x="7013802" y="3144387"/>
        <a:ext cx="1998981" cy="117026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0C7C9-74C4-4393-A1D7-B32FAC876523}">
      <dsp:nvSpPr>
        <dsp:cNvPr id="0" name=""/>
        <dsp:cNvSpPr/>
      </dsp:nvSpPr>
      <dsp:spPr>
        <a:xfrm rot="5400000">
          <a:off x="954858" y="1537304"/>
          <a:ext cx="2403510" cy="289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29191-A55F-4483-A49F-D656026226E6}">
      <dsp:nvSpPr>
        <dsp:cNvPr id="0" name=""/>
        <dsp:cNvSpPr/>
      </dsp:nvSpPr>
      <dsp:spPr>
        <a:xfrm>
          <a:off x="1507227" y="2590"/>
          <a:ext cx="3219375" cy="19316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2.Implementation 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1563802" y="59165"/>
        <a:ext cx="3106225" cy="1818475"/>
      </dsp:txXfrm>
    </dsp:sp>
    <dsp:sp modelId="{139859D9-20E8-4BFF-BFDE-300DD907AE2E}">
      <dsp:nvSpPr>
        <dsp:cNvPr id="0" name=""/>
        <dsp:cNvSpPr/>
      </dsp:nvSpPr>
      <dsp:spPr>
        <a:xfrm>
          <a:off x="2162124" y="2744570"/>
          <a:ext cx="4270748" cy="289743"/>
        </a:xfrm>
        <a:prstGeom prst="rect">
          <a:avLst/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6D43C-A5FD-485E-8AC3-19E6E60ADD3F}">
      <dsp:nvSpPr>
        <dsp:cNvPr id="0" name=""/>
        <dsp:cNvSpPr/>
      </dsp:nvSpPr>
      <dsp:spPr>
        <a:xfrm>
          <a:off x="1507227" y="2417122"/>
          <a:ext cx="3219375" cy="1931625"/>
        </a:xfrm>
        <a:prstGeom prst="roundRect">
          <a:avLst>
            <a:gd name="adj" fmla="val 10000"/>
          </a:avLst>
        </a:prstGeom>
        <a:solidFill>
          <a:schemeClr val="accent4">
            <a:hueOff val="3465231"/>
            <a:satOff val="-15989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Talks about codes and algorithms on a finer level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1563802" y="2473697"/>
        <a:ext cx="3106225" cy="1818475"/>
      </dsp:txXfrm>
    </dsp:sp>
    <dsp:sp modelId="{DEDF53D7-17BC-4FB9-BB16-8D7C4850F898}">
      <dsp:nvSpPr>
        <dsp:cNvPr id="0" name=""/>
        <dsp:cNvSpPr/>
      </dsp:nvSpPr>
      <dsp:spPr>
        <a:xfrm rot="16200000">
          <a:off x="5236627" y="1537304"/>
          <a:ext cx="2403510" cy="289743"/>
        </a:xfrm>
        <a:prstGeom prst="rect">
          <a:avLst/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10450-17B5-4118-89CF-920DE3E74C91}">
      <dsp:nvSpPr>
        <dsp:cNvPr id="0" name=""/>
        <dsp:cNvSpPr/>
      </dsp:nvSpPr>
      <dsp:spPr>
        <a:xfrm>
          <a:off x="5788996" y="2417122"/>
          <a:ext cx="3219375" cy="1931625"/>
        </a:xfrm>
        <a:prstGeom prst="roundRect">
          <a:avLst>
            <a:gd name="adj" fmla="val 10000"/>
          </a:avLst>
        </a:prstGeom>
        <a:solidFill>
          <a:schemeClr val="accent4">
            <a:hueOff val="6930461"/>
            <a:satOff val="-31979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Realization of concepts and ideas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5845571" y="2473697"/>
        <a:ext cx="3106225" cy="1818475"/>
      </dsp:txXfrm>
    </dsp:sp>
    <dsp:sp modelId="{672A63F3-24D0-4992-81D6-8F78B91F4E66}">
      <dsp:nvSpPr>
        <dsp:cNvPr id="0" name=""/>
        <dsp:cNvSpPr/>
      </dsp:nvSpPr>
      <dsp:spPr>
        <a:xfrm>
          <a:off x="5788996" y="2590"/>
          <a:ext cx="3219375" cy="1931625"/>
        </a:xfrm>
        <a:prstGeom prst="roundRect">
          <a:avLst>
            <a:gd name="adj" fmla="val 1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>
              <a:solidFill>
                <a:schemeClr val="tx1"/>
              </a:solidFill>
            </a:rPr>
            <a:t>Solutions to problems</a:t>
          </a:r>
          <a:endParaRPr lang="en-US" sz="3100" kern="1200" dirty="0">
            <a:solidFill>
              <a:schemeClr val="tx1"/>
            </a:solidFill>
          </a:endParaRPr>
        </a:p>
      </dsp:txBody>
      <dsp:txXfrm>
        <a:off x="5845571" y="59165"/>
        <a:ext cx="3106225" cy="181847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15FEAB-B6CB-4A8A-9CA1-765E0CDE3CDA}">
      <dsp:nvSpPr>
        <dsp:cNvPr id="0" name=""/>
        <dsp:cNvSpPr/>
      </dsp:nvSpPr>
      <dsp:spPr>
        <a:xfrm>
          <a:off x="0" y="150687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7383C52-2735-4A5C-895B-E4552E85771C}">
      <dsp:nvSpPr>
        <dsp:cNvPr id="0" name=""/>
        <dsp:cNvSpPr/>
      </dsp:nvSpPr>
      <dsp:spPr>
        <a:xfrm>
          <a:off x="525780" y="1226431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Talk about achieved goals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1253811"/>
        <a:ext cx="7306160" cy="506120"/>
      </dsp:txXfrm>
    </dsp:sp>
    <dsp:sp modelId="{4D092E66-8DA5-436F-AED6-939D844B74DF}">
      <dsp:nvSpPr>
        <dsp:cNvPr id="0" name=""/>
        <dsp:cNvSpPr/>
      </dsp:nvSpPr>
      <dsp:spPr>
        <a:xfrm>
          <a:off x="0" y="236871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A810328-4854-4F46-BA80-844802A31B85}">
      <dsp:nvSpPr>
        <dsp:cNvPr id="0" name=""/>
        <dsp:cNvSpPr/>
      </dsp:nvSpPr>
      <dsp:spPr>
        <a:xfrm>
          <a:off x="525780" y="2088271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Talk about the reasoning about tests and methods you carried out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2115651"/>
        <a:ext cx="7306160" cy="506120"/>
      </dsp:txXfrm>
    </dsp:sp>
    <dsp:sp modelId="{FC0302FC-7CF2-425A-96A5-7D31F8EE477C}">
      <dsp:nvSpPr>
        <dsp:cNvPr id="0" name=""/>
        <dsp:cNvSpPr/>
      </dsp:nvSpPr>
      <dsp:spPr>
        <a:xfrm>
          <a:off x="0" y="3230551"/>
          <a:ext cx="1051560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F211FC-5041-4E20-BEB0-19B1CC1D917D}">
      <dsp:nvSpPr>
        <dsp:cNvPr id="0" name=""/>
        <dsp:cNvSpPr/>
      </dsp:nvSpPr>
      <dsp:spPr>
        <a:xfrm>
          <a:off x="525780" y="2950111"/>
          <a:ext cx="7360920" cy="560880"/>
        </a:xfrm>
        <a:prstGeom prst="round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Critical evaluation of the achieved goals in the end and appraisal 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553160" y="2977491"/>
        <a:ext cx="7306160" cy="50612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01398-D77A-4AB8-AE70-D4CF9E42DC77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1"/>
              </a:solidFill>
            </a:rPr>
            <a:t>Conclusion talks about the overall summary and conclusion of the project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38234" y="38234"/>
        <a:ext cx="7529629" cy="1228933"/>
      </dsp:txXfrm>
    </dsp:sp>
    <dsp:sp modelId="{54CC7C2C-861D-4E09-9980-54631FDFFC8E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1"/>
              </a:solidFill>
            </a:rPr>
            <a:t>Future work would provide a starting point for the next research 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826903" y="1561202"/>
        <a:ext cx="7224611" cy="1228933"/>
      </dsp:txXfrm>
    </dsp:sp>
    <dsp:sp modelId="{80A5655C-A126-4203-8242-6FE15BF6E70E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>
              <a:solidFill>
                <a:schemeClr val="tx1"/>
              </a:solidFill>
            </a:rPr>
            <a:t>Integrate the two. </a:t>
          </a:r>
          <a:endParaRPr lang="en-US" sz="3400" kern="1200" dirty="0">
            <a:solidFill>
              <a:schemeClr val="tx1"/>
            </a:solidFill>
          </a:endParaRPr>
        </a:p>
      </dsp:txBody>
      <dsp:txXfrm>
        <a:off x="1615573" y="3084170"/>
        <a:ext cx="7224611" cy="1228933"/>
      </dsp:txXfrm>
    </dsp:sp>
    <dsp:sp modelId="{A96043A7-3D17-479E-B3F7-157816548BD3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8280664" y="989929"/>
        <a:ext cx="466680" cy="638504"/>
      </dsp:txXfrm>
    </dsp:sp>
    <dsp:sp modelId="{61E775E7-C8B9-4D3D-AE46-263AEADB0AA4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>
            <a:solidFill>
              <a:schemeClr val="tx1"/>
            </a:solidFill>
          </a:endParaRPr>
        </a:p>
      </dsp:txBody>
      <dsp:txXfrm>
        <a:off x="9069334" y="2504195"/>
        <a:ext cx="466680" cy="638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5B360-D850-4923-857F-F7260D63FDDD}">
      <dsp:nvSpPr>
        <dsp:cNvPr id="0" name=""/>
        <dsp:cNvSpPr/>
      </dsp:nvSpPr>
      <dsp:spPr>
        <a:xfrm>
          <a:off x="4042800" y="2273"/>
          <a:ext cx="2430000" cy="9938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Simplicity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4042800" y="2273"/>
        <a:ext cx="2430000" cy="993820"/>
      </dsp:txXfrm>
    </dsp:sp>
    <dsp:sp modelId="{059BC268-A9C6-48E7-B11C-BE4CFA8DCE7F}">
      <dsp:nvSpPr>
        <dsp:cNvPr id="0" name=""/>
        <dsp:cNvSpPr/>
      </dsp:nvSpPr>
      <dsp:spPr>
        <a:xfrm>
          <a:off x="4402800" y="1045784"/>
          <a:ext cx="1710000" cy="9938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Clarity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4402800" y="1045784"/>
        <a:ext cx="1710000" cy="993820"/>
      </dsp:txXfrm>
    </dsp:sp>
    <dsp:sp modelId="{D175DF33-DE9C-4AB7-9D21-8BF80E924C15}">
      <dsp:nvSpPr>
        <dsp:cNvPr id="0" name=""/>
        <dsp:cNvSpPr/>
      </dsp:nvSpPr>
      <dsp:spPr>
        <a:xfrm>
          <a:off x="3907800" y="2089295"/>
          <a:ext cx="2700000" cy="9938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Objectivity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3907800" y="2089295"/>
        <a:ext cx="2700000" cy="993820"/>
      </dsp:txXfrm>
    </dsp:sp>
    <dsp:sp modelId="{9EA35801-F99C-49E1-A55E-0AE19E003A79}">
      <dsp:nvSpPr>
        <dsp:cNvPr id="0" name=""/>
        <dsp:cNvSpPr/>
      </dsp:nvSpPr>
      <dsp:spPr>
        <a:xfrm>
          <a:off x="4110300" y="3132806"/>
          <a:ext cx="2295000" cy="9938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Precision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4110300" y="3132806"/>
        <a:ext cx="2295000" cy="993820"/>
      </dsp:txXfrm>
    </dsp:sp>
    <dsp:sp modelId="{AE77E76E-344B-41ED-916E-9D5F8BBE875B}">
      <dsp:nvSpPr>
        <dsp:cNvPr id="0" name=""/>
        <dsp:cNvSpPr/>
      </dsp:nvSpPr>
      <dsp:spPr>
        <a:xfrm>
          <a:off x="4110300" y="4176317"/>
          <a:ext cx="2295000" cy="9938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solidFill>
                <a:schemeClr val="tx1"/>
              </a:solidFill>
            </a:rPr>
            <a:t>Economy </a:t>
          </a:r>
          <a:endParaRPr lang="en-US" sz="4400" kern="1200" dirty="0">
            <a:solidFill>
              <a:schemeClr val="tx1"/>
            </a:solidFill>
          </a:endParaRPr>
        </a:p>
      </dsp:txBody>
      <dsp:txXfrm>
        <a:off x="4110300" y="4176317"/>
        <a:ext cx="2295000" cy="99382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780228-8E98-4382-ABA2-EFE9A5AC3652}">
      <dsp:nvSpPr>
        <dsp:cNvPr id="0" name=""/>
        <dsp:cNvSpPr/>
      </dsp:nvSpPr>
      <dsp:spPr>
        <a:xfrm>
          <a:off x="979409" y="0"/>
          <a:ext cx="8556781" cy="5713701"/>
        </a:xfrm>
        <a:prstGeom prst="triangl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2A9E1C-4405-4F66-A5B8-2075A41E9605}">
      <dsp:nvSpPr>
        <dsp:cNvPr id="0" name=""/>
        <dsp:cNvSpPr/>
      </dsp:nvSpPr>
      <dsp:spPr>
        <a:xfrm>
          <a:off x="5257800" y="574438"/>
          <a:ext cx="3713905" cy="6762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Title page </a:t>
          </a:r>
          <a:endParaRPr lang="en-US" sz="1800" b="1" kern="1200" dirty="0"/>
        </a:p>
      </dsp:txBody>
      <dsp:txXfrm>
        <a:off x="5290813" y="607451"/>
        <a:ext cx="3647879" cy="610244"/>
      </dsp:txXfrm>
    </dsp:sp>
    <dsp:sp modelId="{4EA02FF5-F30B-477D-8371-5D3207642862}">
      <dsp:nvSpPr>
        <dsp:cNvPr id="0" name=""/>
        <dsp:cNvSpPr/>
      </dsp:nvSpPr>
      <dsp:spPr>
        <a:xfrm>
          <a:off x="5257800" y="1335242"/>
          <a:ext cx="3713905" cy="6762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Acknowledgment </a:t>
          </a:r>
          <a:endParaRPr lang="en-US" sz="1800" b="1" kern="1200" dirty="0"/>
        </a:p>
      </dsp:txBody>
      <dsp:txXfrm>
        <a:off x="5290813" y="1368255"/>
        <a:ext cx="3647879" cy="610244"/>
      </dsp:txXfrm>
    </dsp:sp>
    <dsp:sp modelId="{E6F4EE16-981F-4B6F-8179-C7BFA74AE78D}">
      <dsp:nvSpPr>
        <dsp:cNvPr id="0" name=""/>
        <dsp:cNvSpPr/>
      </dsp:nvSpPr>
      <dsp:spPr>
        <a:xfrm>
          <a:off x="5221960" y="2081128"/>
          <a:ext cx="3713905" cy="6762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Table of contents, figures</a:t>
          </a:r>
          <a:endParaRPr lang="en-US" sz="1800" b="1" kern="1200" dirty="0"/>
        </a:p>
      </dsp:txBody>
      <dsp:txXfrm>
        <a:off x="5254973" y="2114141"/>
        <a:ext cx="3647879" cy="610244"/>
      </dsp:txXfrm>
    </dsp:sp>
    <dsp:sp modelId="{EF8D3D8B-0646-4C20-A58F-F9E69CF86480}">
      <dsp:nvSpPr>
        <dsp:cNvPr id="0" name=""/>
        <dsp:cNvSpPr/>
      </dsp:nvSpPr>
      <dsp:spPr>
        <a:xfrm>
          <a:off x="5257800" y="2856850"/>
          <a:ext cx="3713905" cy="6762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Abbreviations, glossary of terms</a:t>
          </a:r>
          <a:endParaRPr lang="en-US" sz="2000" b="1" kern="1200" dirty="0"/>
        </a:p>
      </dsp:txBody>
      <dsp:txXfrm>
        <a:off x="5290813" y="2889863"/>
        <a:ext cx="3647879" cy="610244"/>
      </dsp:txXfrm>
    </dsp:sp>
    <dsp:sp modelId="{CC39CDD1-1DA8-42E7-8974-CE3C3C9AEC69}">
      <dsp:nvSpPr>
        <dsp:cNvPr id="0" name=""/>
        <dsp:cNvSpPr/>
      </dsp:nvSpPr>
      <dsp:spPr>
        <a:xfrm>
          <a:off x="5257800" y="3617654"/>
          <a:ext cx="3713905" cy="6762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References</a:t>
          </a:r>
          <a:r>
            <a:rPr lang="en-US" sz="2000" b="1" kern="1200" baseline="0" dirty="0" smtClean="0"/>
            <a:t> and bibliography </a:t>
          </a:r>
          <a:endParaRPr lang="en-US" sz="2000" b="1" kern="1200" dirty="0"/>
        </a:p>
      </dsp:txBody>
      <dsp:txXfrm>
        <a:off x="5290813" y="3650667"/>
        <a:ext cx="3647879" cy="610244"/>
      </dsp:txXfrm>
    </dsp:sp>
    <dsp:sp modelId="{4BA422E6-2FED-48BC-8050-72BA71DA668C}">
      <dsp:nvSpPr>
        <dsp:cNvPr id="0" name=""/>
        <dsp:cNvSpPr/>
      </dsp:nvSpPr>
      <dsp:spPr>
        <a:xfrm>
          <a:off x="5257800" y="4378458"/>
          <a:ext cx="3713905" cy="67627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 Appendices </a:t>
          </a:r>
          <a:endParaRPr lang="en-US" sz="1800" b="1" kern="1200" dirty="0"/>
        </a:p>
      </dsp:txBody>
      <dsp:txXfrm>
        <a:off x="5290813" y="4411471"/>
        <a:ext cx="3647879" cy="610244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9B1AB-F686-4109-8F0C-39E116960A5F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359" tIns="209550" rIns="39116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Memorandum </a:t>
          </a:r>
          <a:endParaRPr lang="en-US" sz="5500" kern="1200" dirty="0"/>
        </a:p>
      </dsp:txBody>
      <dsp:txXfrm rot="10800000">
        <a:off x="2707407" y="1178"/>
        <a:ext cx="6519852" cy="1892089"/>
      </dsp:txXfrm>
    </dsp:sp>
    <dsp:sp modelId="{56332421-179F-4A78-8F64-E23AEE4C97A0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6F66AD-82D7-41F5-B058-E7C597ADC539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4359" tIns="209550" rIns="39116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Formal Letters</a:t>
          </a:r>
          <a:endParaRPr lang="en-US" sz="5500" kern="1200" dirty="0"/>
        </a:p>
      </dsp:txBody>
      <dsp:txXfrm rot="10800000">
        <a:off x="2707407" y="2458070"/>
        <a:ext cx="6519852" cy="1892089"/>
      </dsp:txXfrm>
    </dsp:sp>
    <dsp:sp modelId="{C51DCC1C-09C0-4435-BF27-C9F8A6A3EF0D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80962-D05A-437F-8102-167DCA73ECA5}">
      <dsp:nvSpPr>
        <dsp:cNvPr id="0" name=""/>
        <dsp:cNvSpPr/>
      </dsp:nvSpPr>
      <dsp:spPr>
        <a:xfrm>
          <a:off x="0" y="506528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34C16-1C28-4538-9AF9-480246E1B3A9}">
      <dsp:nvSpPr>
        <dsp:cNvPr id="0" name=""/>
        <dsp:cNvSpPr/>
      </dsp:nvSpPr>
      <dsp:spPr>
        <a:xfrm>
          <a:off x="525780" y="19448"/>
          <a:ext cx="7360920" cy="974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An inside document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67003"/>
        <a:ext cx="7265810" cy="879050"/>
      </dsp:txXfrm>
    </dsp:sp>
    <dsp:sp modelId="{198E66F0-EF1A-4982-867B-1AC819B74984}">
      <dsp:nvSpPr>
        <dsp:cNvPr id="0" name=""/>
        <dsp:cNvSpPr/>
      </dsp:nvSpPr>
      <dsp:spPr>
        <a:xfrm>
          <a:off x="0" y="200340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4EDAE-FF20-435A-BABB-D8AEC5D63BA4}">
      <dsp:nvSpPr>
        <dsp:cNvPr id="0" name=""/>
        <dsp:cNvSpPr/>
      </dsp:nvSpPr>
      <dsp:spPr>
        <a:xfrm>
          <a:off x="525780" y="1516329"/>
          <a:ext cx="7360920" cy="9741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Saves time, inexpensive, informs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1563884"/>
        <a:ext cx="7265810" cy="879050"/>
      </dsp:txXfrm>
    </dsp:sp>
    <dsp:sp modelId="{49AA416C-3ED7-4976-BD98-8D45399141AA}">
      <dsp:nvSpPr>
        <dsp:cNvPr id="0" name=""/>
        <dsp:cNvSpPr/>
      </dsp:nvSpPr>
      <dsp:spPr>
        <a:xfrm>
          <a:off x="0" y="3500289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05D49A-EB57-4C01-8651-F08EED2C55EF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>
              <a:solidFill>
                <a:schemeClr val="tx1"/>
              </a:solidFill>
            </a:rPr>
            <a:t>Semiformal in nature</a:t>
          </a:r>
          <a:endParaRPr lang="en-US" sz="3300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01751-636B-4853-B44D-2189CC41DDC2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1.Heading</a:t>
          </a:r>
          <a:endParaRPr lang="en-US" sz="5500" kern="1200" dirty="0"/>
        </a:p>
      </dsp:txBody>
      <dsp:txXfrm>
        <a:off x="1748064" y="2975"/>
        <a:ext cx="3342605" cy="2005563"/>
      </dsp:txXfrm>
    </dsp:sp>
    <dsp:sp modelId="{83EC0AF3-3FB7-48B6-A0EB-00F1454C2BBC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2.Opening </a:t>
          </a:r>
          <a:endParaRPr lang="en-US" sz="5500" kern="1200" dirty="0"/>
        </a:p>
      </dsp:txBody>
      <dsp:txXfrm>
        <a:off x="5424930" y="2975"/>
        <a:ext cx="3342605" cy="2005563"/>
      </dsp:txXfrm>
    </dsp:sp>
    <dsp:sp modelId="{5701E641-5C73-411B-9F23-209F09FC1C28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3. Body </a:t>
          </a:r>
          <a:endParaRPr lang="en-US" sz="5500" kern="1200" dirty="0"/>
        </a:p>
      </dsp:txBody>
      <dsp:txXfrm>
        <a:off x="1748064" y="2342799"/>
        <a:ext cx="3342605" cy="2005563"/>
      </dsp:txXfrm>
    </dsp:sp>
    <dsp:sp modelId="{3D5D8200-AF93-48C0-B265-B97C3F590E09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lvl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500" kern="1200" dirty="0" smtClean="0"/>
            <a:t>4. Closing </a:t>
          </a:r>
          <a:endParaRPr lang="en-US" sz="5500" kern="1200" dirty="0"/>
        </a:p>
      </dsp:txBody>
      <dsp:txXfrm>
        <a:off x="5424930" y="2342799"/>
        <a:ext cx="3342605" cy="2005563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BA51-5760-4DD1-ADAE-6C9AC84B66F8}">
      <dsp:nvSpPr>
        <dsp:cNvPr id="0" name=""/>
        <dsp:cNvSpPr/>
      </dsp:nvSpPr>
      <dsp:spPr>
        <a:xfrm>
          <a:off x="0" y="1086404"/>
          <a:ext cx="10515600" cy="882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DF5C82-9272-4866-9EEA-34D443119CC8}">
      <dsp:nvSpPr>
        <dsp:cNvPr id="0" name=""/>
        <dsp:cNvSpPr/>
      </dsp:nvSpPr>
      <dsp:spPr>
        <a:xfrm>
          <a:off x="525780" y="1012185"/>
          <a:ext cx="7360920" cy="103361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1. Direct (positive messages)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76237" y="1062642"/>
        <a:ext cx="7260006" cy="932705"/>
      </dsp:txXfrm>
    </dsp:sp>
    <dsp:sp modelId="{EC2AA07D-D649-408F-A2B4-492D0ADCBB44}">
      <dsp:nvSpPr>
        <dsp:cNvPr id="0" name=""/>
        <dsp:cNvSpPr/>
      </dsp:nvSpPr>
      <dsp:spPr>
        <a:xfrm>
          <a:off x="0" y="2393981"/>
          <a:ext cx="10515600" cy="882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160640"/>
              <a:satOff val="-6455"/>
              <a:lumOff val="138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A79F6E-FC06-4991-AB5F-7DF4CC2E21D0}">
      <dsp:nvSpPr>
        <dsp:cNvPr id="0" name=""/>
        <dsp:cNvSpPr/>
      </dsp:nvSpPr>
      <dsp:spPr>
        <a:xfrm>
          <a:off x="525780" y="2319762"/>
          <a:ext cx="7360920" cy="103361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160640"/>
                <a:satOff val="-6455"/>
                <a:lumOff val="138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160640"/>
                <a:satOff val="-6455"/>
                <a:lumOff val="138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160640"/>
                <a:satOff val="-6455"/>
                <a:lumOff val="138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2. Indirect (negative messages)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76237" y="2370219"/>
        <a:ext cx="7260006" cy="932705"/>
      </dsp:txXfrm>
    </dsp:sp>
    <dsp:sp modelId="{EA96D47F-46BF-43B4-95B1-C5E6EC169485}">
      <dsp:nvSpPr>
        <dsp:cNvPr id="0" name=""/>
        <dsp:cNvSpPr/>
      </dsp:nvSpPr>
      <dsp:spPr>
        <a:xfrm>
          <a:off x="0" y="3701558"/>
          <a:ext cx="10515600" cy="8823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shade val="80000"/>
              <a:hueOff val="321280"/>
              <a:satOff val="-12909"/>
              <a:lumOff val="27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905AFD1-A957-4744-95EF-A4957BF8F5BD}">
      <dsp:nvSpPr>
        <dsp:cNvPr id="0" name=""/>
        <dsp:cNvSpPr/>
      </dsp:nvSpPr>
      <dsp:spPr>
        <a:xfrm>
          <a:off x="525780" y="3627339"/>
          <a:ext cx="7360920" cy="1033619"/>
        </a:xfrm>
        <a:prstGeom prst="roundRect">
          <a:avLst/>
        </a:prstGeom>
        <a:gradFill rotWithShape="0">
          <a:gsLst>
            <a:gs pos="0">
              <a:schemeClr val="accent6">
                <a:shade val="80000"/>
                <a:hueOff val="321280"/>
                <a:satOff val="-12909"/>
                <a:lumOff val="27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80000"/>
                <a:hueOff val="321280"/>
                <a:satOff val="-12909"/>
                <a:lumOff val="27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80000"/>
                <a:hueOff val="321280"/>
                <a:satOff val="-12909"/>
                <a:lumOff val="27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>
              <a:solidFill>
                <a:schemeClr val="tx1"/>
              </a:solidFill>
            </a:rPr>
            <a:t>3. </a:t>
          </a:r>
          <a:r>
            <a:rPr lang="en-US" sz="2400" kern="1200" dirty="0" smtClean="0">
              <a:solidFill>
                <a:schemeClr val="tx1"/>
              </a:solidFill>
            </a:rPr>
            <a:t>AIDA (Attention, Interest, Desire, Action){persuasive messages)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76237" y="3677796"/>
        <a:ext cx="7260006" cy="932705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D74E9-F2F4-4D55-BD03-CC8D309ABEEB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1. Full Block</a:t>
          </a:r>
          <a:endParaRPr lang="en-US" sz="4900" kern="1200" dirty="0"/>
        </a:p>
      </dsp:txBody>
      <dsp:txXfrm>
        <a:off x="1748064" y="2975"/>
        <a:ext cx="3342605" cy="2005563"/>
      </dsp:txXfrm>
    </dsp:sp>
    <dsp:sp modelId="{E64C2529-6E1B-40D1-AF6C-13AA457E5A92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240708"/>
                <a:satOff val="5083"/>
                <a:lumOff val="135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40708"/>
                <a:satOff val="5083"/>
                <a:lumOff val="135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40708"/>
                <a:satOff val="5083"/>
                <a:lumOff val="135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2. Modified Block </a:t>
          </a:r>
          <a:endParaRPr lang="en-US" sz="4900" kern="1200" dirty="0"/>
        </a:p>
      </dsp:txBody>
      <dsp:txXfrm>
        <a:off x="5424930" y="2975"/>
        <a:ext cx="3342605" cy="2005563"/>
      </dsp:txXfrm>
    </dsp:sp>
    <dsp:sp modelId="{792B050E-5B78-4C3C-BE91-F69890673251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-481415"/>
                <a:satOff val="10166"/>
                <a:lumOff val="270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81415"/>
                <a:satOff val="10166"/>
                <a:lumOff val="270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81415"/>
                <a:satOff val="10166"/>
                <a:lumOff val="270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3. Semi Block </a:t>
          </a:r>
          <a:endParaRPr lang="en-US" sz="4900" kern="1200" dirty="0"/>
        </a:p>
      </dsp:txBody>
      <dsp:txXfrm>
        <a:off x="3586497" y="2342799"/>
        <a:ext cx="3342605" cy="2005563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F34D0-6AC4-488B-97CA-368694959A3B}">
      <dsp:nvSpPr>
        <dsp:cNvPr id="0" name=""/>
        <dsp:cNvSpPr/>
      </dsp:nvSpPr>
      <dsp:spPr>
        <a:xfrm>
          <a:off x="1283" y="673807"/>
          <a:ext cx="5006206" cy="300372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Pieces Framework</a:t>
          </a:r>
          <a:endParaRPr lang="en-US" sz="6500" kern="1200"/>
        </a:p>
      </dsp:txBody>
      <dsp:txXfrm>
        <a:off x="1283" y="673807"/>
        <a:ext cx="5006206" cy="3003723"/>
      </dsp:txXfrm>
    </dsp:sp>
    <dsp:sp modelId="{E9A58330-5EE2-41E5-BE0A-388C3CAF1EBF}">
      <dsp:nvSpPr>
        <dsp:cNvPr id="0" name=""/>
        <dsp:cNvSpPr/>
      </dsp:nvSpPr>
      <dsp:spPr>
        <a:xfrm>
          <a:off x="5508110" y="673807"/>
          <a:ext cx="5006206" cy="300372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Yardstick</a:t>
          </a:r>
          <a:endParaRPr lang="en-US" sz="6500" kern="1200"/>
        </a:p>
      </dsp:txBody>
      <dsp:txXfrm>
        <a:off x="5508110" y="673807"/>
        <a:ext cx="5006206" cy="30037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162F2A-56EB-4965-A4DF-3767CA4F4A19}">
      <dsp:nvSpPr>
        <dsp:cNvPr id="0" name=""/>
        <dsp:cNvSpPr/>
      </dsp:nvSpPr>
      <dsp:spPr>
        <a:xfrm rot="10800000">
          <a:off x="0" y="0"/>
          <a:ext cx="10515600" cy="1450446"/>
        </a:xfrm>
        <a:prstGeom prst="trapezoid">
          <a:avLst>
            <a:gd name="adj" fmla="val 12083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General writing </a:t>
          </a:r>
          <a:endParaRPr lang="en-US" sz="4700" kern="1200" dirty="0"/>
        </a:p>
      </dsp:txBody>
      <dsp:txXfrm rot="-10800000">
        <a:off x="1840229" y="0"/>
        <a:ext cx="6835140" cy="1450446"/>
      </dsp:txXfrm>
    </dsp:sp>
    <dsp:sp modelId="{0071676A-7145-4816-8B89-816FB6B2B4FA}">
      <dsp:nvSpPr>
        <dsp:cNvPr id="0" name=""/>
        <dsp:cNvSpPr/>
      </dsp:nvSpPr>
      <dsp:spPr>
        <a:xfrm rot="10800000">
          <a:off x="1752599" y="1450446"/>
          <a:ext cx="7010400" cy="1450446"/>
        </a:xfrm>
        <a:prstGeom prst="trapezoid">
          <a:avLst>
            <a:gd name="adj" fmla="val 120832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Academic writing</a:t>
          </a:r>
          <a:endParaRPr lang="en-US" sz="4700" kern="1200" dirty="0"/>
        </a:p>
      </dsp:txBody>
      <dsp:txXfrm rot="-10800000">
        <a:off x="2979419" y="1450446"/>
        <a:ext cx="4556760" cy="1450446"/>
      </dsp:txXfrm>
    </dsp:sp>
    <dsp:sp modelId="{B235D863-8989-42B4-8C28-4F6AB67902CE}">
      <dsp:nvSpPr>
        <dsp:cNvPr id="0" name=""/>
        <dsp:cNvSpPr/>
      </dsp:nvSpPr>
      <dsp:spPr>
        <a:xfrm rot="10800000">
          <a:off x="3505200" y="2900892"/>
          <a:ext cx="3505200" cy="1450446"/>
        </a:xfrm>
        <a:prstGeom prst="trapezoid">
          <a:avLst>
            <a:gd name="adj" fmla="val 120832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690" tIns="59690" rIns="59690" bIns="5969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700" kern="1200" dirty="0" smtClean="0"/>
            <a:t>TECHNICAL WRITING </a:t>
          </a:r>
          <a:endParaRPr lang="en-US" sz="4700" kern="1200" dirty="0"/>
        </a:p>
      </dsp:txBody>
      <dsp:txXfrm rot="-10800000">
        <a:off x="3505200" y="2900892"/>
        <a:ext cx="3505200" cy="1450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5DB3C7-8DE3-4098-90B2-4704306D6CBE}">
      <dsp:nvSpPr>
        <dsp:cNvPr id="0" name=""/>
        <dsp:cNvSpPr/>
      </dsp:nvSpPr>
      <dsp:spPr>
        <a:xfrm>
          <a:off x="4558187" y="617"/>
          <a:ext cx="1399225" cy="722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Prewriting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79339" y="21769"/>
        <a:ext cx="1356921" cy="679876"/>
      </dsp:txXfrm>
    </dsp:sp>
    <dsp:sp modelId="{EE53D506-0AE3-4978-A007-8AE73BB132B4}">
      <dsp:nvSpPr>
        <dsp:cNvPr id="0" name=""/>
        <dsp:cNvSpPr/>
      </dsp:nvSpPr>
      <dsp:spPr>
        <a:xfrm rot="5400000">
          <a:off x="5122391" y="740852"/>
          <a:ext cx="270817" cy="324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tx1"/>
            </a:solidFill>
          </a:endParaRPr>
        </a:p>
      </dsp:txBody>
      <dsp:txXfrm rot="-5400000">
        <a:off x="5160306" y="767934"/>
        <a:ext cx="194989" cy="189572"/>
      </dsp:txXfrm>
    </dsp:sp>
    <dsp:sp modelId="{D2D4C53C-A50E-4797-B37E-D560D872B82F}">
      <dsp:nvSpPr>
        <dsp:cNvPr id="0" name=""/>
        <dsp:cNvSpPr/>
      </dsp:nvSpPr>
      <dsp:spPr>
        <a:xfrm>
          <a:off x="4558187" y="1083888"/>
          <a:ext cx="1399225" cy="722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Investigation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79339" y="1105040"/>
        <a:ext cx="1356921" cy="679876"/>
      </dsp:txXfrm>
    </dsp:sp>
    <dsp:sp modelId="{CE6BD83B-0075-44A4-8F82-4813711172A3}">
      <dsp:nvSpPr>
        <dsp:cNvPr id="0" name=""/>
        <dsp:cNvSpPr/>
      </dsp:nvSpPr>
      <dsp:spPr>
        <a:xfrm rot="5400000">
          <a:off x="5122391" y="1824124"/>
          <a:ext cx="270817" cy="324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tx1"/>
            </a:solidFill>
          </a:endParaRPr>
        </a:p>
      </dsp:txBody>
      <dsp:txXfrm rot="-5400000">
        <a:off x="5160306" y="1851206"/>
        <a:ext cx="194989" cy="189572"/>
      </dsp:txXfrm>
    </dsp:sp>
    <dsp:sp modelId="{944ACB4A-B87C-4379-9749-C25781CB2A68}">
      <dsp:nvSpPr>
        <dsp:cNvPr id="0" name=""/>
        <dsp:cNvSpPr/>
      </dsp:nvSpPr>
      <dsp:spPr>
        <a:xfrm>
          <a:off x="4558187" y="2167160"/>
          <a:ext cx="1399225" cy="722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The Road Map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79339" y="2188312"/>
        <a:ext cx="1356921" cy="679876"/>
      </dsp:txXfrm>
    </dsp:sp>
    <dsp:sp modelId="{83086694-D886-4C65-99C9-81897D54A9FC}">
      <dsp:nvSpPr>
        <dsp:cNvPr id="0" name=""/>
        <dsp:cNvSpPr/>
      </dsp:nvSpPr>
      <dsp:spPr>
        <a:xfrm rot="5400000">
          <a:off x="5122391" y="2907395"/>
          <a:ext cx="270817" cy="324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tx1"/>
            </a:solidFill>
          </a:endParaRPr>
        </a:p>
      </dsp:txBody>
      <dsp:txXfrm rot="-5400000">
        <a:off x="5160306" y="2934477"/>
        <a:ext cx="194989" cy="189572"/>
      </dsp:txXfrm>
    </dsp:sp>
    <dsp:sp modelId="{751BBA6D-9032-4D4E-A6F8-18037428B1E6}">
      <dsp:nvSpPr>
        <dsp:cNvPr id="0" name=""/>
        <dsp:cNvSpPr/>
      </dsp:nvSpPr>
      <dsp:spPr>
        <a:xfrm>
          <a:off x="4558187" y="3250431"/>
          <a:ext cx="1399225" cy="722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Drafting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79339" y="3271583"/>
        <a:ext cx="1356921" cy="679876"/>
      </dsp:txXfrm>
    </dsp:sp>
    <dsp:sp modelId="{2D6A98B6-34AA-4E90-9797-118BBCEA6643}">
      <dsp:nvSpPr>
        <dsp:cNvPr id="0" name=""/>
        <dsp:cNvSpPr/>
      </dsp:nvSpPr>
      <dsp:spPr>
        <a:xfrm rot="5400000">
          <a:off x="5122391" y="3990666"/>
          <a:ext cx="270817" cy="32498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>
            <a:solidFill>
              <a:schemeClr val="tx1"/>
            </a:solidFill>
          </a:endParaRPr>
        </a:p>
      </dsp:txBody>
      <dsp:txXfrm rot="-5400000">
        <a:off x="5160306" y="4017748"/>
        <a:ext cx="194989" cy="189572"/>
      </dsp:txXfrm>
    </dsp:sp>
    <dsp:sp modelId="{3CF69B82-A347-4FB2-B1CF-BE38B656DE26}">
      <dsp:nvSpPr>
        <dsp:cNvPr id="0" name=""/>
        <dsp:cNvSpPr/>
      </dsp:nvSpPr>
      <dsp:spPr>
        <a:xfrm>
          <a:off x="4558187" y="4333702"/>
          <a:ext cx="1399225" cy="7221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Editing &amp; Revision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4579339" y="4354854"/>
        <a:ext cx="1356921" cy="6798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180A9-D3CD-474D-B4B4-B90EA8363005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8BEB3-30B8-4A5E-9F3F-0B2239B3842D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solidFill>
                <a:schemeClr val="tx1"/>
              </a:solidFill>
            </a:rPr>
            <a:t>1.Get to know the purpose</a:t>
          </a:r>
        </a:p>
      </dsp:txBody>
      <dsp:txXfrm>
        <a:off x="560365" y="97774"/>
        <a:ext cx="7291750" cy="639310"/>
      </dsp:txXfrm>
    </dsp:sp>
    <dsp:sp modelId="{F62CE9FB-E745-4EF1-BFBF-771EEEDC0C0E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1E392C7-41FA-4521-9E14-9A74CE1684B4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2451115"/>
                <a:satOff val="-3409"/>
                <a:lumOff val="-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51115"/>
                <a:satOff val="-3409"/>
                <a:lumOff val="-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51115"/>
                <a:satOff val="-3409"/>
                <a:lumOff val="-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smtClean="0">
              <a:solidFill>
                <a:schemeClr val="tx1"/>
              </a:solidFill>
            </a:rPr>
            <a:t>2.Get to know the audience</a:t>
          </a:r>
        </a:p>
      </dsp:txBody>
      <dsp:txXfrm>
        <a:off x="560365" y="1186414"/>
        <a:ext cx="7291750" cy="639310"/>
      </dsp:txXfrm>
    </dsp:sp>
    <dsp:sp modelId="{D753CBE5-152A-4A71-9B03-3F2194D67BF3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054E1B3-712A-49CF-8AC1-2FFD0E936A2A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4902230"/>
                <a:satOff val="-6819"/>
                <a:lumOff val="-261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902230"/>
                <a:satOff val="-6819"/>
                <a:lumOff val="-261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902230"/>
                <a:satOff val="-6819"/>
                <a:lumOff val="-261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smtClean="0">
              <a:solidFill>
                <a:schemeClr val="tx1"/>
              </a:solidFill>
            </a:rPr>
            <a:t>3.Get to know the context/situation of communication</a:t>
          </a:r>
        </a:p>
      </dsp:txBody>
      <dsp:txXfrm>
        <a:off x="560365" y="2275054"/>
        <a:ext cx="7291750" cy="639310"/>
      </dsp:txXfrm>
    </dsp:sp>
    <dsp:sp modelId="{063A665A-A3A9-4280-B8BC-A12F74B203AF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13096E-05D2-402F-B2EF-42878C8C8689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kern="1200" smtClean="0">
              <a:solidFill>
                <a:schemeClr val="tx1"/>
              </a:solidFill>
            </a:rPr>
            <a:t>4.Get to know the required document type (format, sections, layout)</a:t>
          </a:r>
        </a:p>
      </dsp:txBody>
      <dsp:txXfrm>
        <a:off x="560365" y="3363694"/>
        <a:ext cx="7291750" cy="63931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509D40-5F9E-4C83-BCA8-AB16F695CD25}">
      <dsp:nvSpPr>
        <dsp:cNvPr id="0" name=""/>
        <dsp:cNvSpPr/>
      </dsp:nvSpPr>
      <dsp:spPr>
        <a:xfrm>
          <a:off x="4568781" y="1720748"/>
          <a:ext cx="2187145" cy="189196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Purpose </a:t>
          </a:r>
          <a:endParaRPr lang="en-US" sz="2000" b="1" kern="120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931222" y="2034274"/>
        <a:ext cx="1462263" cy="1264917"/>
      </dsp:txXfrm>
    </dsp:sp>
    <dsp:sp modelId="{9F02B911-08B9-4B5D-9D64-128FBB7D6878}">
      <dsp:nvSpPr>
        <dsp:cNvPr id="0" name=""/>
        <dsp:cNvSpPr/>
      </dsp:nvSpPr>
      <dsp:spPr>
        <a:xfrm>
          <a:off x="5938354" y="815568"/>
          <a:ext cx="825203" cy="7110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E9ADD1-C884-4BD2-BC47-3E5DD3B10024}">
      <dsp:nvSpPr>
        <dsp:cNvPr id="0" name=""/>
        <dsp:cNvSpPr/>
      </dsp:nvSpPr>
      <dsp:spPr>
        <a:xfrm>
          <a:off x="4770248" y="0"/>
          <a:ext cx="1792350" cy="15505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instruct </a:t>
          </a:r>
          <a:endParaRPr lang="en-US" sz="1600" b="1" kern="120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5067279" y="256966"/>
        <a:ext cx="1198288" cy="1036661"/>
      </dsp:txXfrm>
    </dsp:sp>
    <dsp:sp modelId="{6E80D560-F210-43EA-B928-6F3A0FD34CA6}">
      <dsp:nvSpPr>
        <dsp:cNvPr id="0" name=""/>
        <dsp:cNvSpPr/>
      </dsp:nvSpPr>
      <dsp:spPr>
        <a:xfrm>
          <a:off x="6901431" y="2144801"/>
          <a:ext cx="825203" cy="7110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604E57-AC27-4DEB-BCCC-A3BE9E4A8103}">
      <dsp:nvSpPr>
        <dsp:cNvPr id="0" name=""/>
        <dsp:cNvSpPr/>
      </dsp:nvSpPr>
      <dsp:spPr>
        <a:xfrm>
          <a:off x="6414042" y="953719"/>
          <a:ext cx="1792350" cy="15505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291073"/>
                <a:satOff val="-16786"/>
                <a:lumOff val="172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291073"/>
                <a:satOff val="-16786"/>
                <a:lumOff val="172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291073"/>
                <a:satOff val="-16786"/>
                <a:lumOff val="172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record</a:t>
          </a:r>
          <a:endParaRPr lang="en-US" sz="1600" b="1" kern="1200" dirty="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6711073" y="1210685"/>
        <a:ext cx="1198288" cy="1036661"/>
      </dsp:txXfrm>
    </dsp:sp>
    <dsp:sp modelId="{E8356696-46F7-4D2E-9C48-1C1454EF15E7}">
      <dsp:nvSpPr>
        <dsp:cNvPr id="0" name=""/>
        <dsp:cNvSpPr/>
      </dsp:nvSpPr>
      <dsp:spPr>
        <a:xfrm>
          <a:off x="6232416" y="3645255"/>
          <a:ext cx="825203" cy="7110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B8FDDF-D394-4858-9CF8-B9220560E0B8}">
      <dsp:nvSpPr>
        <dsp:cNvPr id="0" name=""/>
        <dsp:cNvSpPr/>
      </dsp:nvSpPr>
      <dsp:spPr>
        <a:xfrm>
          <a:off x="6414042" y="2828620"/>
          <a:ext cx="1792350" cy="15505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582145"/>
                <a:satOff val="-33571"/>
                <a:lumOff val="3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582145"/>
                <a:satOff val="-33571"/>
                <a:lumOff val="3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582145"/>
                <a:satOff val="-33571"/>
                <a:lumOff val="3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inform(for decision making)</a:t>
          </a:r>
          <a:endParaRPr lang="en-US" sz="1400" b="1" kern="120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6711073" y="3085586"/>
        <a:ext cx="1198288" cy="1036661"/>
      </dsp:txXfrm>
    </dsp:sp>
    <dsp:sp modelId="{554F02CD-5655-408B-912C-8CD1B5949A59}">
      <dsp:nvSpPr>
        <dsp:cNvPr id="0" name=""/>
        <dsp:cNvSpPr/>
      </dsp:nvSpPr>
      <dsp:spPr>
        <a:xfrm>
          <a:off x="4572851" y="3801008"/>
          <a:ext cx="825203" cy="7110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BC66C3-7814-4262-878D-40E1E80E16F6}">
      <dsp:nvSpPr>
        <dsp:cNvPr id="0" name=""/>
        <dsp:cNvSpPr/>
      </dsp:nvSpPr>
      <dsp:spPr>
        <a:xfrm>
          <a:off x="4770248" y="3783406"/>
          <a:ext cx="1792350" cy="15505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873218"/>
                <a:satOff val="-50357"/>
                <a:lumOff val="5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873218"/>
                <a:satOff val="-50357"/>
                <a:lumOff val="5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873218"/>
                <a:satOff val="-50357"/>
                <a:lumOff val="5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inform (without decision making)</a:t>
          </a:r>
          <a:endParaRPr lang="en-US" sz="1700" b="1" kern="120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5067279" y="4040372"/>
        <a:ext cx="1198288" cy="1036661"/>
      </dsp:txXfrm>
    </dsp:sp>
    <dsp:sp modelId="{BA25D16B-83C8-4638-AA87-320868B0E577}">
      <dsp:nvSpPr>
        <dsp:cNvPr id="0" name=""/>
        <dsp:cNvSpPr/>
      </dsp:nvSpPr>
      <dsp:spPr>
        <a:xfrm>
          <a:off x="3594002" y="2472309"/>
          <a:ext cx="825203" cy="71102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0E41C2-B809-46CA-AA1A-53F5DF346310}">
      <dsp:nvSpPr>
        <dsp:cNvPr id="0" name=""/>
        <dsp:cNvSpPr/>
      </dsp:nvSpPr>
      <dsp:spPr>
        <a:xfrm>
          <a:off x="3118823" y="2829686"/>
          <a:ext cx="1792350" cy="15505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1164290"/>
                <a:satOff val="-67142"/>
                <a:lumOff val="6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164290"/>
                <a:satOff val="-67142"/>
                <a:lumOff val="6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164290"/>
                <a:satOff val="-67142"/>
                <a:lumOff val="6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recommend </a:t>
          </a:r>
          <a:endParaRPr lang="en-US" sz="1400" b="1" kern="120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415854" y="3086652"/>
        <a:ext cx="1198288" cy="1036661"/>
      </dsp:txXfrm>
    </dsp:sp>
    <dsp:sp modelId="{E17E0CE3-1C36-47F0-834A-A96C45A31D43}">
      <dsp:nvSpPr>
        <dsp:cNvPr id="0" name=""/>
        <dsp:cNvSpPr/>
      </dsp:nvSpPr>
      <dsp:spPr>
        <a:xfrm>
          <a:off x="3118823" y="951585"/>
          <a:ext cx="1792350" cy="1550593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>
              <a:solidFill>
                <a:schemeClr val="tx1"/>
              </a:solidFill>
              <a:latin typeface="Century Gothic" panose="020B0502020202020204"/>
              <a:ea typeface="+mn-ea"/>
              <a:cs typeface="+mn-cs"/>
            </a:rPr>
            <a:t>To persuade</a:t>
          </a:r>
          <a:endParaRPr lang="en-US" sz="1400" b="1" kern="1200">
            <a:solidFill>
              <a:schemeClr val="tx1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3415854" y="1208551"/>
        <a:ext cx="1198288" cy="10366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33099-4016-44E3-968A-3DD0FC3CB10A}">
      <dsp:nvSpPr>
        <dsp:cNvPr id="0" name=""/>
        <dsp:cNvSpPr/>
      </dsp:nvSpPr>
      <dsp:spPr>
        <a:xfrm>
          <a:off x="17416" y="90202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tx1"/>
              </a:solidFill>
            </a:rPr>
            <a:t>1. Executives</a:t>
          </a:r>
          <a:endParaRPr lang="en-US" sz="3400" b="1" kern="1200">
            <a:solidFill>
              <a:schemeClr val="tx1"/>
            </a:solidFill>
          </a:endParaRPr>
        </a:p>
      </dsp:txBody>
      <dsp:txXfrm>
        <a:off x="17416" y="90202"/>
        <a:ext cx="3286125" cy="1971675"/>
      </dsp:txXfrm>
    </dsp:sp>
    <dsp:sp modelId="{A40CCCAE-0DE1-437E-84E8-C59DD3B38D5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tx1"/>
              </a:solidFill>
            </a:rPr>
            <a:t>2. Technologists, engineers and scientists</a:t>
          </a:r>
          <a:endParaRPr lang="en-US" sz="3400" b="1" kern="1200">
            <a:solidFill>
              <a:schemeClr val="tx1"/>
            </a:solidFill>
          </a:endParaRPr>
        </a:p>
      </dsp:txBody>
      <dsp:txXfrm>
        <a:off x="3614737" y="39687"/>
        <a:ext cx="3286125" cy="1971675"/>
      </dsp:txXfrm>
    </dsp:sp>
    <dsp:sp modelId="{82FC0530-F452-444D-A097-9BE58C364283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tx1"/>
              </a:solidFill>
            </a:rPr>
            <a:t>3. Technicians</a:t>
          </a:r>
          <a:endParaRPr lang="en-US" sz="3400" b="1" kern="1200">
            <a:solidFill>
              <a:schemeClr val="tx1"/>
            </a:solidFill>
          </a:endParaRPr>
        </a:p>
      </dsp:txBody>
      <dsp:txXfrm>
        <a:off x="7229475" y="39687"/>
        <a:ext cx="3286125" cy="1971675"/>
      </dsp:txXfrm>
    </dsp:sp>
    <dsp:sp modelId="{4EBE6996-A526-4994-B4F4-992F85878122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tx1"/>
              </a:solidFill>
            </a:rPr>
            <a:t>4. Operators</a:t>
          </a:r>
          <a:endParaRPr lang="en-US" sz="3400" b="1" kern="1200">
            <a:solidFill>
              <a:schemeClr val="tx1"/>
            </a:solidFill>
          </a:endParaRPr>
        </a:p>
      </dsp:txBody>
      <dsp:txXfrm>
        <a:off x="1807368" y="2339975"/>
        <a:ext cx="3286125" cy="1971675"/>
      </dsp:txXfrm>
    </dsp:sp>
    <dsp:sp modelId="{462B6A00-9346-44BB-BDF2-95A83B9E5AC5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smtClean="0">
              <a:solidFill>
                <a:schemeClr val="tx1"/>
              </a:solidFill>
            </a:rPr>
            <a:t>5. Non-technical persons</a:t>
          </a:r>
          <a:endParaRPr lang="en-US" sz="3400" b="1" kern="1200">
            <a:solidFill>
              <a:schemeClr val="tx1"/>
            </a:solidFill>
          </a:endParaRPr>
        </a:p>
      </dsp:txBody>
      <dsp:txXfrm>
        <a:off x="5422106" y="2339975"/>
        <a:ext cx="3286125" cy="19716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D4303F-E9FD-4FC2-BE5C-4B61988AE984}">
      <dsp:nvSpPr>
        <dsp:cNvPr id="0" name=""/>
        <dsp:cNvSpPr/>
      </dsp:nvSpPr>
      <dsp:spPr>
        <a:xfrm>
          <a:off x="795" y="120813"/>
          <a:ext cx="3424758" cy="41097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0" tIns="222885" rIns="288925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>
              <a:solidFill>
                <a:schemeClr val="tx1"/>
              </a:solidFill>
            </a:rPr>
            <a:t>1</a:t>
          </a:r>
          <a:endParaRPr lang="en-US" sz="6500" kern="1200">
            <a:solidFill>
              <a:schemeClr val="tx1"/>
            </a:solidFill>
          </a:endParaRPr>
        </a:p>
      </dsp:txBody>
      <dsp:txXfrm rot="16200000">
        <a:off x="-1341709" y="1463319"/>
        <a:ext cx="3369962" cy="684951"/>
      </dsp:txXfrm>
    </dsp:sp>
    <dsp:sp modelId="{47317CC9-53AF-4F83-B57B-00A306DF4158}">
      <dsp:nvSpPr>
        <dsp:cNvPr id="0" name=""/>
        <dsp:cNvSpPr/>
      </dsp:nvSpPr>
      <dsp:spPr>
        <a:xfrm>
          <a:off x="685747" y="120813"/>
          <a:ext cx="2551445" cy="410971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8021" rIns="0" bIns="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dirty="0" smtClean="0">
              <a:solidFill>
                <a:schemeClr val="tx1"/>
              </a:solidFill>
            </a:rPr>
            <a:t>Data collection </a:t>
          </a:r>
          <a:endParaRPr lang="en-US" sz="4900" b="1" kern="1200" dirty="0">
            <a:solidFill>
              <a:schemeClr val="tx1"/>
            </a:solidFill>
          </a:endParaRPr>
        </a:p>
      </dsp:txBody>
      <dsp:txXfrm>
        <a:off x="685747" y="120813"/>
        <a:ext cx="2551445" cy="4109710"/>
      </dsp:txXfrm>
    </dsp:sp>
    <dsp:sp modelId="{6DE30561-B650-433C-AA8C-6462FE7F1631}">
      <dsp:nvSpPr>
        <dsp:cNvPr id="0" name=""/>
        <dsp:cNvSpPr/>
      </dsp:nvSpPr>
      <dsp:spPr>
        <a:xfrm>
          <a:off x="3545420" y="120813"/>
          <a:ext cx="3424758" cy="41097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5197846"/>
                <a:satOff val="-23984"/>
                <a:lumOff val="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97846"/>
                <a:satOff val="-23984"/>
                <a:lumOff val="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97846"/>
                <a:satOff val="-23984"/>
                <a:lumOff val="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0" tIns="222885" rIns="288925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>
              <a:solidFill>
                <a:schemeClr val="tx1"/>
              </a:solidFill>
            </a:rPr>
            <a:t>2</a:t>
          </a:r>
          <a:endParaRPr lang="en-US" sz="6500" kern="1200">
            <a:solidFill>
              <a:schemeClr val="tx1"/>
            </a:solidFill>
          </a:endParaRPr>
        </a:p>
      </dsp:txBody>
      <dsp:txXfrm rot="16200000">
        <a:off x="2202915" y="1463319"/>
        <a:ext cx="3369962" cy="684951"/>
      </dsp:txXfrm>
    </dsp:sp>
    <dsp:sp modelId="{DD7CDAA1-403B-4493-A59C-EEFDBF33AB9B}">
      <dsp:nvSpPr>
        <dsp:cNvPr id="0" name=""/>
        <dsp:cNvSpPr/>
      </dsp:nvSpPr>
      <dsp:spPr>
        <a:xfrm rot="5400000">
          <a:off x="3260397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0706933-D94D-4258-A520-4FB2B126CE23}">
      <dsp:nvSpPr>
        <dsp:cNvPr id="0" name=""/>
        <dsp:cNvSpPr/>
      </dsp:nvSpPr>
      <dsp:spPr>
        <a:xfrm>
          <a:off x="4230372" y="120813"/>
          <a:ext cx="2551445" cy="410971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68021" rIns="0" bIns="0" numCol="1" spcCol="1270" anchor="t" anchorCtr="0">
          <a:noAutofit/>
        </a:bodyPr>
        <a:lstStyle/>
        <a:p>
          <a:pPr lvl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b="1" kern="1200" smtClean="0">
              <a:solidFill>
                <a:schemeClr val="tx1"/>
              </a:solidFill>
            </a:rPr>
            <a:t>Data analysis </a:t>
          </a:r>
          <a:endParaRPr lang="en-US" sz="4900" b="1" kern="1200">
            <a:solidFill>
              <a:schemeClr val="tx1"/>
            </a:solidFill>
          </a:endParaRPr>
        </a:p>
      </dsp:txBody>
      <dsp:txXfrm>
        <a:off x="4230372" y="120813"/>
        <a:ext cx="2551445" cy="4109710"/>
      </dsp:txXfrm>
    </dsp:sp>
    <dsp:sp modelId="{D39AD2A2-2B90-4B3E-B8F7-4EE51D7C3A8E}">
      <dsp:nvSpPr>
        <dsp:cNvPr id="0" name=""/>
        <dsp:cNvSpPr/>
      </dsp:nvSpPr>
      <dsp:spPr>
        <a:xfrm>
          <a:off x="7090841" y="209583"/>
          <a:ext cx="3424758" cy="4109710"/>
        </a:xfrm>
        <a:prstGeom prst="roundRect">
          <a:avLst>
            <a:gd name="adj" fmla="val 5000"/>
          </a:avLst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vert" wrap="square" lIns="0" tIns="222885" rIns="288925" bIns="0" numCol="1" spcCol="1270" anchor="t" anchorCtr="0">
          <a:noAutofit/>
        </a:bodyPr>
        <a:lstStyle/>
        <a:p>
          <a:pPr lvl="0" algn="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>
              <a:solidFill>
                <a:schemeClr val="tx1"/>
              </a:solidFill>
            </a:rPr>
            <a:t>3</a:t>
          </a:r>
          <a:endParaRPr lang="en-US" sz="6500" kern="1200">
            <a:solidFill>
              <a:schemeClr val="tx1"/>
            </a:solidFill>
          </a:endParaRPr>
        </a:p>
      </dsp:txBody>
      <dsp:txXfrm rot="16200000">
        <a:off x="5748336" y="1552088"/>
        <a:ext cx="3369962" cy="684951"/>
      </dsp:txXfrm>
    </dsp:sp>
    <dsp:sp modelId="{FBA5E998-F8E9-44B9-8A9F-24A700789167}">
      <dsp:nvSpPr>
        <dsp:cNvPr id="0" name=""/>
        <dsp:cNvSpPr/>
      </dsp:nvSpPr>
      <dsp:spPr>
        <a:xfrm rot="5400000">
          <a:off x="6805022" y="3389010"/>
          <a:ext cx="604294" cy="513713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10395692"/>
              <a:satOff val="-47968"/>
              <a:lumOff val="176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B36301-B705-4204-AF58-30AB63171926}">
      <dsp:nvSpPr>
        <dsp:cNvPr id="0" name=""/>
        <dsp:cNvSpPr/>
      </dsp:nvSpPr>
      <dsp:spPr>
        <a:xfrm>
          <a:off x="7775793" y="209583"/>
          <a:ext cx="2551445" cy="4109710"/>
        </a:xfrm>
        <a:prstGeom prst="rect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150876" rIns="0" bIns="0" numCol="1" spcCol="1270" anchor="t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solidFill>
                <a:schemeClr val="tx1"/>
              </a:solidFill>
            </a:rPr>
            <a:t>Work out with take- home messages</a:t>
          </a:r>
          <a:endParaRPr lang="en-US" sz="4400" b="1" kern="1200" dirty="0">
            <a:solidFill>
              <a:schemeClr val="tx1"/>
            </a:solidFill>
          </a:endParaRPr>
        </a:p>
      </dsp:txBody>
      <dsp:txXfrm>
        <a:off x="7775793" y="209583"/>
        <a:ext cx="2551445" cy="4109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7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3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23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4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3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F3A03-2CD1-4F16-A828-C012A095C53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1B35-800E-4B0D-BAA3-1BB4ADD60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3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4329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FF0000"/>
                </a:solidFill>
                <a:latin typeface="Gill Sans MT Condensed" panose="020B0506020104020203" pitchFamily="34" charset="0"/>
              </a:rPr>
              <a:t>Technical and Business Writing</a:t>
            </a:r>
            <a:endParaRPr lang="en-US" sz="7200" b="1" dirty="0">
              <a:solidFill>
                <a:srgbClr val="FF0000"/>
              </a:solidFill>
              <a:latin typeface="Gill Sans MT Condensed" panose="020B0506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An overview </a:t>
            </a:r>
            <a:endParaRPr lang="en-US" sz="5400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6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After pre-writing, purpose and audience analysis, we “investigate” </a:t>
            </a:r>
            <a:endParaRPr lang="en-US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51274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59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While investigating and coming across data, you will have two types of data, </a:t>
            </a:r>
            <a:endParaRPr lang="en-US" b="1" dirty="0"/>
          </a:p>
        </p:txBody>
      </p:sp>
      <p:graphicFrame>
        <p:nvGraphicFramePr>
          <p:cNvPr id="4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9904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9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Sources for secondary data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652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26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Sources for primary data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49203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34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819" y="2537139"/>
            <a:ext cx="10515600" cy="3017212"/>
          </a:xfrm>
        </p:spPr>
        <p:txBody>
          <a:bodyPr/>
          <a:lstStyle/>
          <a:p>
            <a:pPr algn="r"/>
            <a:r>
              <a:rPr lang="en-US" b="1" dirty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W</a:t>
            </a:r>
            <a:r>
              <a:rPr lang="en-US" b="1" dirty="0" smtClean="0">
                <a:solidFill>
                  <a:srgbClr val="FFC000"/>
                </a:solidFill>
                <a:latin typeface="Bahnschrift SemiBold SemiConden" panose="020B0502040204020203" pitchFamily="34" charset="0"/>
              </a:rPr>
              <a:t>e talked about CVs/Resumes </a:t>
            </a:r>
            <a:endParaRPr lang="en-US" b="1" dirty="0">
              <a:solidFill>
                <a:srgbClr val="FFC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27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Three types for CV/Resume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8849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46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We discussed three types of cover letters,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928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71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1943"/>
            <a:ext cx="10515600" cy="587912"/>
          </a:xfrm>
        </p:spPr>
        <p:txBody>
          <a:bodyPr>
            <a:noAutofit/>
          </a:bodyPr>
          <a:lstStyle/>
          <a:p>
            <a:r>
              <a:rPr lang="en-US" b="1" dirty="0" smtClean="0"/>
              <a:t>We discussed IEEE as well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5" b="6103"/>
          <a:stretch/>
        </p:blipFill>
        <p:spPr>
          <a:xfrm>
            <a:off x="1184856" y="991673"/>
            <a:ext cx="9903853" cy="4919730"/>
          </a:xfrm>
        </p:spPr>
      </p:pic>
    </p:spTree>
    <p:extLst>
      <p:ext uri="{BB962C8B-B14F-4D97-AF65-F5344CB8AC3E}">
        <p14:creationId xmlns:p14="http://schemas.microsoft.com/office/powerpoint/2010/main" val="222226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1282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We learnt about reading research papers,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64284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In research papers, we got to know about the two kinds of papers, 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7138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93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7308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We began with the difference of,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63882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08" y="2593171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latin typeface="Bahnschrift SemiBold SemiConden" panose="020B0502040204020203" pitchFamily="34" charset="0"/>
              </a:rPr>
              <a:t>We saw that primary and secondary sources are different from each other…</a:t>
            </a:r>
            <a:endParaRPr lang="en-US" dirty="0">
              <a:solidFill>
                <a:srgbClr val="00B0F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37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Primary research talks about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154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9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Secondary sources are,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0342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897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107" y="395833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ahnschrift SemiBold SemiConden" panose="020B0502040204020203" pitchFamily="34" charset="0"/>
              </a:rPr>
              <a:t>As a technical writer, we learnt about compiling a user guide/instructional manual </a:t>
            </a:r>
            <a:endParaRPr lang="en-US" b="1" dirty="0">
              <a:solidFill>
                <a:srgbClr val="FF000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6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97700"/>
            <a:ext cx="10515600" cy="793974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Writing user guide has following phases,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906751"/>
              </p:ext>
            </p:extLst>
          </p:nvPr>
        </p:nvGraphicFramePr>
        <p:xfrm>
          <a:off x="838200" y="991674"/>
          <a:ext cx="10515600" cy="5185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59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7340" y="85883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00B050"/>
                </a:solidFill>
                <a:latin typeface="Bahnschrift SemiBold SemiConden" panose="020B0502040204020203" pitchFamily="34" charset="0"/>
              </a:rPr>
              <a:t>TECHNICAL WRITING AND PROPOSALS</a:t>
            </a:r>
            <a:endParaRPr lang="en-US" sz="4800" dirty="0">
              <a:solidFill>
                <a:srgbClr val="00B050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4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443" y="159064"/>
            <a:ext cx="10515600" cy="562154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>Types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0029139"/>
              </p:ext>
            </p:extLst>
          </p:nvPr>
        </p:nvGraphicFramePr>
        <p:xfrm>
          <a:off x="838200" y="721218"/>
          <a:ext cx="10515600" cy="5455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5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9427"/>
          </a:xfrm>
        </p:spPr>
        <p:txBody>
          <a:bodyPr>
            <a:normAutofit fontScale="90000"/>
          </a:bodyPr>
          <a:lstStyle/>
          <a:p>
            <a:r>
              <a:rPr lang="en-US" sz="4800" b="1" dirty="0" smtClean="0"/>
              <a:t>Nature of Proposals </a:t>
            </a:r>
            <a:endParaRPr lang="en-US" sz="4800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112570"/>
              </p:ext>
            </p:extLst>
          </p:nvPr>
        </p:nvGraphicFramePr>
        <p:xfrm>
          <a:off x="838200" y="1352282"/>
          <a:ext cx="10515600" cy="5505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179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For any proposal, you will have following sections,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2572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9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Academic proposal/Report/FYP Report 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92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864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We discussed that technical writing has three purposes, </a:t>
            </a:r>
            <a:endParaRPr lang="en-US" b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24946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9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Introduction </a:t>
            </a:r>
            <a:endParaRPr lang="en-US" sz="6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9820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47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Literature review</a:t>
            </a:r>
            <a:endParaRPr lang="en-US" sz="6000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0786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61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Methodology </a:t>
            </a:r>
            <a:endParaRPr lang="en-US" sz="60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0644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61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…contd.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1551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22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Result and evaluation </a:t>
            </a:r>
            <a:endParaRPr lang="en-US" sz="6000" b="1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087222"/>
              </p:ext>
            </p:extLst>
          </p:nvPr>
        </p:nvGraphicFramePr>
        <p:xfrm>
          <a:off x="838200" y="1825624"/>
          <a:ext cx="10515600" cy="4935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058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Conclusion and future work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615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7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7706"/>
            <a:ext cx="10515600" cy="510638"/>
          </a:xfrm>
        </p:spPr>
        <p:txBody>
          <a:bodyPr>
            <a:noAutofit/>
          </a:bodyPr>
          <a:lstStyle/>
          <a:p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smtClean="0"/>
              <a:t>Additional parts</a:t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smtClean="0"/>
              <a:t/>
            </a:r>
            <a:br>
              <a:rPr lang="en-US" sz="5400" b="1" dirty="0" smtClean="0"/>
            </a:b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4720948"/>
              </p:ext>
            </p:extLst>
          </p:nvPr>
        </p:nvGraphicFramePr>
        <p:xfrm>
          <a:off x="838200" y="1047706"/>
          <a:ext cx="10515600" cy="5713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2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Technical and </a:t>
            </a:r>
            <a:r>
              <a:rPr lang="en-US" sz="8800" b="1" dirty="0" smtClean="0">
                <a:solidFill>
                  <a:srgbClr val="FF0000"/>
                </a:solidFill>
                <a:latin typeface="Bahnschrift SemiCondensed" panose="020B0502040204020203" pitchFamily="34" charset="0"/>
              </a:rPr>
              <a:t>BUSINESS</a:t>
            </a:r>
            <a:r>
              <a:rPr lang="en-US" dirty="0" smtClean="0"/>
              <a:t> Writing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7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 smtClean="0"/>
              <a:t>Business context has two types of communication:</a:t>
            </a:r>
            <a:endParaRPr lang="en-US" sz="5400" b="1" dirty="0"/>
          </a:p>
        </p:txBody>
      </p:sp>
      <p:sp>
        <p:nvSpPr>
          <p:cNvPr id="4" name="Oval 3"/>
          <p:cNvSpPr/>
          <p:nvPr/>
        </p:nvSpPr>
        <p:spPr>
          <a:xfrm>
            <a:off x="1506828" y="2189408"/>
            <a:ext cx="3902299" cy="234395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>
                <a:solidFill>
                  <a:schemeClr val="tx1"/>
                </a:solidFill>
              </a:rPr>
              <a:t>Internal 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568225" y="3193961"/>
            <a:ext cx="4108361" cy="251138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solidFill>
                  <a:schemeClr val="tx1"/>
                </a:solidFill>
              </a:rPr>
              <a:t>External </a:t>
            </a: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In business writing, we talked about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36876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60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293" y="506794"/>
            <a:ext cx="10515600" cy="536396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The writing style that we should and must follow is,</a:t>
            </a:r>
            <a:br>
              <a:rPr lang="en-US" sz="3600" b="1" dirty="0" smtClean="0"/>
            </a:br>
            <a:r>
              <a:rPr lang="en-US" sz="3600" b="1" dirty="0" smtClean="0"/>
              <a:t> </a:t>
            </a:r>
            <a:endParaRPr lang="en-US" sz="3600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626565"/>
              </p:ext>
            </p:extLst>
          </p:nvPr>
        </p:nvGraphicFramePr>
        <p:xfrm>
          <a:off x="838200" y="1004552"/>
          <a:ext cx="10515600" cy="5172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86345" y="1335306"/>
            <a:ext cx="1187505" cy="470898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</a:t>
            </a:r>
          </a:p>
          <a:p>
            <a:r>
              <a:rPr lang="en-US" sz="6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717442" y="3335628"/>
            <a:ext cx="1944710" cy="7083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Memorandum 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3815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2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Format of memo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164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563" y="674219"/>
            <a:ext cx="10515600" cy="703821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Formals letters have following approaches: 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922595"/>
              </p:ext>
            </p:extLst>
          </p:nvPr>
        </p:nvGraphicFramePr>
        <p:xfrm>
          <a:off x="838200" y="1184856"/>
          <a:ext cx="10515600" cy="5673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20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And formal letters have three formats:</a:t>
            </a:r>
            <a:endParaRPr lang="en-US" sz="5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3154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398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Feasibility Study </a:t>
            </a:r>
            <a:endParaRPr lang="en-US" b="1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0648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913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3904200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 err="1" smtClean="0">
                <a:latin typeface="Centaur" panose="02030504050205020304" pitchFamily="18" charset="0"/>
              </a:rPr>
              <a:t>Finito</a:t>
            </a:r>
            <a:endParaRPr lang="en-US" sz="13800" dirty="0">
              <a:latin typeface="Centaur" panose="020305040502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51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Focusing on the </a:t>
            </a:r>
            <a:r>
              <a:rPr lang="en-US" dirty="0" smtClean="0"/>
              <a:t>specific writing </a:t>
            </a:r>
            <a:r>
              <a:rPr lang="en-US" dirty="0" smtClean="0"/>
              <a:t>style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4977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7508382" y="4816698"/>
            <a:ext cx="1545465" cy="11075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08394" y="4713668"/>
            <a:ext cx="2145406" cy="11204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 in “Technical” and Business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The Technical Writing Process</a:t>
            </a:r>
            <a:endParaRPr lang="en-US" sz="4800" b="1" dirty="0"/>
          </a:p>
        </p:txBody>
      </p:sp>
      <p:graphicFrame>
        <p:nvGraphicFramePr>
          <p:cNvPr id="5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097037"/>
              </p:ext>
            </p:extLst>
          </p:nvPr>
        </p:nvGraphicFramePr>
        <p:xfrm>
          <a:off x="838200" y="1120462"/>
          <a:ext cx="10515600" cy="5056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750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There is always a “Pre-writing” stage</a:t>
            </a:r>
            <a:endParaRPr lang="en-US" sz="4800" b="1" dirty="0"/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050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36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7838"/>
          </a:xfrm>
        </p:spPr>
        <p:txBody>
          <a:bodyPr>
            <a:noAutofit/>
          </a:bodyPr>
          <a:lstStyle/>
          <a:p>
            <a:r>
              <a:rPr lang="en-US" b="1" dirty="0" smtClean="0"/>
              <a:t>…in which we think about the “Purpose” </a:t>
            </a:r>
            <a:endParaRPr lang="en-US" b="1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4731925"/>
              </p:ext>
            </p:extLst>
          </p:nvPr>
        </p:nvGraphicFramePr>
        <p:xfrm>
          <a:off x="484709" y="1219200"/>
          <a:ext cx="11325217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10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6700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…and consider our “Audience” </a:t>
            </a:r>
            <a:endParaRPr lang="en-US" sz="5400" b="1" dirty="0"/>
          </a:p>
        </p:txBody>
      </p:sp>
      <p:graphicFrame>
        <p:nvGraphicFramePr>
          <p:cNvPr id="4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6080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340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16297</TotalTime>
  <Words>854</Words>
  <Application>Microsoft Office PowerPoint</Application>
  <PresentationFormat>Widescreen</PresentationFormat>
  <Paragraphs>217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Bahnschrift SemiBold SemiConden</vt:lpstr>
      <vt:lpstr>Bahnschrift SemiCondensed</vt:lpstr>
      <vt:lpstr>Calibri</vt:lpstr>
      <vt:lpstr>Calibri Light</vt:lpstr>
      <vt:lpstr>Centaur</vt:lpstr>
      <vt:lpstr>Century Gothic</vt:lpstr>
      <vt:lpstr>Gill Sans MT Condensed</vt:lpstr>
      <vt:lpstr>Office Theme</vt:lpstr>
      <vt:lpstr>Technical and Business Writing</vt:lpstr>
      <vt:lpstr>We began with the difference of, </vt:lpstr>
      <vt:lpstr>We discussed that technical writing has three purposes, </vt:lpstr>
      <vt:lpstr>The writing style that we should and must follow is,  </vt:lpstr>
      <vt:lpstr>Focusing on the specific writing style</vt:lpstr>
      <vt:lpstr>The Technical Writing Process</vt:lpstr>
      <vt:lpstr>There is always a “Pre-writing” stage</vt:lpstr>
      <vt:lpstr>…in which we think about the “Purpose” </vt:lpstr>
      <vt:lpstr>…and consider our “Audience” </vt:lpstr>
      <vt:lpstr>After pre-writing, purpose and audience analysis, we “investigate” </vt:lpstr>
      <vt:lpstr>While investigating and coming across data, you will have two types of data, </vt:lpstr>
      <vt:lpstr>Sources for secondary data</vt:lpstr>
      <vt:lpstr>Sources for primary data</vt:lpstr>
      <vt:lpstr>We talked about CVs/Resumes </vt:lpstr>
      <vt:lpstr>Three types for CV/Resume </vt:lpstr>
      <vt:lpstr>We discussed three types of cover letters,</vt:lpstr>
      <vt:lpstr>We discussed IEEE as well</vt:lpstr>
      <vt:lpstr>We learnt about reading research papers,</vt:lpstr>
      <vt:lpstr>In research papers, we got to know about the two kinds of papers, </vt:lpstr>
      <vt:lpstr>We saw that primary and secondary sources are different from each other…</vt:lpstr>
      <vt:lpstr>Primary research talks about </vt:lpstr>
      <vt:lpstr>Secondary sources are, </vt:lpstr>
      <vt:lpstr>As a technical writer, we learnt about compiling a user guide/instructional manual </vt:lpstr>
      <vt:lpstr>Writing user guide has following phases,</vt:lpstr>
      <vt:lpstr>PowerPoint Presentation</vt:lpstr>
      <vt:lpstr>Types</vt:lpstr>
      <vt:lpstr>Nature of Proposals </vt:lpstr>
      <vt:lpstr>For any proposal, you will have following sections,</vt:lpstr>
      <vt:lpstr>Academic proposal/Report/FYP Report </vt:lpstr>
      <vt:lpstr>Introduction </vt:lpstr>
      <vt:lpstr>Literature review</vt:lpstr>
      <vt:lpstr>Methodology </vt:lpstr>
      <vt:lpstr>…contd.</vt:lpstr>
      <vt:lpstr>Result and evaluation </vt:lpstr>
      <vt:lpstr>Conclusion and future work </vt:lpstr>
      <vt:lpstr>   Additional parts     </vt:lpstr>
      <vt:lpstr>Technical and BUSINESS Writing </vt:lpstr>
      <vt:lpstr>Business context has two types of communication:</vt:lpstr>
      <vt:lpstr>In business writing, we talked about</vt:lpstr>
      <vt:lpstr>Memorandum </vt:lpstr>
      <vt:lpstr>Format of memo</vt:lpstr>
      <vt:lpstr>Formals letters have following approaches: </vt:lpstr>
      <vt:lpstr>And formal letters have three formats:</vt:lpstr>
      <vt:lpstr>Feasibility Study </vt:lpstr>
      <vt:lpstr>Finito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TBW</dc:title>
  <dc:creator>Javeria Ali</dc:creator>
  <cp:lastModifiedBy>Faculty</cp:lastModifiedBy>
  <cp:revision>58</cp:revision>
  <dcterms:created xsi:type="dcterms:W3CDTF">2020-04-15T17:08:35Z</dcterms:created>
  <dcterms:modified xsi:type="dcterms:W3CDTF">2023-05-09T05:12:30Z</dcterms:modified>
</cp:coreProperties>
</file>