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3"/>
  </p:notesMasterIdLst>
  <p:sldIdLst>
    <p:sldId id="257" r:id="rId2"/>
    <p:sldId id="258" r:id="rId3"/>
    <p:sldId id="259" r:id="rId4"/>
    <p:sldId id="260" r:id="rId5"/>
    <p:sldId id="261" r:id="rId6"/>
    <p:sldId id="262" r:id="rId7"/>
    <p:sldId id="263" r:id="rId8"/>
    <p:sldId id="264" r:id="rId9"/>
    <p:sldId id="266" r:id="rId10"/>
    <p:sldId id="275" r:id="rId11"/>
    <p:sldId id="268" r:id="rId12"/>
    <p:sldId id="269" r:id="rId13"/>
    <p:sldId id="277" r:id="rId14"/>
    <p:sldId id="278" r:id="rId15"/>
    <p:sldId id="279" r:id="rId16"/>
    <p:sldId id="280" r:id="rId17"/>
    <p:sldId id="270" r:id="rId18"/>
    <p:sldId id="271"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94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5077B6-66D9-4CFC-A8D3-61E387EC7A6E}"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GB"/>
        </a:p>
      </dgm:t>
    </dgm:pt>
    <dgm:pt modelId="{5F474366-8FEE-4171-8A15-9E15EE393CD7}">
      <dgm:prSet phldrT="[Text]"/>
      <dgm:spPr/>
      <dgm:t>
        <a:bodyPr/>
        <a:lstStyle/>
        <a:p>
          <a:r>
            <a:rPr lang="en-US" dirty="0"/>
            <a:t>Emotional Intelligence</a:t>
          </a:r>
          <a:endParaRPr lang="en-GB" dirty="0"/>
        </a:p>
      </dgm:t>
    </dgm:pt>
    <dgm:pt modelId="{DF8E6EED-D246-40A5-8ED7-19B7F3F8ED91}" type="parTrans" cxnId="{76982987-5FEB-4B72-8237-734ABC9B1611}">
      <dgm:prSet/>
      <dgm:spPr/>
      <dgm:t>
        <a:bodyPr/>
        <a:lstStyle/>
        <a:p>
          <a:endParaRPr lang="en-GB"/>
        </a:p>
      </dgm:t>
    </dgm:pt>
    <dgm:pt modelId="{76716F84-FE27-44CC-8F56-1BC6E7DBFA7E}" type="sibTrans" cxnId="{76982987-5FEB-4B72-8237-734ABC9B1611}">
      <dgm:prSet/>
      <dgm:spPr/>
      <dgm:t>
        <a:bodyPr/>
        <a:lstStyle/>
        <a:p>
          <a:endParaRPr lang="en-GB"/>
        </a:p>
      </dgm:t>
    </dgm:pt>
    <dgm:pt modelId="{1BF30DF6-BC85-4848-9DA9-00614017BE08}">
      <dgm:prSet phldrT="[Text]"/>
      <dgm:spPr/>
      <dgm:t>
        <a:bodyPr/>
        <a:lstStyle/>
        <a:p>
          <a:r>
            <a:rPr lang="en-US" dirty="0"/>
            <a:t>Self Awareness</a:t>
          </a:r>
          <a:endParaRPr lang="en-GB" dirty="0"/>
        </a:p>
      </dgm:t>
    </dgm:pt>
    <dgm:pt modelId="{C5B6C79C-6770-4EC5-93AF-71582ACA21AE}" type="parTrans" cxnId="{9CB91A58-3A3A-4C37-85AD-29DF039CE3BE}">
      <dgm:prSet/>
      <dgm:spPr/>
      <dgm:t>
        <a:bodyPr/>
        <a:lstStyle/>
        <a:p>
          <a:endParaRPr lang="en-GB"/>
        </a:p>
      </dgm:t>
    </dgm:pt>
    <dgm:pt modelId="{A7AFD231-6085-4D83-A153-6D3FDDECD0CC}" type="sibTrans" cxnId="{9CB91A58-3A3A-4C37-85AD-29DF039CE3BE}">
      <dgm:prSet/>
      <dgm:spPr/>
      <dgm:t>
        <a:bodyPr/>
        <a:lstStyle/>
        <a:p>
          <a:endParaRPr lang="en-GB"/>
        </a:p>
      </dgm:t>
    </dgm:pt>
    <dgm:pt modelId="{562CE1B1-C991-4171-8774-CC8322B7B587}">
      <dgm:prSet phldrT="[Text]"/>
      <dgm:spPr/>
      <dgm:t>
        <a:bodyPr/>
        <a:lstStyle/>
        <a:p>
          <a:r>
            <a:rPr lang="en-US" dirty="0"/>
            <a:t>Motivation</a:t>
          </a:r>
          <a:endParaRPr lang="en-GB" dirty="0"/>
        </a:p>
      </dgm:t>
    </dgm:pt>
    <dgm:pt modelId="{BAEA42C4-9480-41F2-A688-A7C1ECA71395}" type="parTrans" cxnId="{88724E1C-3DA4-4CD1-BB54-77BC27D5279C}">
      <dgm:prSet/>
      <dgm:spPr/>
      <dgm:t>
        <a:bodyPr/>
        <a:lstStyle/>
        <a:p>
          <a:endParaRPr lang="en-GB"/>
        </a:p>
      </dgm:t>
    </dgm:pt>
    <dgm:pt modelId="{A7BD03F4-2A0D-40A7-8B6C-FF59B44A4C5E}" type="sibTrans" cxnId="{88724E1C-3DA4-4CD1-BB54-77BC27D5279C}">
      <dgm:prSet/>
      <dgm:spPr/>
      <dgm:t>
        <a:bodyPr/>
        <a:lstStyle/>
        <a:p>
          <a:endParaRPr lang="en-GB"/>
        </a:p>
      </dgm:t>
    </dgm:pt>
    <dgm:pt modelId="{DAFD860D-4A30-4EED-B1D7-5FE1633AE54C}">
      <dgm:prSet phldrT="[Text]"/>
      <dgm:spPr/>
      <dgm:t>
        <a:bodyPr/>
        <a:lstStyle/>
        <a:p>
          <a:r>
            <a:rPr lang="en-US" dirty="0"/>
            <a:t>Self Regulation</a:t>
          </a:r>
          <a:endParaRPr lang="en-GB" dirty="0"/>
        </a:p>
      </dgm:t>
    </dgm:pt>
    <dgm:pt modelId="{6A597D38-A045-4F2E-9551-CB68843968AC}" type="parTrans" cxnId="{A34CB6FE-B54A-44D5-B752-0F3B3D0086E6}">
      <dgm:prSet/>
      <dgm:spPr/>
      <dgm:t>
        <a:bodyPr/>
        <a:lstStyle/>
        <a:p>
          <a:endParaRPr lang="en-GB"/>
        </a:p>
      </dgm:t>
    </dgm:pt>
    <dgm:pt modelId="{FBEF6215-D2AF-4F57-999F-AB60E3D67DBC}" type="sibTrans" cxnId="{A34CB6FE-B54A-44D5-B752-0F3B3D0086E6}">
      <dgm:prSet/>
      <dgm:spPr/>
      <dgm:t>
        <a:bodyPr/>
        <a:lstStyle/>
        <a:p>
          <a:endParaRPr lang="en-GB"/>
        </a:p>
      </dgm:t>
    </dgm:pt>
    <dgm:pt modelId="{327F85E0-10A5-4E4E-BEAE-F799554562C8}" type="pres">
      <dgm:prSet presAssocID="{6D5077B6-66D9-4CFC-A8D3-61E387EC7A6E}" presName="Name0" presStyleCnt="0">
        <dgm:presLayoutVars>
          <dgm:chMax val="1"/>
          <dgm:chPref val="1"/>
          <dgm:dir/>
          <dgm:animOne val="branch"/>
          <dgm:animLvl val="lvl"/>
        </dgm:presLayoutVars>
      </dgm:prSet>
      <dgm:spPr/>
    </dgm:pt>
    <dgm:pt modelId="{67A4041D-FA86-42A9-B936-728A07DC290F}" type="pres">
      <dgm:prSet presAssocID="{5F474366-8FEE-4171-8A15-9E15EE393CD7}" presName="singleCycle" presStyleCnt="0"/>
      <dgm:spPr/>
    </dgm:pt>
    <dgm:pt modelId="{B3A2332A-5167-4CE1-A7BA-10D821E16906}" type="pres">
      <dgm:prSet presAssocID="{5F474366-8FEE-4171-8A15-9E15EE393CD7}" presName="singleCenter" presStyleLbl="node1" presStyleIdx="0" presStyleCnt="4">
        <dgm:presLayoutVars>
          <dgm:chMax val="7"/>
          <dgm:chPref val="7"/>
        </dgm:presLayoutVars>
      </dgm:prSet>
      <dgm:spPr/>
    </dgm:pt>
    <dgm:pt modelId="{1D7425A0-7DEA-4E26-87B1-076A5F1D4708}" type="pres">
      <dgm:prSet presAssocID="{C5B6C79C-6770-4EC5-93AF-71582ACA21AE}" presName="Name56" presStyleLbl="parChTrans1D2" presStyleIdx="0" presStyleCnt="3"/>
      <dgm:spPr/>
    </dgm:pt>
    <dgm:pt modelId="{8717D231-F1A2-4EB0-84D6-9AE98F31A48C}" type="pres">
      <dgm:prSet presAssocID="{1BF30DF6-BC85-4848-9DA9-00614017BE08}" presName="text0" presStyleLbl="node1" presStyleIdx="1" presStyleCnt="4">
        <dgm:presLayoutVars>
          <dgm:bulletEnabled val="1"/>
        </dgm:presLayoutVars>
      </dgm:prSet>
      <dgm:spPr/>
    </dgm:pt>
    <dgm:pt modelId="{BF47415F-F5C4-4275-A027-C548F958A1BC}" type="pres">
      <dgm:prSet presAssocID="{BAEA42C4-9480-41F2-A688-A7C1ECA71395}" presName="Name56" presStyleLbl="parChTrans1D2" presStyleIdx="1" presStyleCnt="3"/>
      <dgm:spPr/>
    </dgm:pt>
    <dgm:pt modelId="{120ABE9F-BDAD-4CEE-8D90-3300819D54E0}" type="pres">
      <dgm:prSet presAssocID="{562CE1B1-C991-4171-8774-CC8322B7B587}" presName="text0" presStyleLbl="node1" presStyleIdx="2" presStyleCnt="4">
        <dgm:presLayoutVars>
          <dgm:bulletEnabled val="1"/>
        </dgm:presLayoutVars>
      </dgm:prSet>
      <dgm:spPr/>
    </dgm:pt>
    <dgm:pt modelId="{29480BEA-CA7E-4031-935C-A439AB518220}" type="pres">
      <dgm:prSet presAssocID="{6A597D38-A045-4F2E-9551-CB68843968AC}" presName="Name56" presStyleLbl="parChTrans1D2" presStyleIdx="2" presStyleCnt="3"/>
      <dgm:spPr/>
    </dgm:pt>
    <dgm:pt modelId="{E69A0CF7-9596-4578-91B5-BFC53D93E024}" type="pres">
      <dgm:prSet presAssocID="{DAFD860D-4A30-4EED-B1D7-5FE1633AE54C}" presName="text0" presStyleLbl="node1" presStyleIdx="3" presStyleCnt="4">
        <dgm:presLayoutVars>
          <dgm:bulletEnabled val="1"/>
        </dgm:presLayoutVars>
      </dgm:prSet>
      <dgm:spPr/>
    </dgm:pt>
  </dgm:ptLst>
  <dgm:cxnLst>
    <dgm:cxn modelId="{88724E1C-3DA4-4CD1-BB54-77BC27D5279C}" srcId="{5F474366-8FEE-4171-8A15-9E15EE393CD7}" destId="{562CE1B1-C991-4171-8774-CC8322B7B587}" srcOrd="1" destOrd="0" parTransId="{BAEA42C4-9480-41F2-A688-A7C1ECA71395}" sibTransId="{A7BD03F4-2A0D-40A7-8B6C-FF59B44A4C5E}"/>
    <dgm:cxn modelId="{DFD4AE23-EFCE-46DC-8BED-1636039C423A}" type="presOf" srcId="{1BF30DF6-BC85-4848-9DA9-00614017BE08}" destId="{8717D231-F1A2-4EB0-84D6-9AE98F31A48C}" srcOrd="0" destOrd="0" presId="urn:microsoft.com/office/officeart/2008/layout/RadialCluster"/>
    <dgm:cxn modelId="{56103C3F-FC3B-4169-A6FC-5D022094958E}" type="presOf" srcId="{6D5077B6-66D9-4CFC-A8D3-61E387EC7A6E}" destId="{327F85E0-10A5-4E4E-BEAE-F799554562C8}" srcOrd="0" destOrd="0" presId="urn:microsoft.com/office/officeart/2008/layout/RadialCluster"/>
    <dgm:cxn modelId="{A3261A4B-23D2-4C1A-BF76-F1D2A2D1C8D8}" type="presOf" srcId="{BAEA42C4-9480-41F2-A688-A7C1ECA71395}" destId="{BF47415F-F5C4-4275-A027-C548F958A1BC}" srcOrd="0" destOrd="0" presId="urn:microsoft.com/office/officeart/2008/layout/RadialCluster"/>
    <dgm:cxn modelId="{71CA4C6C-CF36-432A-9CCD-6376E759B709}" type="presOf" srcId="{6A597D38-A045-4F2E-9551-CB68843968AC}" destId="{29480BEA-CA7E-4031-935C-A439AB518220}" srcOrd="0" destOrd="0" presId="urn:microsoft.com/office/officeart/2008/layout/RadialCluster"/>
    <dgm:cxn modelId="{9AF93654-1746-43AE-BB7E-164B64AAE7F2}" type="presOf" srcId="{562CE1B1-C991-4171-8774-CC8322B7B587}" destId="{120ABE9F-BDAD-4CEE-8D90-3300819D54E0}" srcOrd="0" destOrd="0" presId="urn:microsoft.com/office/officeart/2008/layout/RadialCluster"/>
    <dgm:cxn modelId="{9CB91A58-3A3A-4C37-85AD-29DF039CE3BE}" srcId="{5F474366-8FEE-4171-8A15-9E15EE393CD7}" destId="{1BF30DF6-BC85-4848-9DA9-00614017BE08}" srcOrd="0" destOrd="0" parTransId="{C5B6C79C-6770-4EC5-93AF-71582ACA21AE}" sibTransId="{A7AFD231-6085-4D83-A153-6D3FDDECD0CC}"/>
    <dgm:cxn modelId="{76982987-5FEB-4B72-8237-734ABC9B1611}" srcId="{6D5077B6-66D9-4CFC-A8D3-61E387EC7A6E}" destId="{5F474366-8FEE-4171-8A15-9E15EE393CD7}" srcOrd="0" destOrd="0" parTransId="{DF8E6EED-D246-40A5-8ED7-19B7F3F8ED91}" sibTransId="{76716F84-FE27-44CC-8F56-1BC6E7DBFA7E}"/>
    <dgm:cxn modelId="{0454469D-A427-4634-B106-AEF04D6C12AD}" type="presOf" srcId="{C5B6C79C-6770-4EC5-93AF-71582ACA21AE}" destId="{1D7425A0-7DEA-4E26-87B1-076A5F1D4708}" srcOrd="0" destOrd="0" presId="urn:microsoft.com/office/officeart/2008/layout/RadialCluster"/>
    <dgm:cxn modelId="{A16893A8-EE4C-4D0D-818B-1C2F55366995}" type="presOf" srcId="{5F474366-8FEE-4171-8A15-9E15EE393CD7}" destId="{B3A2332A-5167-4CE1-A7BA-10D821E16906}" srcOrd="0" destOrd="0" presId="urn:microsoft.com/office/officeart/2008/layout/RadialCluster"/>
    <dgm:cxn modelId="{79C866C3-0251-45C0-B701-01838403DAA3}" type="presOf" srcId="{DAFD860D-4A30-4EED-B1D7-5FE1633AE54C}" destId="{E69A0CF7-9596-4578-91B5-BFC53D93E024}" srcOrd="0" destOrd="0" presId="urn:microsoft.com/office/officeart/2008/layout/RadialCluster"/>
    <dgm:cxn modelId="{A34CB6FE-B54A-44D5-B752-0F3B3D0086E6}" srcId="{5F474366-8FEE-4171-8A15-9E15EE393CD7}" destId="{DAFD860D-4A30-4EED-B1D7-5FE1633AE54C}" srcOrd="2" destOrd="0" parTransId="{6A597D38-A045-4F2E-9551-CB68843968AC}" sibTransId="{FBEF6215-D2AF-4F57-999F-AB60E3D67DBC}"/>
    <dgm:cxn modelId="{3BB5E1F6-4AB1-4195-898F-B1C86C7593BC}" type="presParOf" srcId="{327F85E0-10A5-4E4E-BEAE-F799554562C8}" destId="{67A4041D-FA86-42A9-B936-728A07DC290F}" srcOrd="0" destOrd="0" presId="urn:microsoft.com/office/officeart/2008/layout/RadialCluster"/>
    <dgm:cxn modelId="{3D8D0A01-67D0-4A85-8647-0487743B8F35}" type="presParOf" srcId="{67A4041D-FA86-42A9-B936-728A07DC290F}" destId="{B3A2332A-5167-4CE1-A7BA-10D821E16906}" srcOrd="0" destOrd="0" presId="urn:microsoft.com/office/officeart/2008/layout/RadialCluster"/>
    <dgm:cxn modelId="{59EC8FAF-069D-4170-9408-8D23CD125555}" type="presParOf" srcId="{67A4041D-FA86-42A9-B936-728A07DC290F}" destId="{1D7425A0-7DEA-4E26-87B1-076A5F1D4708}" srcOrd="1" destOrd="0" presId="urn:microsoft.com/office/officeart/2008/layout/RadialCluster"/>
    <dgm:cxn modelId="{90115D26-93ED-4B56-901B-1291EF5FD383}" type="presParOf" srcId="{67A4041D-FA86-42A9-B936-728A07DC290F}" destId="{8717D231-F1A2-4EB0-84D6-9AE98F31A48C}" srcOrd="2" destOrd="0" presId="urn:microsoft.com/office/officeart/2008/layout/RadialCluster"/>
    <dgm:cxn modelId="{8775CE90-B600-4D06-BD72-5EC0E051F6A5}" type="presParOf" srcId="{67A4041D-FA86-42A9-B936-728A07DC290F}" destId="{BF47415F-F5C4-4275-A027-C548F958A1BC}" srcOrd="3" destOrd="0" presId="urn:microsoft.com/office/officeart/2008/layout/RadialCluster"/>
    <dgm:cxn modelId="{A03C9E14-7992-4B2B-B1B7-8992698288E6}" type="presParOf" srcId="{67A4041D-FA86-42A9-B936-728A07DC290F}" destId="{120ABE9F-BDAD-4CEE-8D90-3300819D54E0}" srcOrd="4" destOrd="0" presId="urn:microsoft.com/office/officeart/2008/layout/RadialCluster"/>
    <dgm:cxn modelId="{097E608B-4260-4C06-94BD-9799333352FC}" type="presParOf" srcId="{67A4041D-FA86-42A9-B936-728A07DC290F}" destId="{29480BEA-CA7E-4031-935C-A439AB518220}" srcOrd="5" destOrd="0" presId="urn:microsoft.com/office/officeart/2008/layout/RadialCluster"/>
    <dgm:cxn modelId="{68C1B5BA-986E-47C9-83A5-A17E95E42246}" type="presParOf" srcId="{67A4041D-FA86-42A9-B936-728A07DC290F}" destId="{E69A0CF7-9596-4578-91B5-BFC53D93E024}"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F76101-7DB5-48AE-A919-69B72AC20E4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GB"/>
        </a:p>
      </dgm:t>
    </dgm:pt>
    <dgm:pt modelId="{6B2A0248-30A2-47F3-8354-B061FD6E22D9}">
      <dgm:prSet phldrT="[Text]"/>
      <dgm:spPr/>
      <dgm:t>
        <a:bodyPr/>
        <a:lstStyle/>
        <a:p>
          <a:r>
            <a:rPr lang="en-US" dirty="0"/>
            <a:t>Better Work Environment </a:t>
          </a:r>
          <a:endParaRPr lang="en-GB" dirty="0"/>
        </a:p>
      </dgm:t>
    </dgm:pt>
    <dgm:pt modelId="{D283B4AE-87C8-4C0F-953B-7E3CE95E76D2}" type="parTrans" cxnId="{6ED7EAFD-347E-47EE-8C0A-74E0F0E0E9FB}">
      <dgm:prSet/>
      <dgm:spPr/>
      <dgm:t>
        <a:bodyPr/>
        <a:lstStyle/>
        <a:p>
          <a:endParaRPr lang="en-GB"/>
        </a:p>
      </dgm:t>
    </dgm:pt>
    <dgm:pt modelId="{37C2BDC1-CBE4-4662-AF25-594AD6DA8241}" type="sibTrans" cxnId="{6ED7EAFD-347E-47EE-8C0A-74E0F0E0E9FB}">
      <dgm:prSet/>
      <dgm:spPr/>
      <dgm:t>
        <a:bodyPr/>
        <a:lstStyle/>
        <a:p>
          <a:endParaRPr lang="en-GB"/>
        </a:p>
      </dgm:t>
    </dgm:pt>
    <dgm:pt modelId="{86E32202-92AA-43B0-ABB8-17F8CAEE9BB8}">
      <dgm:prSet phldrT="[Text]" custT="1"/>
      <dgm:spPr/>
      <dgm:t>
        <a:bodyPr/>
        <a:lstStyle/>
        <a:p>
          <a:r>
            <a:rPr lang="en-US" sz="1600" dirty="0"/>
            <a:t>To maintain and display compassion for fellow humans. </a:t>
          </a:r>
          <a:endParaRPr lang="en-GB" sz="1600" dirty="0"/>
        </a:p>
      </dgm:t>
    </dgm:pt>
    <dgm:pt modelId="{76BC1025-4EB0-4D77-ADFC-3FD4A806BD77}" type="parTrans" cxnId="{902B234E-2941-4249-AFB6-7D2F35FDC532}">
      <dgm:prSet/>
      <dgm:spPr/>
      <dgm:t>
        <a:bodyPr/>
        <a:lstStyle/>
        <a:p>
          <a:endParaRPr lang="en-GB"/>
        </a:p>
      </dgm:t>
    </dgm:pt>
    <dgm:pt modelId="{F6D24549-805F-4D73-A098-0D8A83D73FA5}" type="sibTrans" cxnId="{902B234E-2941-4249-AFB6-7D2F35FDC532}">
      <dgm:prSet/>
      <dgm:spPr/>
      <dgm:t>
        <a:bodyPr/>
        <a:lstStyle/>
        <a:p>
          <a:endParaRPr lang="en-GB"/>
        </a:p>
      </dgm:t>
    </dgm:pt>
    <dgm:pt modelId="{A43FE347-5157-473E-A939-0859CFE73EF0}">
      <dgm:prSet phldrT="[Text]"/>
      <dgm:spPr/>
      <dgm:t>
        <a:bodyPr/>
        <a:lstStyle/>
        <a:p>
          <a:r>
            <a:rPr lang="en-US" dirty="0"/>
            <a:t>Improve Self Motivation</a:t>
          </a:r>
          <a:endParaRPr lang="en-GB" dirty="0"/>
        </a:p>
      </dgm:t>
    </dgm:pt>
    <dgm:pt modelId="{E192101B-ED64-4B83-928F-5C49F520A50E}" type="parTrans" cxnId="{741A293B-6CA4-41D5-9CF5-C5D0B1CF3DF2}">
      <dgm:prSet/>
      <dgm:spPr/>
      <dgm:t>
        <a:bodyPr/>
        <a:lstStyle/>
        <a:p>
          <a:endParaRPr lang="en-GB"/>
        </a:p>
      </dgm:t>
    </dgm:pt>
    <dgm:pt modelId="{7FBC15E2-8136-46A9-871D-DCA97C3F4C28}" type="sibTrans" cxnId="{741A293B-6CA4-41D5-9CF5-C5D0B1CF3DF2}">
      <dgm:prSet/>
      <dgm:spPr/>
      <dgm:t>
        <a:bodyPr/>
        <a:lstStyle/>
        <a:p>
          <a:endParaRPr lang="en-GB"/>
        </a:p>
      </dgm:t>
    </dgm:pt>
    <dgm:pt modelId="{0FEC6D91-6070-4589-B8EC-46E3D1499543}">
      <dgm:prSet phldrT="[Text]" custT="1"/>
      <dgm:spPr/>
      <dgm:t>
        <a:bodyPr/>
        <a:lstStyle/>
        <a:p>
          <a:r>
            <a:rPr lang="en-US" sz="1600" dirty="0"/>
            <a:t>Work towards a cause.</a:t>
          </a:r>
          <a:endParaRPr lang="en-GB" sz="1600" dirty="0"/>
        </a:p>
      </dgm:t>
    </dgm:pt>
    <dgm:pt modelId="{1FFE5AB6-2789-48EB-A104-B950DA4CFC1F}" type="parTrans" cxnId="{F3765341-29D6-4B94-A130-D89C028A2CC5}">
      <dgm:prSet/>
      <dgm:spPr/>
      <dgm:t>
        <a:bodyPr/>
        <a:lstStyle/>
        <a:p>
          <a:endParaRPr lang="en-GB"/>
        </a:p>
      </dgm:t>
    </dgm:pt>
    <dgm:pt modelId="{1655AB68-1191-44A6-BDD0-401B439ED85D}" type="sibTrans" cxnId="{F3765341-29D6-4B94-A130-D89C028A2CC5}">
      <dgm:prSet/>
      <dgm:spPr/>
      <dgm:t>
        <a:bodyPr/>
        <a:lstStyle/>
        <a:p>
          <a:endParaRPr lang="en-GB"/>
        </a:p>
      </dgm:t>
    </dgm:pt>
    <dgm:pt modelId="{8C5E6367-E401-4CFC-A8E6-5B3685EB0E1D}">
      <dgm:prSet phldrT="[Text]"/>
      <dgm:spPr/>
      <dgm:t>
        <a:bodyPr/>
        <a:lstStyle/>
        <a:p>
          <a:r>
            <a:rPr lang="en-US" dirty="0"/>
            <a:t>Stress Management</a:t>
          </a:r>
          <a:endParaRPr lang="en-GB" dirty="0"/>
        </a:p>
      </dgm:t>
    </dgm:pt>
    <dgm:pt modelId="{EE606C5E-F944-45A5-B528-5922D781A3A6}" type="parTrans" cxnId="{812110C6-898B-4277-8155-02F5782FAF77}">
      <dgm:prSet/>
      <dgm:spPr/>
      <dgm:t>
        <a:bodyPr/>
        <a:lstStyle/>
        <a:p>
          <a:endParaRPr lang="en-GB"/>
        </a:p>
      </dgm:t>
    </dgm:pt>
    <dgm:pt modelId="{10BFC3CF-FA49-46CE-B630-0615A139A835}" type="sibTrans" cxnId="{812110C6-898B-4277-8155-02F5782FAF77}">
      <dgm:prSet/>
      <dgm:spPr/>
      <dgm:t>
        <a:bodyPr/>
        <a:lstStyle/>
        <a:p>
          <a:endParaRPr lang="en-GB"/>
        </a:p>
      </dgm:t>
    </dgm:pt>
    <dgm:pt modelId="{01F28D9C-C24A-4739-A31B-20C3A12BCACA}">
      <dgm:prSet phldrT="[Text]" custT="1"/>
      <dgm:spPr/>
      <dgm:t>
        <a:bodyPr/>
        <a:lstStyle/>
        <a:p>
          <a:r>
            <a:rPr lang="en-US" sz="1600" dirty="0"/>
            <a:t>EQ can assist you in </a:t>
          </a:r>
          <a:r>
            <a:rPr lang="en-US" sz="1600" b="1" dirty="0"/>
            <a:t>managing stress, </a:t>
          </a:r>
          <a:r>
            <a:rPr lang="en-US" sz="1600" b="0" dirty="0"/>
            <a:t>building strong relationship, empathizing with others, and achieving goals.</a:t>
          </a:r>
          <a:endParaRPr lang="en-GB" sz="1600" dirty="0"/>
        </a:p>
      </dgm:t>
    </dgm:pt>
    <dgm:pt modelId="{245AD1D6-700E-4C67-8F19-3D19E18AFC31}" type="parTrans" cxnId="{D6466B80-4520-4B4D-ABF9-5A0C1949C445}">
      <dgm:prSet/>
      <dgm:spPr/>
      <dgm:t>
        <a:bodyPr/>
        <a:lstStyle/>
        <a:p>
          <a:endParaRPr lang="en-GB"/>
        </a:p>
      </dgm:t>
    </dgm:pt>
    <dgm:pt modelId="{5986B156-9800-47BB-8315-AFBF7859D38E}" type="sibTrans" cxnId="{D6466B80-4520-4B4D-ABF9-5A0C1949C445}">
      <dgm:prSet/>
      <dgm:spPr/>
      <dgm:t>
        <a:bodyPr/>
        <a:lstStyle/>
        <a:p>
          <a:endParaRPr lang="en-GB"/>
        </a:p>
      </dgm:t>
    </dgm:pt>
    <dgm:pt modelId="{AD581E60-CBD8-4924-B590-164E12549316}">
      <dgm:prSet custT="1"/>
      <dgm:spPr/>
      <dgm:t>
        <a:bodyPr/>
        <a:lstStyle/>
        <a:p>
          <a:r>
            <a:rPr lang="en-US" sz="1600" dirty="0"/>
            <a:t>Don’t compare yourself to others.</a:t>
          </a:r>
          <a:endParaRPr lang="en-GB" sz="3600" dirty="0"/>
        </a:p>
      </dgm:t>
    </dgm:pt>
    <dgm:pt modelId="{02C60ED8-8A78-4184-B025-BEB9F18F0E77}" type="parTrans" cxnId="{3649546C-BE76-4332-B887-B44DA90E72EB}">
      <dgm:prSet/>
      <dgm:spPr/>
      <dgm:t>
        <a:bodyPr/>
        <a:lstStyle/>
        <a:p>
          <a:endParaRPr lang="en-GB"/>
        </a:p>
      </dgm:t>
    </dgm:pt>
    <dgm:pt modelId="{BCE604D1-4549-4C87-837E-7235828FFED0}" type="sibTrans" cxnId="{3649546C-BE76-4332-B887-B44DA90E72EB}">
      <dgm:prSet/>
      <dgm:spPr/>
      <dgm:t>
        <a:bodyPr/>
        <a:lstStyle/>
        <a:p>
          <a:endParaRPr lang="en-GB"/>
        </a:p>
      </dgm:t>
    </dgm:pt>
    <dgm:pt modelId="{130AA2A1-6596-42AB-A531-D7FDD9290F78}" type="pres">
      <dgm:prSet presAssocID="{5EF76101-7DB5-48AE-A919-69B72AC20E48}" presName="linearFlow" presStyleCnt="0">
        <dgm:presLayoutVars>
          <dgm:dir/>
          <dgm:animLvl val="lvl"/>
          <dgm:resizeHandles val="exact"/>
        </dgm:presLayoutVars>
      </dgm:prSet>
      <dgm:spPr/>
    </dgm:pt>
    <dgm:pt modelId="{A94966C4-7C4A-4BF5-B23C-7F1DD55B3197}" type="pres">
      <dgm:prSet presAssocID="{6B2A0248-30A2-47F3-8354-B061FD6E22D9}" presName="composite" presStyleCnt="0"/>
      <dgm:spPr/>
    </dgm:pt>
    <dgm:pt modelId="{D2370227-C326-4BF9-BC96-402841D0D832}" type="pres">
      <dgm:prSet presAssocID="{6B2A0248-30A2-47F3-8354-B061FD6E22D9}" presName="parentText" presStyleLbl="alignNode1" presStyleIdx="0" presStyleCnt="3">
        <dgm:presLayoutVars>
          <dgm:chMax val="1"/>
          <dgm:bulletEnabled val="1"/>
        </dgm:presLayoutVars>
      </dgm:prSet>
      <dgm:spPr/>
    </dgm:pt>
    <dgm:pt modelId="{4A5DDE2D-BCCC-4A8D-BECC-7E68D8581B1D}" type="pres">
      <dgm:prSet presAssocID="{6B2A0248-30A2-47F3-8354-B061FD6E22D9}" presName="descendantText" presStyleLbl="alignAcc1" presStyleIdx="0" presStyleCnt="3" custLinFactNeighborX="262" custLinFactNeighborY="2828">
        <dgm:presLayoutVars>
          <dgm:bulletEnabled val="1"/>
        </dgm:presLayoutVars>
      </dgm:prSet>
      <dgm:spPr/>
    </dgm:pt>
    <dgm:pt modelId="{D217D17C-EDCF-40F8-81D4-B6CAB358E1C1}" type="pres">
      <dgm:prSet presAssocID="{37C2BDC1-CBE4-4662-AF25-594AD6DA8241}" presName="sp" presStyleCnt="0"/>
      <dgm:spPr/>
    </dgm:pt>
    <dgm:pt modelId="{CB44B10E-426C-4958-BC05-C9741905BDB1}" type="pres">
      <dgm:prSet presAssocID="{A43FE347-5157-473E-A939-0859CFE73EF0}" presName="composite" presStyleCnt="0"/>
      <dgm:spPr/>
    </dgm:pt>
    <dgm:pt modelId="{5DB878F5-681F-45E2-A507-7D80D7BE44B6}" type="pres">
      <dgm:prSet presAssocID="{A43FE347-5157-473E-A939-0859CFE73EF0}" presName="parentText" presStyleLbl="alignNode1" presStyleIdx="1" presStyleCnt="3">
        <dgm:presLayoutVars>
          <dgm:chMax val="1"/>
          <dgm:bulletEnabled val="1"/>
        </dgm:presLayoutVars>
      </dgm:prSet>
      <dgm:spPr/>
    </dgm:pt>
    <dgm:pt modelId="{799DE133-FEEB-4B2D-A8CE-D1C27937C0FB}" type="pres">
      <dgm:prSet presAssocID="{A43FE347-5157-473E-A939-0859CFE73EF0}" presName="descendantText" presStyleLbl="alignAcc1" presStyleIdx="1" presStyleCnt="3">
        <dgm:presLayoutVars>
          <dgm:bulletEnabled val="1"/>
        </dgm:presLayoutVars>
      </dgm:prSet>
      <dgm:spPr/>
    </dgm:pt>
    <dgm:pt modelId="{06CA9C5A-2CD9-47B6-903A-DAA1E449FE82}" type="pres">
      <dgm:prSet presAssocID="{7FBC15E2-8136-46A9-871D-DCA97C3F4C28}" presName="sp" presStyleCnt="0"/>
      <dgm:spPr/>
    </dgm:pt>
    <dgm:pt modelId="{89D79C31-1001-40AF-B81E-C69B0329C961}" type="pres">
      <dgm:prSet presAssocID="{8C5E6367-E401-4CFC-A8E6-5B3685EB0E1D}" presName="composite" presStyleCnt="0"/>
      <dgm:spPr/>
    </dgm:pt>
    <dgm:pt modelId="{F626F41E-FCF7-41BF-9CE1-9D0E7F6306C7}" type="pres">
      <dgm:prSet presAssocID="{8C5E6367-E401-4CFC-A8E6-5B3685EB0E1D}" presName="parentText" presStyleLbl="alignNode1" presStyleIdx="2" presStyleCnt="3">
        <dgm:presLayoutVars>
          <dgm:chMax val="1"/>
          <dgm:bulletEnabled val="1"/>
        </dgm:presLayoutVars>
      </dgm:prSet>
      <dgm:spPr/>
    </dgm:pt>
    <dgm:pt modelId="{E0B9E291-0666-47A8-838B-AD116E3E075A}" type="pres">
      <dgm:prSet presAssocID="{8C5E6367-E401-4CFC-A8E6-5B3685EB0E1D}" presName="descendantText" presStyleLbl="alignAcc1" presStyleIdx="2" presStyleCnt="3">
        <dgm:presLayoutVars>
          <dgm:bulletEnabled val="1"/>
        </dgm:presLayoutVars>
      </dgm:prSet>
      <dgm:spPr/>
    </dgm:pt>
  </dgm:ptLst>
  <dgm:cxnLst>
    <dgm:cxn modelId="{A5833B08-F38E-4207-B4C7-7DE71464F047}" type="presOf" srcId="{A43FE347-5157-473E-A939-0859CFE73EF0}" destId="{5DB878F5-681F-45E2-A507-7D80D7BE44B6}" srcOrd="0" destOrd="0" presId="urn:microsoft.com/office/officeart/2005/8/layout/chevron2"/>
    <dgm:cxn modelId="{9F882A13-59ED-4B10-84F7-6AEF13DE756C}" type="presOf" srcId="{5EF76101-7DB5-48AE-A919-69B72AC20E48}" destId="{130AA2A1-6596-42AB-A531-D7FDD9290F78}" srcOrd="0" destOrd="0" presId="urn:microsoft.com/office/officeart/2005/8/layout/chevron2"/>
    <dgm:cxn modelId="{741A293B-6CA4-41D5-9CF5-C5D0B1CF3DF2}" srcId="{5EF76101-7DB5-48AE-A919-69B72AC20E48}" destId="{A43FE347-5157-473E-A939-0859CFE73EF0}" srcOrd="1" destOrd="0" parTransId="{E192101B-ED64-4B83-928F-5C49F520A50E}" sibTransId="{7FBC15E2-8136-46A9-871D-DCA97C3F4C28}"/>
    <dgm:cxn modelId="{092BC25C-2E8A-46BE-8D11-6C99D17826EF}" type="presOf" srcId="{86E32202-92AA-43B0-ABB8-17F8CAEE9BB8}" destId="{4A5DDE2D-BCCC-4A8D-BECC-7E68D8581B1D}" srcOrd="0" destOrd="0" presId="urn:microsoft.com/office/officeart/2005/8/layout/chevron2"/>
    <dgm:cxn modelId="{F3765341-29D6-4B94-A130-D89C028A2CC5}" srcId="{A43FE347-5157-473E-A939-0859CFE73EF0}" destId="{0FEC6D91-6070-4589-B8EC-46E3D1499543}" srcOrd="0" destOrd="0" parTransId="{1FFE5AB6-2789-48EB-A104-B950DA4CFC1F}" sibTransId="{1655AB68-1191-44A6-BDD0-401B439ED85D}"/>
    <dgm:cxn modelId="{5F59634B-1E02-4172-B69B-C85FE22E5BCD}" type="presOf" srcId="{8C5E6367-E401-4CFC-A8E6-5B3685EB0E1D}" destId="{F626F41E-FCF7-41BF-9CE1-9D0E7F6306C7}" srcOrd="0" destOrd="0" presId="urn:microsoft.com/office/officeart/2005/8/layout/chevron2"/>
    <dgm:cxn modelId="{3649546C-BE76-4332-B887-B44DA90E72EB}" srcId="{A43FE347-5157-473E-A939-0859CFE73EF0}" destId="{AD581E60-CBD8-4924-B590-164E12549316}" srcOrd="1" destOrd="0" parTransId="{02C60ED8-8A78-4184-B025-BEB9F18F0E77}" sibTransId="{BCE604D1-4549-4C87-837E-7235828FFED0}"/>
    <dgm:cxn modelId="{902B234E-2941-4249-AFB6-7D2F35FDC532}" srcId="{6B2A0248-30A2-47F3-8354-B061FD6E22D9}" destId="{86E32202-92AA-43B0-ABB8-17F8CAEE9BB8}" srcOrd="0" destOrd="0" parTransId="{76BC1025-4EB0-4D77-ADFC-3FD4A806BD77}" sibTransId="{F6D24549-805F-4D73-A098-0D8A83D73FA5}"/>
    <dgm:cxn modelId="{D6466B80-4520-4B4D-ABF9-5A0C1949C445}" srcId="{8C5E6367-E401-4CFC-A8E6-5B3685EB0E1D}" destId="{01F28D9C-C24A-4739-A31B-20C3A12BCACA}" srcOrd="0" destOrd="0" parTransId="{245AD1D6-700E-4C67-8F19-3D19E18AFC31}" sibTransId="{5986B156-9800-47BB-8315-AFBF7859D38E}"/>
    <dgm:cxn modelId="{B2243988-451F-49C9-987A-640744855B69}" type="presOf" srcId="{6B2A0248-30A2-47F3-8354-B061FD6E22D9}" destId="{D2370227-C326-4BF9-BC96-402841D0D832}" srcOrd="0" destOrd="0" presId="urn:microsoft.com/office/officeart/2005/8/layout/chevron2"/>
    <dgm:cxn modelId="{ECBB0F92-871D-4F65-A3A7-9E4F3A3AC123}" type="presOf" srcId="{01F28D9C-C24A-4739-A31B-20C3A12BCACA}" destId="{E0B9E291-0666-47A8-838B-AD116E3E075A}" srcOrd="0" destOrd="0" presId="urn:microsoft.com/office/officeart/2005/8/layout/chevron2"/>
    <dgm:cxn modelId="{1280A8C0-D7C2-493B-B98C-4867EFAA1EF6}" type="presOf" srcId="{0FEC6D91-6070-4589-B8EC-46E3D1499543}" destId="{799DE133-FEEB-4B2D-A8CE-D1C27937C0FB}" srcOrd="0" destOrd="0" presId="urn:microsoft.com/office/officeart/2005/8/layout/chevron2"/>
    <dgm:cxn modelId="{812110C6-898B-4277-8155-02F5782FAF77}" srcId="{5EF76101-7DB5-48AE-A919-69B72AC20E48}" destId="{8C5E6367-E401-4CFC-A8E6-5B3685EB0E1D}" srcOrd="2" destOrd="0" parTransId="{EE606C5E-F944-45A5-B528-5922D781A3A6}" sibTransId="{10BFC3CF-FA49-46CE-B630-0615A139A835}"/>
    <dgm:cxn modelId="{712514E4-8D26-42DC-82CF-C18BCED7AC43}" type="presOf" srcId="{AD581E60-CBD8-4924-B590-164E12549316}" destId="{799DE133-FEEB-4B2D-A8CE-D1C27937C0FB}" srcOrd="0" destOrd="1" presId="urn:microsoft.com/office/officeart/2005/8/layout/chevron2"/>
    <dgm:cxn modelId="{6ED7EAFD-347E-47EE-8C0A-74E0F0E0E9FB}" srcId="{5EF76101-7DB5-48AE-A919-69B72AC20E48}" destId="{6B2A0248-30A2-47F3-8354-B061FD6E22D9}" srcOrd="0" destOrd="0" parTransId="{D283B4AE-87C8-4C0F-953B-7E3CE95E76D2}" sibTransId="{37C2BDC1-CBE4-4662-AF25-594AD6DA8241}"/>
    <dgm:cxn modelId="{BF85F739-5EB7-4474-B997-633A26BB3C06}" type="presParOf" srcId="{130AA2A1-6596-42AB-A531-D7FDD9290F78}" destId="{A94966C4-7C4A-4BF5-B23C-7F1DD55B3197}" srcOrd="0" destOrd="0" presId="urn:microsoft.com/office/officeart/2005/8/layout/chevron2"/>
    <dgm:cxn modelId="{8C66DF5B-E58F-492E-91B3-5A8CD03CF75D}" type="presParOf" srcId="{A94966C4-7C4A-4BF5-B23C-7F1DD55B3197}" destId="{D2370227-C326-4BF9-BC96-402841D0D832}" srcOrd="0" destOrd="0" presId="urn:microsoft.com/office/officeart/2005/8/layout/chevron2"/>
    <dgm:cxn modelId="{0D8ACAB9-E641-46A8-B45E-52993568702A}" type="presParOf" srcId="{A94966C4-7C4A-4BF5-B23C-7F1DD55B3197}" destId="{4A5DDE2D-BCCC-4A8D-BECC-7E68D8581B1D}" srcOrd="1" destOrd="0" presId="urn:microsoft.com/office/officeart/2005/8/layout/chevron2"/>
    <dgm:cxn modelId="{E0880907-4902-4A82-9130-07CE06444E4C}" type="presParOf" srcId="{130AA2A1-6596-42AB-A531-D7FDD9290F78}" destId="{D217D17C-EDCF-40F8-81D4-B6CAB358E1C1}" srcOrd="1" destOrd="0" presId="urn:microsoft.com/office/officeart/2005/8/layout/chevron2"/>
    <dgm:cxn modelId="{C15034C5-B2A1-45B4-A0C7-01C02B09364B}" type="presParOf" srcId="{130AA2A1-6596-42AB-A531-D7FDD9290F78}" destId="{CB44B10E-426C-4958-BC05-C9741905BDB1}" srcOrd="2" destOrd="0" presId="urn:microsoft.com/office/officeart/2005/8/layout/chevron2"/>
    <dgm:cxn modelId="{B854269F-6B6E-4EB5-9535-41A44B42AEF5}" type="presParOf" srcId="{CB44B10E-426C-4958-BC05-C9741905BDB1}" destId="{5DB878F5-681F-45E2-A507-7D80D7BE44B6}" srcOrd="0" destOrd="0" presId="urn:microsoft.com/office/officeart/2005/8/layout/chevron2"/>
    <dgm:cxn modelId="{BEBB640F-81C0-49F0-8FFC-164E3FF69B1A}" type="presParOf" srcId="{CB44B10E-426C-4958-BC05-C9741905BDB1}" destId="{799DE133-FEEB-4B2D-A8CE-D1C27937C0FB}" srcOrd="1" destOrd="0" presId="urn:microsoft.com/office/officeart/2005/8/layout/chevron2"/>
    <dgm:cxn modelId="{90496074-4127-4CE9-A773-6484524630BE}" type="presParOf" srcId="{130AA2A1-6596-42AB-A531-D7FDD9290F78}" destId="{06CA9C5A-2CD9-47B6-903A-DAA1E449FE82}" srcOrd="3" destOrd="0" presId="urn:microsoft.com/office/officeart/2005/8/layout/chevron2"/>
    <dgm:cxn modelId="{0D99EAFF-A75A-4B56-AD10-95D30603E3C7}" type="presParOf" srcId="{130AA2A1-6596-42AB-A531-D7FDD9290F78}" destId="{89D79C31-1001-40AF-B81E-C69B0329C961}" srcOrd="4" destOrd="0" presId="urn:microsoft.com/office/officeart/2005/8/layout/chevron2"/>
    <dgm:cxn modelId="{CE9AA6B1-38EB-4199-A30B-E0EC60E28D52}" type="presParOf" srcId="{89D79C31-1001-40AF-B81E-C69B0329C961}" destId="{F626F41E-FCF7-41BF-9CE1-9D0E7F6306C7}" srcOrd="0" destOrd="0" presId="urn:microsoft.com/office/officeart/2005/8/layout/chevron2"/>
    <dgm:cxn modelId="{82494B03-88CD-4B47-90EE-D5BF75E20AEB}" type="presParOf" srcId="{89D79C31-1001-40AF-B81E-C69B0329C961}" destId="{E0B9E291-0666-47A8-838B-AD116E3E075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3C5D29-3770-49BB-BCCB-1A834BBB212B}"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32918EF9-D1D0-447F-B70B-26B77F3CF061}">
      <dgm:prSet phldrT="[Text]"/>
      <dgm:spPr/>
      <dgm:t>
        <a:bodyPr/>
        <a:lstStyle/>
        <a:p>
          <a:r>
            <a:rPr lang="en-US" dirty="0"/>
            <a:t>Intrapersonal EQ</a:t>
          </a:r>
        </a:p>
      </dgm:t>
    </dgm:pt>
    <dgm:pt modelId="{3EFFD9B1-0E08-47FA-9A0C-C5DC7C08B9DF}" type="parTrans" cxnId="{35BE40AA-39E8-44D8-B636-DA6D998D633B}">
      <dgm:prSet/>
      <dgm:spPr/>
      <dgm:t>
        <a:bodyPr/>
        <a:lstStyle/>
        <a:p>
          <a:endParaRPr lang="en-US"/>
        </a:p>
      </dgm:t>
    </dgm:pt>
    <dgm:pt modelId="{008E84FA-1301-4D6D-8B9F-39B3649432DF}" type="sibTrans" cxnId="{35BE40AA-39E8-44D8-B636-DA6D998D633B}">
      <dgm:prSet/>
      <dgm:spPr/>
      <dgm:t>
        <a:bodyPr/>
        <a:lstStyle/>
        <a:p>
          <a:endParaRPr lang="en-US"/>
        </a:p>
      </dgm:t>
    </dgm:pt>
    <dgm:pt modelId="{BE79295D-3C08-4488-AFAA-618A41E8A1EC}">
      <dgm:prSet phldrT="[Text]"/>
      <dgm:spPr/>
      <dgm:t>
        <a:bodyPr/>
        <a:lstStyle/>
        <a:p>
          <a:r>
            <a:rPr lang="en-US" dirty="0"/>
            <a:t>Self Awareness</a:t>
          </a:r>
        </a:p>
      </dgm:t>
    </dgm:pt>
    <dgm:pt modelId="{6CC1F8F0-9B5D-487E-B6AD-17FF1FD4B822}" type="parTrans" cxnId="{0AA32E55-128A-486C-828C-014A1A8E6285}">
      <dgm:prSet/>
      <dgm:spPr/>
      <dgm:t>
        <a:bodyPr/>
        <a:lstStyle/>
        <a:p>
          <a:endParaRPr lang="en-US"/>
        </a:p>
      </dgm:t>
    </dgm:pt>
    <dgm:pt modelId="{C12F0005-5521-4AEB-AD28-4699AA48814D}" type="sibTrans" cxnId="{0AA32E55-128A-486C-828C-014A1A8E6285}">
      <dgm:prSet/>
      <dgm:spPr/>
      <dgm:t>
        <a:bodyPr/>
        <a:lstStyle/>
        <a:p>
          <a:endParaRPr lang="en-US"/>
        </a:p>
      </dgm:t>
    </dgm:pt>
    <dgm:pt modelId="{2AD41E93-00AA-435C-B27A-7DE5F282D1C5}">
      <dgm:prSet phldrT="[Text]"/>
      <dgm:spPr/>
      <dgm:t>
        <a:bodyPr/>
        <a:lstStyle/>
        <a:p>
          <a:r>
            <a:rPr lang="en-US" dirty="0"/>
            <a:t>Motivation</a:t>
          </a:r>
        </a:p>
      </dgm:t>
    </dgm:pt>
    <dgm:pt modelId="{18D0BC52-22DF-426D-8208-88E4D2B90295}" type="parTrans" cxnId="{FC931C1F-B2F3-45CF-AC85-EBD77CA69208}">
      <dgm:prSet/>
      <dgm:spPr/>
      <dgm:t>
        <a:bodyPr/>
        <a:lstStyle/>
        <a:p>
          <a:endParaRPr lang="en-US"/>
        </a:p>
      </dgm:t>
    </dgm:pt>
    <dgm:pt modelId="{2FA0235D-21D4-47A8-9127-4D8FBE064954}" type="sibTrans" cxnId="{FC931C1F-B2F3-45CF-AC85-EBD77CA69208}">
      <dgm:prSet/>
      <dgm:spPr/>
      <dgm:t>
        <a:bodyPr/>
        <a:lstStyle/>
        <a:p>
          <a:endParaRPr lang="en-US"/>
        </a:p>
      </dgm:t>
    </dgm:pt>
    <dgm:pt modelId="{301A81DF-BC2B-44A7-A49D-0F8689BC471A}">
      <dgm:prSet phldrT="[Text]"/>
      <dgm:spPr/>
      <dgm:t>
        <a:bodyPr/>
        <a:lstStyle/>
        <a:p>
          <a:r>
            <a:rPr lang="en-US" dirty="0"/>
            <a:t>Self Regulation</a:t>
          </a:r>
        </a:p>
      </dgm:t>
    </dgm:pt>
    <dgm:pt modelId="{19E7ABED-B5EB-4FD5-AA10-502B87FAD83D}" type="parTrans" cxnId="{90B41F4E-6EB8-4AC7-BA43-A5B5C21E4D6E}">
      <dgm:prSet/>
      <dgm:spPr/>
      <dgm:t>
        <a:bodyPr/>
        <a:lstStyle/>
        <a:p>
          <a:endParaRPr lang="en-US"/>
        </a:p>
      </dgm:t>
    </dgm:pt>
    <dgm:pt modelId="{E95601E8-61E9-442E-9E85-AE95C234BB43}" type="sibTrans" cxnId="{90B41F4E-6EB8-4AC7-BA43-A5B5C21E4D6E}">
      <dgm:prSet/>
      <dgm:spPr/>
      <dgm:t>
        <a:bodyPr/>
        <a:lstStyle/>
        <a:p>
          <a:endParaRPr lang="en-US"/>
        </a:p>
      </dgm:t>
    </dgm:pt>
    <dgm:pt modelId="{0AC310A0-B4FE-495B-B491-BA86903DA5A0}" type="pres">
      <dgm:prSet presAssocID="{DC3C5D29-3770-49BB-BCCB-1A834BBB212B}" presName="Name0" presStyleCnt="0">
        <dgm:presLayoutVars>
          <dgm:chMax val="1"/>
          <dgm:chPref val="1"/>
          <dgm:dir/>
          <dgm:animOne val="branch"/>
          <dgm:animLvl val="lvl"/>
        </dgm:presLayoutVars>
      </dgm:prSet>
      <dgm:spPr/>
    </dgm:pt>
    <dgm:pt modelId="{A80EBC8C-78E0-4B2B-AF60-57E29A570B83}" type="pres">
      <dgm:prSet presAssocID="{32918EF9-D1D0-447F-B70B-26B77F3CF061}" presName="singleCycle" presStyleCnt="0"/>
      <dgm:spPr/>
    </dgm:pt>
    <dgm:pt modelId="{D6E04437-3ABA-4898-AC3F-7DB4DB619615}" type="pres">
      <dgm:prSet presAssocID="{32918EF9-D1D0-447F-B70B-26B77F3CF061}" presName="singleCenter" presStyleLbl="node1" presStyleIdx="0" presStyleCnt="4">
        <dgm:presLayoutVars>
          <dgm:chMax val="7"/>
          <dgm:chPref val="7"/>
        </dgm:presLayoutVars>
      </dgm:prSet>
      <dgm:spPr/>
    </dgm:pt>
    <dgm:pt modelId="{A596ECDC-33CD-48CC-A464-EB0BFFAD8F00}" type="pres">
      <dgm:prSet presAssocID="{6CC1F8F0-9B5D-487E-B6AD-17FF1FD4B822}" presName="Name56" presStyleLbl="parChTrans1D2" presStyleIdx="0" presStyleCnt="3"/>
      <dgm:spPr/>
    </dgm:pt>
    <dgm:pt modelId="{B34A1C67-1F82-4FDE-A527-800A11C08CF9}" type="pres">
      <dgm:prSet presAssocID="{BE79295D-3C08-4488-AFAA-618A41E8A1EC}" presName="text0" presStyleLbl="node1" presStyleIdx="1" presStyleCnt="4">
        <dgm:presLayoutVars>
          <dgm:bulletEnabled val="1"/>
        </dgm:presLayoutVars>
      </dgm:prSet>
      <dgm:spPr/>
    </dgm:pt>
    <dgm:pt modelId="{D54E49AA-2B20-4A0E-9EE8-E1121C960552}" type="pres">
      <dgm:prSet presAssocID="{18D0BC52-22DF-426D-8208-88E4D2B90295}" presName="Name56" presStyleLbl="parChTrans1D2" presStyleIdx="1" presStyleCnt="3"/>
      <dgm:spPr/>
    </dgm:pt>
    <dgm:pt modelId="{B5B2A9B2-3E6C-4F79-AD79-0CBA37BDCBA5}" type="pres">
      <dgm:prSet presAssocID="{2AD41E93-00AA-435C-B27A-7DE5F282D1C5}" presName="text0" presStyleLbl="node1" presStyleIdx="2" presStyleCnt="4">
        <dgm:presLayoutVars>
          <dgm:bulletEnabled val="1"/>
        </dgm:presLayoutVars>
      </dgm:prSet>
      <dgm:spPr/>
    </dgm:pt>
    <dgm:pt modelId="{944023DD-9053-4970-9A93-E460A7E5A8DE}" type="pres">
      <dgm:prSet presAssocID="{19E7ABED-B5EB-4FD5-AA10-502B87FAD83D}" presName="Name56" presStyleLbl="parChTrans1D2" presStyleIdx="2" presStyleCnt="3"/>
      <dgm:spPr/>
    </dgm:pt>
    <dgm:pt modelId="{EE276564-E444-4BBF-96A5-271722165DBA}" type="pres">
      <dgm:prSet presAssocID="{301A81DF-BC2B-44A7-A49D-0F8689BC471A}" presName="text0" presStyleLbl="node1" presStyleIdx="3" presStyleCnt="4">
        <dgm:presLayoutVars>
          <dgm:bulletEnabled val="1"/>
        </dgm:presLayoutVars>
      </dgm:prSet>
      <dgm:spPr/>
    </dgm:pt>
  </dgm:ptLst>
  <dgm:cxnLst>
    <dgm:cxn modelId="{FC931C1F-B2F3-45CF-AC85-EBD77CA69208}" srcId="{32918EF9-D1D0-447F-B70B-26B77F3CF061}" destId="{2AD41E93-00AA-435C-B27A-7DE5F282D1C5}" srcOrd="1" destOrd="0" parTransId="{18D0BC52-22DF-426D-8208-88E4D2B90295}" sibTransId="{2FA0235D-21D4-47A8-9127-4D8FBE064954}"/>
    <dgm:cxn modelId="{6AC20125-5B62-4F1B-A8B7-7A26AB572C8D}" type="presOf" srcId="{301A81DF-BC2B-44A7-A49D-0F8689BC471A}" destId="{EE276564-E444-4BBF-96A5-271722165DBA}" srcOrd="0" destOrd="0" presId="urn:microsoft.com/office/officeart/2008/layout/RadialCluster"/>
    <dgm:cxn modelId="{E822FE26-25FA-44A6-8DC7-923BF97815CB}" type="presOf" srcId="{19E7ABED-B5EB-4FD5-AA10-502B87FAD83D}" destId="{944023DD-9053-4970-9A93-E460A7E5A8DE}" srcOrd="0" destOrd="0" presId="urn:microsoft.com/office/officeart/2008/layout/RadialCluster"/>
    <dgm:cxn modelId="{96CB4241-5A57-4318-B7A7-691F9540E9A8}" type="presOf" srcId="{6CC1F8F0-9B5D-487E-B6AD-17FF1FD4B822}" destId="{A596ECDC-33CD-48CC-A464-EB0BFFAD8F00}" srcOrd="0" destOrd="0" presId="urn:microsoft.com/office/officeart/2008/layout/RadialCluster"/>
    <dgm:cxn modelId="{90B41F4E-6EB8-4AC7-BA43-A5B5C21E4D6E}" srcId="{32918EF9-D1D0-447F-B70B-26B77F3CF061}" destId="{301A81DF-BC2B-44A7-A49D-0F8689BC471A}" srcOrd="2" destOrd="0" parTransId="{19E7ABED-B5EB-4FD5-AA10-502B87FAD83D}" sibTransId="{E95601E8-61E9-442E-9E85-AE95C234BB43}"/>
    <dgm:cxn modelId="{0AA32E55-128A-486C-828C-014A1A8E6285}" srcId="{32918EF9-D1D0-447F-B70B-26B77F3CF061}" destId="{BE79295D-3C08-4488-AFAA-618A41E8A1EC}" srcOrd="0" destOrd="0" parTransId="{6CC1F8F0-9B5D-487E-B6AD-17FF1FD4B822}" sibTransId="{C12F0005-5521-4AEB-AD28-4699AA48814D}"/>
    <dgm:cxn modelId="{DD18258F-2580-4BAB-B2BF-8B4E68BDB986}" type="presOf" srcId="{DC3C5D29-3770-49BB-BCCB-1A834BBB212B}" destId="{0AC310A0-B4FE-495B-B491-BA86903DA5A0}" srcOrd="0" destOrd="0" presId="urn:microsoft.com/office/officeart/2008/layout/RadialCluster"/>
    <dgm:cxn modelId="{A15FB897-F3FA-41A6-97A9-80CD709FCB61}" type="presOf" srcId="{32918EF9-D1D0-447F-B70B-26B77F3CF061}" destId="{D6E04437-3ABA-4898-AC3F-7DB4DB619615}" srcOrd="0" destOrd="0" presId="urn:microsoft.com/office/officeart/2008/layout/RadialCluster"/>
    <dgm:cxn modelId="{35BE40AA-39E8-44D8-B636-DA6D998D633B}" srcId="{DC3C5D29-3770-49BB-BCCB-1A834BBB212B}" destId="{32918EF9-D1D0-447F-B70B-26B77F3CF061}" srcOrd="0" destOrd="0" parTransId="{3EFFD9B1-0E08-47FA-9A0C-C5DC7C08B9DF}" sibTransId="{008E84FA-1301-4D6D-8B9F-39B3649432DF}"/>
    <dgm:cxn modelId="{68D0CED5-AB2E-4D7B-9B67-3CDB750E95AC}" type="presOf" srcId="{BE79295D-3C08-4488-AFAA-618A41E8A1EC}" destId="{B34A1C67-1F82-4FDE-A527-800A11C08CF9}" srcOrd="0" destOrd="0" presId="urn:microsoft.com/office/officeart/2008/layout/RadialCluster"/>
    <dgm:cxn modelId="{6B48CDDB-618B-4E2F-9E77-50E0916456E7}" type="presOf" srcId="{2AD41E93-00AA-435C-B27A-7DE5F282D1C5}" destId="{B5B2A9B2-3E6C-4F79-AD79-0CBA37BDCBA5}" srcOrd="0" destOrd="0" presId="urn:microsoft.com/office/officeart/2008/layout/RadialCluster"/>
    <dgm:cxn modelId="{CAB9A4E8-0DAB-4246-A5CF-D3470D9533A2}" type="presOf" srcId="{18D0BC52-22DF-426D-8208-88E4D2B90295}" destId="{D54E49AA-2B20-4A0E-9EE8-E1121C960552}" srcOrd="0" destOrd="0" presId="urn:microsoft.com/office/officeart/2008/layout/RadialCluster"/>
    <dgm:cxn modelId="{5940387C-A90D-4DD2-B558-F3A2C1CB80F6}" type="presParOf" srcId="{0AC310A0-B4FE-495B-B491-BA86903DA5A0}" destId="{A80EBC8C-78E0-4B2B-AF60-57E29A570B83}" srcOrd="0" destOrd="0" presId="urn:microsoft.com/office/officeart/2008/layout/RadialCluster"/>
    <dgm:cxn modelId="{1762D7AF-0115-4634-8999-CB8CC0C6ED58}" type="presParOf" srcId="{A80EBC8C-78E0-4B2B-AF60-57E29A570B83}" destId="{D6E04437-3ABA-4898-AC3F-7DB4DB619615}" srcOrd="0" destOrd="0" presId="urn:microsoft.com/office/officeart/2008/layout/RadialCluster"/>
    <dgm:cxn modelId="{B8A73CAB-D378-4E53-A201-B0C9B87E1979}" type="presParOf" srcId="{A80EBC8C-78E0-4B2B-AF60-57E29A570B83}" destId="{A596ECDC-33CD-48CC-A464-EB0BFFAD8F00}" srcOrd="1" destOrd="0" presId="urn:microsoft.com/office/officeart/2008/layout/RadialCluster"/>
    <dgm:cxn modelId="{A218E0FC-6911-4A6B-AF78-F27F8FD808F0}" type="presParOf" srcId="{A80EBC8C-78E0-4B2B-AF60-57E29A570B83}" destId="{B34A1C67-1F82-4FDE-A527-800A11C08CF9}" srcOrd="2" destOrd="0" presId="urn:microsoft.com/office/officeart/2008/layout/RadialCluster"/>
    <dgm:cxn modelId="{C4CED3F3-FFF1-43A9-BCBA-9A9720265A5B}" type="presParOf" srcId="{A80EBC8C-78E0-4B2B-AF60-57E29A570B83}" destId="{D54E49AA-2B20-4A0E-9EE8-E1121C960552}" srcOrd="3" destOrd="0" presId="urn:microsoft.com/office/officeart/2008/layout/RadialCluster"/>
    <dgm:cxn modelId="{08AF332B-4AAC-4BE2-BCC3-42CA11062E00}" type="presParOf" srcId="{A80EBC8C-78E0-4B2B-AF60-57E29A570B83}" destId="{B5B2A9B2-3E6C-4F79-AD79-0CBA37BDCBA5}" srcOrd="4" destOrd="0" presId="urn:microsoft.com/office/officeart/2008/layout/RadialCluster"/>
    <dgm:cxn modelId="{BA7AA75F-A492-4E13-881F-FA0D97CF6E45}" type="presParOf" srcId="{A80EBC8C-78E0-4B2B-AF60-57E29A570B83}" destId="{944023DD-9053-4970-9A93-E460A7E5A8DE}" srcOrd="5" destOrd="0" presId="urn:microsoft.com/office/officeart/2008/layout/RadialCluster"/>
    <dgm:cxn modelId="{9E387594-544B-4BB8-A76C-1CABD2FD06A8}" type="presParOf" srcId="{A80EBC8C-78E0-4B2B-AF60-57E29A570B83}" destId="{EE276564-E444-4BBF-96A5-271722165DBA}"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2332A-5167-4CE1-A7BA-10D821E16906}">
      <dsp:nvSpPr>
        <dsp:cNvPr id="0" name=""/>
        <dsp:cNvSpPr/>
      </dsp:nvSpPr>
      <dsp:spPr>
        <a:xfrm>
          <a:off x="2725808" y="1979263"/>
          <a:ext cx="1276300" cy="12763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dirty="0"/>
            <a:t>Emotional Intelligence</a:t>
          </a:r>
          <a:endParaRPr lang="en-GB" sz="1500" kern="1200" dirty="0"/>
        </a:p>
      </dsp:txBody>
      <dsp:txXfrm>
        <a:off x="2788112" y="2041567"/>
        <a:ext cx="1151692" cy="1151692"/>
      </dsp:txXfrm>
    </dsp:sp>
    <dsp:sp modelId="{1D7425A0-7DEA-4E26-87B1-076A5F1D4708}">
      <dsp:nvSpPr>
        <dsp:cNvPr id="0" name=""/>
        <dsp:cNvSpPr/>
      </dsp:nvSpPr>
      <dsp:spPr>
        <a:xfrm rot="16200000">
          <a:off x="2916323" y="1531627"/>
          <a:ext cx="895271" cy="0"/>
        </a:xfrm>
        <a:custGeom>
          <a:avLst/>
          <a:gdLst/>
          <a:ahLst/>
          <a:cxnLst/>
          <a:rect l="0" t="0" r="0" b="0"/>
          <a:pathLst>
            <a:path>
              <a:moveTo>
                <a:pt x="0" y="0"/>
              </a:moveTo>
              <a:lnTo>
                <a:pt x="895271"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17D231-F1A2-4EB0-84D6-9AE98F31A48C}">
      <dsp:nvSpPr>
        <dsp:cNvPr id="0" name=""/>
        <dsp:cNvSpPr/>
      </dsp:nvSpPr>
      <dsp:spPr>
        <a:xfrm>
          <a:off x="2936398" y="228869"/>
          <a:ext cx="855121" cy="85512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dirty="0"/>
            <a:t>Self Awareness</a:t>
          </a:r>
          <a:endParaRPr lang="en-GB" sz="1200" kern="1200" dirty="0"/>
        </a:p>
      </dsp:txBody>
      <dsp:txXfrm>
        <a:off x="2978142" y="270613"/>
        <a:ext cx="771633" cy="771633"/>
      </dsp:txXfrm>
    </dsp:sp>
    <dsp:sp modelId="{BF47415F-F5C4-4275-A027-C548F958A1BC}">
      <dsp:nvSpPr>
        <dsp:cNvPr id="0" name=""/>
        <dsp:cNvSpPr/>
      </dsp:nvSpPr>
      <dsp:spPr>
        <a:xfrm rot="1800000">
          <a:off x="3953181" y="3168451"/>
          <a:ext cx="730405" cy="0"/>
        </a:xfrm>
        <a:custGeom>
          <a:avLst/>
          <a:gdLst/>
          <a:ahLst/>
          <a:cxnLst/>
          <a:rect l="0" t="0" r="0" b="0"/>
          <a:pathLst>
            <a:path>
              <a:moveTo>
                <a:pt x="0" y="0"/>
              </a:moveTo>
              <a:lnTo>
                <a:pt x="730405"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0ABE9F-BDAD-4CEE-8D90-3300819D54E0}">
      <dsp:nvSpPr>
        <dsp:cNvPr id="0" name=""/>
        <dsp:cNvSpPr/>
      </dsp:nvSpPr>
      <dsp:spPr>
        <a:xfrm>
          <a:off x="4634659" y="3170344"/>
          <a:ext cx="855121" cy="85512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sz="1100" kern="1200" dirty="0"/>
            <a:t>Motivation</a:t>
          </a:r>
          <a:endParaRPr lang="en-GB" sz="1100" kern="1200" dirty="0"/>
        </a:p>
      </dsp:txBody>
      <dsp:txXfrm>
        <a:off x="4676403" y="3212088"/>
        <a:ext cx="771633" cy="771633"/>
      </dsp:txXfrm>
    </dsp:sp>
    <dsp:sp modelId="{29480BEA-CA7E-4031-935C-A439AB518220}">
      <dsp:nvSpPr>
        <dsp:cNvPr id="0" name=""/>
        <dsp:cNvSpPr/>
      </dsp:nvSpPr>
      <dsp:spPr>
        <a:xfrm rot="9000000">
          <a:off x="2044330" y="3168451"/>
          <a:ext cx="730405" cy="0"/>
        </a:xfrm>
        <a:custGeom>
          <a:avLst/>
          <a:gdLst/>
          <a:ahLst/>
          <a:cxnLst/>
          <a:rect l="0" t="0" r="0" b="0"/>
          <a:pathLst>
            <a:path>
              <a:moveTo>
                <a:pt x="0" y="0"/>
              </a:moveTo>
              <a:lnTo>
                <a:pt x="730405"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9A0CF7-9596-4578-91B5-BFC53D93E024}">
      <dsp:nvSpPr>
        <dsp:cNvPr id="0" name=""/>
        <dsp:cNvSpPr/>
      </dsp:nvSpPr>
      <dsp:spPr>
        <a:xfrm>
          <a:off x="1238137" y="3170344"/>
          <a:ext cx="855121" cy="85512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US" sz="1100" kern="1200" dirty="0"/>
            <a:t>Self Regulation</a:t>
          </a:r>
          <a:endParaRPr lang="en-GB" sz="1100" kern="1200" dirty="0"/>
        </a:p>
      </dsp:txBody>
      <dsp:txXfrm>
        <a:off x="1279881" y="3212088"/>
        <a:ext cx="771633" cy="771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70227-C326-4BF9-BC96-402841D0D832}">
      <dsp:nvSpPr>
        <dsp:cNvPr id="0" name=""/>
        <dsp:cNvSpPr/>
      </dsp:nvSpPr>
      <dsp:spPr>
        <a:xfrm rot="5400000">
          <a:off x="-289718" y="292805"/>
          <a:ext cx="1931458" cy="1352020"/>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Better Work Environment </a:t>
          </a:r>
          <a:endParaRPr lang="en-GB" sz="1800" kern="1200" dirty="0"/>
        </a:p>
      </dsp:txBody>
      <dsp:txXfrm rot="-5400000">
        <a:off x="1" y="679096"/>
        <a:ext cx="1352020" cy="579438"/>
      </dsp:txXfrm>
    </dsp:sp>
    <dsp:sp modelId="{4A5DDE2D-BCCC-4A8D-BECC-7E68D8581B1D}">
      <dsp:nvSpPr>
        <dsp:cNvPr id="0" name=""/>
        <dsp:cNvSpPr/>
      </dsp:nvSpPr>
      <dsp:spPr>
        <a:xfrm rot="5400000">
          <a:off x="4112286" y="-2721675"/>
          <a:ext cx="1255447" cy="6775979"/>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To maintain and display compassion for fellow humans. </a:t>
          </a:r>
          <a:endParaRPr lang="en-GB" sz="1600" kern="1200" dirty="0"/>
        </a:p>
      </dsp:txBody>
      <dsp:txXfrm rot="-5400000">
        <a:off x="1352020" y="99877"/>
        <a:ext cx="6714693" cy="1132875"/>
      </dsp:txXfrm>
    </dsp:sp>
    <dsp:sp modelId="{5DB878F5-681F-45E2-A507-7D80D7BE44B6}">
      <dsp:nvSpPr>
        <dsp:cNvPr id="0" name=""/>
        <dsp:cNvSpPr/>
      </dsp:nvSpPr>
      <dsp:spPr>
        <a:xfrm rot="5400000">
          <a:off x="-289718" y="2033323"/>
          <a:ext cx="1931458" cy="1352020"/>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Improve Self Motivation</a:t>
          </a:r>
          <a:endParaRPr lang="en-GB" sz="1800" kern="1200" dirty="0"/>
        </a:p>
      </dsp:txBody>
      <dsp:txXfrm rot="-5400000">
        <a:off x="1" y="2419614"/>
        <a:ext cx="1352020" cy="579438"/>
      </dsp:txXfrm>
    </dsp:sp>
    <dsp:sp modelId="{799DE133-FEEB-4B2D-A8CE-D1C27937C0FB}">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Work towards a cause.</a:t>
          </a:r>
          <a:endParaRPr lang="en-GB" sz="1600" kern="1200" dirty="0"/>
        </a:p>
        <a:p>
          <a:pPr marL="171450" lvl="1" indent="-171450" algn="l" defTabSz="711200">
            <a:lnSpc>
              <a:spcPct val="90000"/>
            </a:lnSpc>
            <a:spcBef>
              <a:spcPct val="0"/>
            </a:spcBef>
            <a:spcAft>
              <a:spcPct val="15000"/>
            </a:spcAft>
            <a:buChar char="•"/>
          </a:pPr>
          <a:r>
            <a:rPr lang="en-US" sz="1600" kern="1200" dirty="0"/>
            <a:t>Don’t compare yourself to others.</a:t>
          </a:r>
          <a:endParaRPr lang="en-GB" sz="3600" kern="1200" dirty="0"/>
        </a:p>
      </dsp:txBody>
      <dsp:txXfrm rot="-5400000">
        <a:off x="1352020" y="1804891"/>
        <a:ext cx="6714693" cy="1132875"/>
      </dsp:txXfrm>
    </dsp:sp>
    <dsp:sp modelId="{F626F41E-FCF7-41BF-9CE1-9D0E7F6306C7}">
      <dsp:nvSpPr>
        <dsp:cNvPr id="0" name=""/>
        <dsp:cNvSpPr/>
      </dsp:nvSpPr>
      <dsp:spPr>
        <a:xfrm rot="5400000">
          <a:off x="-289718" y="3773840"/>
          <a:ext cx="1931458" cy="1352020"/>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Stress Management</a:t>
          </a:r>
          <a:endParaRPr lang="en-GB" sz="1800" kern="1200" dirty="0"/>
        </a:p>
      </dsp:txBody>
      <dsp:txXfrm rot="-5400000">
        <a:off x="1" y="4160131"/>
        <a:ext cx="1352020" cy="579438"/>
      </dsp:txXfrm>
    </dsp:sp>
    <dsp:sp modelId="{E0B9E291-0666-47A8-838B-AD116E3E075A}">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EQ can assist you in </a:t>
          </a:r>
          <a:r>
            <a:rPr lang="en-US" sz="1600" b="1" kern="1200" dirty="0"/>
            <a:t>managing stress, </a:t>
          </a:r>
          <a:r>
            <a:rPr lang="en-US" sz="1600" b="0" kern="1200" dirty="0"/>
            <a:t>building strong relationship, empathizing with others, and achieving goals.</a:t>
          </a:r>
          <a:endParaRPr lang="en-GB" sz="1600" kern="1200" dirty="0"/>
        </a:p>
      </dsp:txBody>
      <dsp:txXfrm rot="-5400000">
        <a:off x="1352020" y="3545408"/>
        <a:ext cx="6714693" cy="11328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04437-3ABA-4898-AC3F-7DB4DB619615}">
      <dsp:nvSpPr>
        <dsp:cNvPr id="0" name=""/>
        <dsp:cNvSpPr/>
      </dsp:nvSpPr>
      <dsp:spPr>
        <a:xfrm>
          <a:off x="2923902" y="1715591"/>
          <a:ext cx="1106275" cy="11062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dirty="0"/>
            <a:t>Intrapersonal EQ</a:t>
          </a:r>
        </a:p>
      </dsp:txBody>
      <dsp:txXfrm>
        <a:off x="2977906" y="1769595"/>
        <a:ext cx="998267" cy="998267"/>
      </dsp:txXfrm>
    </dsp:sp>
    <dsp:sp modelId="{A596ECDC-33CD-48CC-A464-EB0BFFAD8F00}">
      <dsp:nvSpPr>
        <dsp:cNvPr id="0" name=""/>
        <dsp:cNvSpPr/>
      </dsp:nvSpPr>
      <dsp:spPr>
        <a:xfrm rot="16200000">
          <a:off x="3089036" y="1327588"/>
          <a:ext cx="776006" cy="0"/>
        </a:xfrm>
        <a:custGeom>
          <a:avLst/>
          <a:gdLst/>
          <a:ahLst/>
          <a:cxnLst/>
          <a:rect l="0" t="0" r="0" b="0"/>
          <a:pathLst>
            <a:path>
              <a:moveTo>
                <a:pt x="0" y="0"/>
              </a:moveTo>
              <a:lnTo>
                <a:pt x="776006"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4A1C67-1F82-4FDE-A527-800A11C08CF9}">
      <dsp:nvSpPr>
        <dsp:cNvPr id="0" name=""/>
        <dsp:cNvSpPr/>
      </dsp:nvSpPr>
      <dsp:spPr>
        <a:xfrm>
          <a:off x="3106437" y="198380"/>
          <a:ext cx="741204" cy="74120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444500">
            <a:lnSpc>
              <a:spcPct val="90000"/>
            </a:lnSpc>
            <a:spcBef>
              <a:spcPct val="0"/>
            </a:spcBef>
            <a:spcAft>
              <a:spcPct val="35000"/>
            </a:spcAft>
            <a:buNone/>
          </a:pPr>
          <a:r>
            <a:rPr lang="en-US" sz="1000" kern="1200" dirty="0"/>
            <a:t>Self Awareness</a:t>
          </a:r>
        </a:p>
      </dsp:txBody>
      <dsp:txXfrm>
        <a:off x="3142620" y="234563"/>
        <a:ext cx="668838" cy="668838"/>
      </dsp:txXfrm>
    </dsp:sp>
    <dsp:sp modelId="{D54E49AA-2B20-4A0E-9EE8-E1121C960552}">
      <dsp:nvSpPr>
        <dsp:cNvPr id="0" name=""/>
        <dsp:cNvSpPr/>
      </dsp:nvSpPr>
      <dsp:spPr>
        <a:xfrm rot="1800000">
          <a:off x="3987767" y="2746359"/>
          <a:ext cx="633103" cy="0"/>
        </a:xfrm>
        <a:custGeom>
          <a:avLst/>
          <a:gdLst/>
          <a:ahLst/>
          <a:cxnLst/>
          <a:rect l="0" t="0" r="0" b="0"/>
          <a:pathLst>
            <a:path>
              <a:moveTo>
                <a:pt x="0" y="0"/>
              </a:moveTo>
              <a:lnTo>
                <a:pt x="633103"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B2A9B2-3E6C-4F79-AD79-0CBA37BDCBA5}">
      <dsp:nvSpPr>
        <dsp:cNvPr id="0" name=""/>
        <dsp:cNvSpPr/>
      </dsp:nvSpPr>
      <dsp:spPr>
        <a:xfrm>
          <a:off x="4578461" y="2747999"/>
          <a:ext cx="741204" cy="74120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444500">
            <a:lnSpc>
              <a:spcPct val="90000"/>
            </a:lnSpc>
            <a:spcBef>
              <a:spcPct val="0"/>
            </a:spcBef>
            <a:spcAft>
              <a:spcPct val="35000"/>
            </a:spcAft>
            <a:buNone/>
          </a:pPr>
          <a:r>
            <a:rPr lang="en-US" sz="1000" kern="1200" dirty="0"/>
            <a:t>Motivation</a:t>
          </a:r>
        </a:p>
      </dsp:txBody>
      <dsp:txXfrm>
        <a:off x="4614644" y="2784182"/>
        <a:ext cx="668838" cy="668838"/>
      </dsp:txXfrm>
    </dsp:sp>
    <dsp:sp modelId="{944023DD-9053-4970-9A93-E460A7E5A8DE}">
      <dsp:nvSpPr>
        <dsp:cNvPr id="0" name=""/>
        <dsp:cNvSpPr/>
      </dsp:nvSpPr>
      <dsp:spPr>
        <a:xfrm rot="9000000">
          <a:off x="2333209" y="2746359"/>
          <a:ext cx="633103" cy="0"/>
        </a:xfrm>
        <a:custGeom>
          <a:avLst/>
          <a:gdLst/>
          <a:ahLst/>
          <a:cxnLst/>
          <a:rect l="0" t="0" r="0" b="0"/>
          <a:pathLst>
            <a:path>
              <a:moveTo>
                <a:pt x="0" y="0"/>
              </a:moveTo>
              <a:lnTo>
                <a:pt x="633103"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276564-E444-4BBF-96A5-271722165DBA}">
      <dsp:nvSpPr>
        <dsp:cNvPr id="0" name=""/>
        <dsp:cNvSpPr/>
      </dsp:nvSpPr>
      <dsp:spPr>
        <a:xfrm>
          <a:off x="1634414" y="2747999"/>
          <a:ext cx="741204" cy="74120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444500">
            <a:lnSpc>
              <a:spcPct val="90000"/>
            </a:lnSpc>
            <a:spcBef>
              <a:spcPct val="0"/>
            </a:spcBef>
            <a:spcAft>
              <a:spcPct val="35000"/>
            </a:spcAft>
            <a:buNone/>
          </a:pPr>
          <a:r>
            <a:rPr lang="en-US" sz="1000" kern="1200" dirty="0"/>
            <a:t>Self Regulation</a:t>
          </a:r>
        </a:p>
      </dsp:txBody>
      <dsp:txXfrm>
        <a:off x="1670597" y="2784182"/>
        <a:ext cx="668838" cy="668838"/>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94F44A-AFA4-4A38-91D4-F779EC681C27}" type="datetimeFigureOut">
              <a:rPr lang="en-US" smtClean="0"/>
              <a:t>4/7/2021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FBD16-0E6C-4E92-8D4C-9C45C08846A8}" type="slidenum">
              <a:rPr lang="en-US" smtClean="0"/>
              <a:t>‹#›</a:t>
            </a:fld>
            <a:endParaRPr lang="en-US"/>
          </a:p>
        </p:txBody>
      </p:sp>
    </p:spTree>
    <p:extLst>
      <p:ext uri="{BB962C8B-B14F-4D97-AF65-F5344CB8AC3E}">
        <p14:creationId xmlns:p14="http://schemas.microsoft.com/office/powerpoint/2010/main" val="2257777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EFBD16-0E6C-4E92-8D4C-9C45C08846A8}" type="slidenum">
              <a:rPr lang="en-US" smtClean="0"/>
              <a:t>1</a:t>
            </a:fld>
            <a:endParaRPr lang="en-US"/>
          </a:p>
        </p:txBody>
      </p:sp>
    </p:spTree>
    <p:extLst>
      <p:ext uri="{BB962C8B-B14F-4D97-AF65-F5344CB8AC3E}">
        <p14:creationId xmlns:p14="http://schemas.microsoft.com/office/powerpoint/2010/main" val="2835212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C6CEDB-D988-48C1-A1E8-CC915B1AE0A1}" type="datetimeFigureOut">
              <a:rPr lang="en-GB" smtClean="0"/>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9D447-A75B-4B65-9ECD-97EAC011A6C9}" type="slidenum">
              <a:rPr lang="en-GB" smtClean="0"/>
              <a:t>‹#›</a:t>
            </a:fld>
            <a:endParaRPr lang="en-GB"/>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C6CEDB-D988-48C1-A1E8-CC915B1AE0A1}" type="datetimeFigureOut">
              <a:rPr lang="en-GB" smtClean="0"/>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9D447-A75B-4B65-9ECD-97EAC011A6C9}"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6CEDB-D988-48C1-A1E8-CC915B1AE0A1}" type="datetimeFigureOut">
              <a:rPr lang="en-GB" smtClean="0"/>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9D447-A75B-4B65-9ECD-97EAC011A6C9}"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C6CEDB-D988-48C1-A1E8-CC915B1AE0A1}" type="datetimeFigureOut">
              <a:rPr lang="en-GB" smtClean="0"/>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9D447-A75B-4B65-9ECD-97EAC011A6C9}" type="slidenum">
              <a:rPr lang="en-GB" smtClean="0"/>
              <a:t>‹#›</a:t>
            </a:fld>
            <a:endParaRPr lang="en-GB"/>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524000" y="731520"/>
            <a:ext cx="85344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6CEDB-D988-48C1-A1E8-CC915B1AE0A1}" type="datetimeFigureOut">
              <a:rPr lang="en-GB" smtClean="0"/>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9D447-A75B-4B65-9ECD-97EAC011A6C9}"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0C6CEDB-D988-48C1-A1E8-CC915B1AE0A1}" type="datetimeFigureOut">
              <a:rPr lang="en-GB" smtClean="0"/>
              <a:t>07/04/2021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79D447-A75B-4B65-9ECD-97EAC011A6C9}" type="slidenum">
              <a:rPr lang="en-GB" smtClean="0"/>
              <a:t>‹#›</a:t>
            </a:fld>
            <a:endParaRPr lang="en-GB"/>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523999" y="731519"/>
            <a:ext cx="4462272"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731520"/>
            <a:ext cx="4462272"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C6CEDB-D988-48C1-A1E8-CC915B1AE0A1}" type="datetimeFigureOut">
              <a:rPr lang="en-GB" smtClean="0"/>
              <a:t>07/04/2021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79D447-A75B-4B65-9ECD-97EAC011A6C9}"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C6CEDB-D988-48C1-A1E8-CC915B1AE0A1}" type="datetimeFigureOut">
              <a:rPr lang="en-GB" smtClean="0"/>
              <a:t>07/04/2021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79D447-A75B-4B65-9ECD-97EAC011A6C9}"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C6CEDB-D988-48C1-A1E8-CC915B1AE0A1}" type="datetimeFigureOut">
              <a:rPr lang="en-GB" smtClean="0"/>
              <a:t>07/04/2021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79D447-A75B-4B65-9ECD-97EAC011A6C9}"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C6CEDB-D988-48C1-A1E8-CC915B1AE0A1}" type="datetimeFigureOut">
              <a:rPr lang="en-GB" smtClean="0"/>
              <a:t>07/04/2021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79D447-A75B-4B65-9ECD-97EAC011A6C9}"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C6CEDB-D988-48C1-A1E8-CC915B1AE0A1}" type="datetimeFigureOut">
              <a:rPr lang="en-GB" smtClean="0"/>
              <a:t>07/04/2021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79D447-A75B-4B65-9ECD-97EAC011A6C9}" type="slidenum">
              <a:rPr lang="en-GB" smtClean="0"/>
              <a:t>‹#›</a:t>
            </a:fld>
            <a:endParaRPr lang="en-GB"/>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E0C6CEDB-D988-48C1-A1E8-CC915B1AE0A1}" type="datetimeFigureOut">
              <a:rPr lang="en-GB" smtClean="0"/>
              <a:t>07/04/2021</a:t>
            </a:fld>
            <a:endParaRPr lang="en-GB"/>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GB"/>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6A79D447-A75B-4B65-9ECD-97EAC011A6C9}"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2C408-5E21-47DD-88AF-410D8EC63AAC}"/>
              </a:ext>
            </a:extLst>
          </p:cNvPr>
          <p:cNvSpPr txBox="1"/>
          <p:nvPr/>
        </p:nvSpPr>
        <p:spPr>
          <a:xfrm>
            <a:off x="1967883" y="2459504"/>
            <a:ext cx="8256233" cy="1015663"/>
          </a:xfrm>
          <a:prstGeom prst="rect">
            <a:avLst/>
          </a:prstGeom>
          <a:noFill/>
        </p:spPr>
        <p:txBody>
          <a:bodyPr wrap="square" rtlCol="0">
            <a:spAutoFit/>
          </a:bodyPr>
          <a:lstStyle/>
          <a:p>
            <a:r>
              <a:rPr lang="en-US" sz="6000" b="1" dirty="0">
                <a:latin typeface="+mj-lt"/>
                <a:cs typeface="Times New Roman" panose="02020603050405020304" pitchFamily="18" charset="0"/>
              </a:rPr>
              <a:t>   </a:t>
            </a:r>
          </a:p>
        </p:txBody>
      </p:sp>
      <p:sp>
        <p:nvSpPr>
          <p:cNvPr id="3" name="Title 2"/>
          <p:cNvSpPr>
            <a:spLocks noGrp="1"/>
          </p:cNvSpPr>
          <p:nvPr>
            <p:ph type="ctrTitle"/>
          </p:nvPr>
        </p:nvSpPr>
        <p:spPr/>
        <p:txBody>
          <a:bodyPr>
            <a:normAutofit/>
          </a:bodyPr>
          <a:lstStyle/>
          <a:p>
            <a:r>
              <a:rPr lang="en-US" dirty="0"/>
              <a:t>INTRODUCTION TO EMOTIONAL INTELLIGENCE </a:t>
            </a:r>
          </a:p>
        </p:txBody>
      </p:sp>
    </p:spTree>
    <p:extLst>
      <p:ext uri="{BB962C8B-B14F-4D97-AF65-F5344CB8AC3E}">
        <p14:creationId xmlns:p14="http://schemas.microsoft.com/office/powerpoint/2010/main" val="1809332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873" y="412564"/>
            <a:ext cx="8683348" cy="1143000"/>
          </a:xfrm>
        </p:spPr>
        <p:txBody>
          <a:bodyPr>
            <a:normAutofit/>
          </a:bodyPr>
          <a:lstStyle/>
          <a:p>
            <a:r>
              <a:rPr lang="en-US" u="sng" dirty="0"/>
              <a:t>Self Awareness </a:t>
            </a:r>
          </a:p>
        </p:txBody>
      </p:sp>
      <p:sp>
        <p:nvSpPr>
          <p:cNvPr id="4" name="Content Placeholder 3"/>
          <p:cNvSpPr>
            <a:spLocks noGrp="1"/>
          </p:cNvSpPr>
          <p:nvPr>
            <p:ph sz="quarter" idx="13"/>
          </p:nvPr>
        </p:nvSpPr>
        <p:spPr>
          <a:xfrm>
            <a:off x="1498833" y="1645920"/>
            <a:ext cx="8534400" cy="3474720"/>
          </a:xfrm>
        </p:spPr>
        <p:txBody>
          <a:bodyPr>
            <a:normAutofit fontScale="92500" lnSpcReduction="10000"/>
          </a:bodyPr>
          <a:lstStyle/>
          <a:p>
            <a:pPr algn="just"/>
            <a:r>
              <a:rPr lang="en-US" dirty="0"/>
              <a:t> If you are self aware, you always know, how your feelings,  how your emotions ,and how your thoughts can affect the people around you. Being self aware means having a clear picture of your likes ,dislike, strength and weaknesses in your mind.</a:t>
            </a:r>
          </a:p>
          <a:p>
            <a:pPr algn="just"/>
            <a:r>
              <a:rPr lang="en-US" b="1" dirty="0"/>
              <a:t>“self awareness generally means ,behaving with humanity.”</a:t>
            </a:r>
          </a:p>
          <a:p>
            <a:pPr marL="45720" indent="0" algn="just">
              <a:buNone/>
            </a:pPr>
            <a:endParaRPr lang="en-US" b="1" dirty="0"/>
          </a:p>
          <a:p>
            <a:pPr marL="342900" indent="-342900" algn="just">
              <a:buFont typeface="Arial" panose="020B0604020202020204" pitchFamily="34" charset="0"/>
              <a:buChar char="•"/>
            </a:pPr>
            <a:r>
              <a:rPr lang="en-US" sz="2000" b="1" dirty="0"/>
              <a:t>Keep a journal</a:t>
            </a:r>
          </a:p>
          <a:p>
            <a:pPr marL="0" indent="0" algn="just">
              <a:buNone/>
            </a:pPr>
            <a:endParaRPr lang="en-US" sz="2000" b="1" dirty="0"/>
          </a:p>
          <a:p>
            <a:pPr marL="342900" indent="-342900" algn="just">
              <a:buFont typeface="Arial" panose="020B0604020202020204" pitchFamily="34" charset="0"/>
              <a:buChar char="•"/>
            </a:pPr>
            <a:r>
              <a:rPr lang="en-US" sz="2000" b="1" dirty="0"/>
              <a:t>Slow down</a:t>
            </a:r>
          </a:p>
          <a:p>
            <a:pPr marL="0" indent="0" algn="just">
              <a:buNone/>
            </a:pPr>
            <a:r>
              <a:rPr lang="en-US" sz="2400" dirty="0"/>
              <a:t>  </a:t>
            </a:r>
          </a:p>
          <a:p>
            <a:pPr marL="45720" indent="0" algn="just">
              <a:buNone/>
            </a:pPr>
            <a:endParaRPr lang="en-US" b="1" dirty="0"/>
          </a:p>
          <a:p>
            <a:pPr algn="just"/>
            <a:endParaRPr lang="en-US" dirty="0"/>
          </a:p>
        </p:txBody>
      </p:sp>
    </p:spTree>
    <p:extLst>
      <p:ext uri="{BB962C8B-B14F-4D97-AF65-F5344CB8AC3E}">
        <p14:creationId xmlns:p14="http://schemas.microsoft.com/office/powerpoint/2010/main" val="3206535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6F1393-A171-44F4-9C77-032F6B9EA7C8}"/>
              </a:ext>
            </a:extLst>
          </p:cNvPr>
          <p:cNvSpPr txBox="1"/>
          <p:nvPr/>
        </p:nvSpPr>
        <p:spPr>
          <a:xfrm>
            <a:off x="129208" y="302359"/>
            <a:ext cx="11933583" cy="4524315"/>
          </a:xfrm>
          <a:prstGeom prst="rect">
            <a:avLst/>
          </a:prstGeom>
          <a:noFill/>
        </p:spPr>
        <p:txBody>
          <a:bodyPr wrap="square" rtlCol="0">
            <a:spAutoFit/>
          </a:bodyPr>
          <a:lstStyle/>
          <a:p>
            <a:pPr marL="0" indent="0" algn="just">
              <a:buNone/>
            </a:pPr>
            <a:r>
              <a:rPr lang="en-US" sz="2800" b="1" u="sng" dirty="0"/>
              <a:t> 2.Self regulation</a:t>
            </a:r>
          </a:p>
          <a:p>
            <a:pPr marL="0" indent="0" algn="just">
              <a:buNone/>
            </a:pPr>
            <a:r>
              <a:rPr lang="en-US" sz="2000" dirty="0"/>
              <a:t>                               people who regulate themselves effectively, rarely verbally attack others, make rushed or emotional decisions ,and always compromises their values.</a:t>
            </a:r>
          </a:p>
          <a:p>
            <a:pPr marL="0" indent="0" algn="just">
              <a:buNone/>
            </a:pPr>
            <a:endParaRPr lang="en-US" sz="2000" dirty="0"/>
          </a:p>
          <a:p>
            <a:pPr marL="0" indent="0" algn="just">
              <a:buNone/>
            </a:pPr>
            <a:r>
              <a:rPr lang="en-US" sz="2000" b="1" dirty="0"/>
              <a:t>“self regulating is all about staying in control.</a:t>
            </a:r>
            <a:r>
              <a:rPr lang="en-US" sz="2000" dirty="0"/>
              <a:t>”</a:t>
            </a:r>
          </a:p>
          <a:p>
            <a:pPr marL="0" indent="0" algn="just">
              <a:buNone/>
            </a:pPr>
            <a:endParaRPr lang="en-US" sz="2000" dirty="0"/>
          </a:p>
          <a:p>
            <a:pPr marL="342900" indent="-342900" algn="just">
              <a:buFont typeface="Arial" panose="020B0604020202020204" pitchFamily="34" charset="0"/>
              <a:buChar char="•"/>
            </a:pPr>
            <a:r>
              <a:rPr lang="en-US" sz="2000" b="1" dirty="0"/>
              <a:t>Know your values</a:t>
            </a:r>
          </a:p>
          <a:p>
            <a:pPr marL="0" indent="0" algn="just">
              <a:buNone/>
            </a:pPr>
            <a:r>
              <a:rPr lang="en-US" sz="2000" dirty="0"/>
              <a:t>                                     </a:t>
            </a:r>
            <a:r>
              <a:rPr lang="en-US" sz="2000" b="1" i="1" dirty="0">
                <a:solidFill>
                  <a:schemeClr val="accent2">
                    <a:lumMod val="75000"/>
                  </a:schemeClr>
                </a:solidFill>
              </a:rPr>
              <a:t>Do you have a clear idea  where you will not compromise?</a:t>
            </a:r>
          </a:p>
          <a:p>
            <a:pPr marL="0" indent="0" algn="just">
              <a:buNone/>
            </a:pPr>
            <a:r>
              <a:rPr lang="en-US" sz="2000" b="1" i="1" dirty="0">
                <a:solidFill>
                  <a:schemeClr val="accent2">
                    <a:lumMod val="75000"/>
                  </a:schemeClr>
                </a:solidFill>
              </a:rPr>
              <a:t>                                   Do you know what values are important to you?</a:t>
            </a:r>
          </a:p>
          <a:p>
            <a:pPr marL="0" indent="0" algn="just">
              <a:buNone/>
            </a:pPr>
            <a:r>
              <a:rPr lang="en-US" sz="2000" dirty="0"/>
              <a:t>                                </a:t>
            </a:r>
          </a:p>
          <a:p>
            <a:pPr marL="342900" indent="-342900" algn="just">
              <a:buFont typeface="Arial" panose="020B0604020202020204" pitchFamily="34" charset="0"/>
              <a:buChar char="•"/>
            </a:pPr>
            <a:r>
              <a:rPr lang="en-US" sz="2000" b="1" dirty="0"/>
              <a:t>Hold yourself accountable</a:t>
            </a:r>
          </a:p>
          <a:p>
            <a:pPr algn="just"/>
            <a:endParaRPr lang="en-US" sz="2000" dirty="0"/>
          </a:p>
          <a:p>
            <a:pPr marL="342900" indent="-342900" algn="just">
              <a:buFont typeface="Arial" panose="020B0604020202020204" pitchFamily="34" charset="0"/>
              <a:buChar char="•"/>
            </a:pPr>
            <a:r>
              <a:rPr lang="en-US" sz="2000" b="1" dirty="0"/>
              <a:t>Practice being calm</a:t>
            </a:r>
          </a:p>
          <a:p>
            <a:pPr marL="0" indent="0" algn="just">
              <a:buNone/>
            </a:pPr>
            <a:r>
              <a:rPr lang="en-US" sz="2000" dirty="0"/>
              <a:t>                        </a:t>
            </a:r>
          </a:p>
        </p:txBody>
      </p:sp>
    </p:spTree>
    <p:extLst>
      <p:ext uri="{BB962C8B-B14F-4D97-AF65-F5344CB8AC3E}">
        <p14:creationId xmlns:p14="http://schemas.microsoft.com/office/powerpoint/2010/main" val="817261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35C0E0-8737-4886-81CF-4C549F0459EA}"/>
              </a:ext>
            </a:extLst>
          </p:cNvPr>
          <p:cNvSpPr txBox="1"/>
          <p:nvPr/>
        </p:nvSpPr>
        <p:spPr>
          <a:xfrm>
            <a:off x="291547" y="332412"/>
            <a:ext cx="11582401" cy="4247317"/>
          </a:xfrm>
          <a:prstGeom prst="rect">
            <a:avLst/>
          </a:prstGeom>
          <a:noFill/>
        </p:spPr>
        <p:txBody>
          <a:bodyPr wrap="square" rtlCol="0">
            <a:spAutoFit/>
          </a:bodyPr>
          <a:lstStyle/>
          <a:p>
            <a:pPr marL="0" indent="0" algn="just">
              <a:buNone/>
            </a:pPr>
            <a:r>
              <a:rPr lang="en-US" sz="1800" b="1" dirty="0"/>
              <a:t>3. Motivation</a:t>
            </a:r>
          </a:p>
          <a:p>
            <a:pPr marL="0" indent="0" algn="just">
              <a:buNone/>
            </a:pPr>
            <a:r>
              <a:rPr lang="en-US" sz="1800" dirty="0"/>
              <a:t>                     Self motivated persons work consistently toward their goals ,and in the end by their continuous efforts they clinch their dreams.</a:t>
            </a:r>
          </a:p>
          <a:p>
            <a:pPr marL="0" indent="0" algn="just">
              <a:buNone/>
            </a:pPr>
            <a:endParaRPr lang="en-US" dirty="0"/>
          </a:p>
          <a:p>
            <a:pPr marL="0" indent="0" algn="just">
              <a:buNone/>
            </a:pPr>
            <a:r>
              <a:rPr lang="en-US" sz="1800" dirty="0"/>
              <a:t>“Motivation </a:t>
            </a:r>
            <a:r>
              <a:rPr lang="en-US" dirty="0"/>
              <a:t>is all about continuous efforts </a:t>
            </a:r>
            <a:r>
              <a:rPr lang="en-US"/>
              <a:t>for dream”.</a:t>
            </a:r>
            <a:endParaRPr lang="en-US" sz="1800" dirty="0"/>
          </a:p>
          <a:p>
            <a:pPr marL="0" indent="0" algn="just">
              <a:buNone/>
            </a:pPr>
            <a:endParaRPr lang="en-US" sz="1800" dirty="0"/>
          </a:p>
          <a:p>
            <a:pPr marL="0" indent="0" algn="just">
              <a:buNone/>
            </a:pPr>
            <a:endParaRPr lang="en-US" sz="1800" dirty="0"/>
          </a:p>
          <a:p>
            <a:pPr marL="285750" indent="-285750" algn="just">
              <a:buFont typeface="Arial" panose="020B0604020202020204" pitchFamily="34" charset="0"/>
              <a:buChar char="•"/>
            </a:pPr>
            <a:r>
              <a:rPr lang="en-US" sz="1800" b="1" dirty="0"/>
              <a:t>Know where you stand</a:t>
            </a:r>
            <a:r>
              <a:rPr lang="en-US" sz="1800" dirty="0"/>
              <a:t> </a:t>
            </a:r>
          </a:p>
          <a:p>
            <a:pPr algn="just"/>
            <a:endParaRPr lang="en-US" dirty="0"/>
          </a:p>
          <a:p>
            <a:pPr marL="285750" indent="-285750" algn="just">
              <a:buFont typeface="Arial" panose="020B0604020202020204" pitchFamily="34" charset="0"/>
              <a:buChar char="•"/>
            </a:pPr>
            <a:r>
              <a:rPr lang="en-US" sz="1800" b="1" dirty="0"/>
              <a:t>Always be optimistic and wish for happiness.</a:t>
            </a:r>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a:p>
            <a:pPr algn="just"/>
            <a:endParaRPr lang="en-US" dirty="0"/>
          </a:p>
        </p:txBody>
      </p:sp>
      <p:pic>
        <p:nvPicPr>
          <p:cNvPr id="4" name="Picture 3">
            <a:extLst>
              <a:ext uri="{FF2B5EF4-FFF2-40B4-BE49-F238E27FC236}">
                <a16:creationId xmlns:a16="http://schemas.microsoft.com/office/drawing/2014/main" id="{A682A27F-F08B-47BE-9CCE-D595EB1B2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5313" y="2302564"/>
            <a:ext cx="3104323" cy="3104323"/>
          </a:xfrm>
          <a:prstGeom prst="rect">
            <a:avLst/>
          </a:prstGeom>
        </p:spPr>
      </p:pic>
    </p:spTree>
    <p:extLst>
      <p:ext uri="{BB962C8B-B14F-4D97-AF65-F5344CB8AC3E}">
        <p14:creationId xmlns:p14="http://schemas.microsoft.com/office/powerpoint/2010/main" val="3924668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24708" y="1910862"/>
            <a:ext cx="9542584" cy="4023803"/>
          </a:xfrm>
        </p:spPr>
        <p:txBody>
          <a:bodyPr/>
          <a:lstStyle/>
          <a:p>
            <a:endParaRPr lang="en-US" sz="2400" b="1" u="sng" dirty="0"/>
          </a:p>
          <a:p>
            <a:r>
              <a:rPr lang="en-US" sz="2400" b="1" u="sng" dirty="0"/>
              <a:t>EMPATHY</a:t>
            </a:r>
            <a:r>
              <a:rPr lang="en-US" dirty="0"/>
              <a:t>:</a:t>
            </a:r>
          </a:p>
          <a:p>
            <a:endParaRPr lang="en-US" dirty="0"/>
          </a:p>
          <a:p>
            <a:r>
              <a:rPr lang="en-US" dirty="0"/>
              <a:t>“Put yourself in his/her shoes.” That’s what we tell someone when we want them to see things from someone else’s point of view. Empathy is the ability to communicate (send and receive messages) and lead by understanding others’ thoughts, views, and feelings.</a:t>
            </a:r>
          </a:p>
          <a:p>
            <a:endParaRPr lang="en-US" dirty="0"/>
          </a:p>
          <a:p>
            <a:endParaRPr lang="en-US" dirty="0"/>
          </a:p>
        </p:txBody>
      </p:sp>
      <p:sp>
        <p:nvSpPr>
          <p:cNvPr id="3" name="Title 2"/>
          <p:cNvSpPr>
            <a:spLocks noGrp="1"/>
          </p:cNvSpPr>
          <p:nvPr>
            <p:ph type="ctrTitle"/>
          </p:nvPr>
        </p:nvSpPr>
        <p:spPr>
          <a:xfrm>
            <a:off x="691662" y="787675"/>
            <a:ext cx="10339754" cy="1193525"/>
          </a:xfrm>
        </p:spPr>
        <p:txBody>
          <a:bodyPr/>
          <a:lstStyle/>
          <a:p>
            <a:r>
              <a:rPr lang="en-US" sz="3600" dirty="0"/>
              <a:t>INTERPERSONAL EMOTIONAL INTELLIGENCE</a:t>
            </a:r>
          </a:p>
        </p:txBody>
      </p:sp>
    </p:spTree>
    <p:extLst>
      <p:ext uri="{BB962C8B-B14F-4D97-AF65-F5344CB8AC3E}">
        <p14:creationId xmlns:p14="http://schemas.microsoft.com/office/powerpoint/2010/main" val="1762735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500554" y="1059766"/>
            <a:ext cx="9577754" cy="5376203"/>
          </a:xfrm>
        </p:spPr>
        <p:txBody>
          <a:bodyPr>
            <a:normAutofit/>
          </a:bodyPr>
          <a:lstStyle/>
          <a:p>
            <a:r>
              <a:rPr lang="en-US" dirty="0"/>
              <a:t>The good results of empathy:</a:t>
            </a:r>
          </a:p>
          <a:p>
            <a:pPr>
              <a:buFont typeface="Arial" pitchFamily="34" charset="0"/>
              <a:buChar char="•"/>
            </a:pPr>
            <a:r>
              <a:rPr lang="en-US" dirty="0"/>
              <a:t>stronger, more meaningful relationships.</a:t>
            </a:r>
          </a:p>
          <a:p>
            <a:pPr>
              <a:buFont typeface="Arial" pitchFamily="34" charset="0"/>
              <a:buChar char="•"/>
            </a:pPr>
            <a:r>
              <a:rPr lang="en-US" dirty="0"/>
              <a:t>success in the workplace.</a:t>
            </a:r>
          </a:p>
          <a:p>
            <a:pPr>
              <a:buFont typeface="Arial" pitchFamily="34" charset="0"/>
              <a:buChar char="•"/>
            </a:pPr>
            <a:r>
              <a:rPr lang="en-US" dirty="0"/>
              <a:t>better health and quality of life.</a:t>
            </a:r>
          </a:p>
          <a:p>
            <a:pPr marL="45720" indent="0">
              <a:buNone/>
            </a:pPr>
            <a:br>
              <a:rPr lang="en-US" dirty="0"/>
            </a:br>
            <a:endParaRPr lang="en-US" dirty="0"/>
          </a:p>
          <a:p>
            <a:r>
              <a:rPr lang="en-US" dirty="0"/>
              <a:t>Negative results of lack of empathy:</a:t>
            </a:r>
          </a:p>
          <a:p>
            <a:pPr marL="45720" indent="0">
              <a:buNone/>
            </a:pPr>
            <a:r>
              <a:rPr lang="en-US" dirty="0"/>
              <a:t>Scientists have linked the lack of empathy to criminal behaviors such as stealing, drug dealing, and murder.</a:t>
            </a:r>
            <a:br>
              <a:rPr lang="en-US" dirty="0"/>
            </a:br>
            <a:endParaRPr lang="en-US" dirty="0"/>
          </a:p>
          <a:p>
            <a:pPr marL="45720" indent="0">
              <a:buNone/>
            </a:pPr>
            <a:br>
              <a:rPr lang="en-US" dirty="0"/>
            </a:br>
            <a:endParaRPr lang="en-US" dirty="0"/>
          </a:p>
        </p:txBody>
      </p:sp>
    </p:spTree>
    <p:extLst>
      <p:ext uri="{BB962C8B-B14F-4D97-AF65-F5344CB8AC3E}">
        <p14:creationId xmlns:p14="http://schemas.microsoft.com/office/powerpoint/2010/main" val="2349374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26831" y="977705"/>
            <a:ext cx="9355015" cy="5153464"/>
          </a:xfrm>
        </p:spPr>
        <p:txBody>
          <a:bodyPr>
            <a:normAutofit/>
          </a:bodyPr>
          <a:lstStyle/>
          <a:p>
            <a:pPr marL="45720" indent="0">
              <a:buNone/>
            </a:pPr>
            <a:r>
              <a:rPr lang="en-US" sz="3300" b="1" u="sng" dirty="0"/>
              <a:t>Managing Relationships:</a:t>
            </a:r>
          </a:p>
          <a:p>
            <a:pPr marL="45720" indent="0">
              <a:buNone/>
            </a:pPr>
            <a:endParaRPr lang="en-US" sz="2400" b="1" u="sng" dirty="0"/>
          </a:p>
          <a:p>
            <a:pPr marL="45720" indent="0">
              <a:buNone/>
            </a:pPr>
            <a:r>
              <a:rPr lang="en-US" sz="2400" dirty="0"/>
              <a:t> “using your awareness of your own emotions and those of others to manage interactions successfully”. </a:t>
            </a:r>
            <a:br>
              <a:rPr lang="en-US" sz="2400" dirty="0"/>
            </a:br>
            <a:endParaRPr lang="en-US" sz="2400" b="1" u="sng" dirty="0"/>
          </a:p>
          <a:p>
            <a:pPr marL="45720" indent="0">
              <a:buNone/>
            </a:pPr>
            <a:endParaRPr lang="en-US" sz="2400" b="1" u="sng" dirty="0"/>
          </a:p>
          <a:p>
            <a:pPr marL="45720" indent="0">
              <a:buNone/>
            </a:pPr>
            <a:r>
              <a:rPr lang="en-US" sz="2600" dirty="0"/>
              <a:t>Managing personal relationships can be enhanced through emotional intelligence. Evidence suggests that people with higher levels of emotional intelligence lead more successful careers and nurture better relationships than those with low emotional intelligence.</a:t>
            </a:r>
          </a:p>
          <a:p>
            <a:endParaRPr lang="en-US" sz="2000" dirty="0"/>
          </a:p>
        </p:txBody>
      </p:sp>
    </p:spTree>
    <p:extLst>
      <p:ext uri="{BB962C8B-B14F-4D97-AF65-F5344CB8AC3E}">
        <p14:creationId xmlns:p14="http://schemas.microsoft.com/office/powerpoint/2010/main" val="1755477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endParaRPr lang="en-US" dirty="0"/>
          </a:p>
          <a:p>
            <a:r>
              <a:rPr lang="en-US" dirty="0"/>
              <a:t>Tips to increase relationship management:</a:t>
            </a:r>
          </a:p>
          <a:p>
            <a:pPr marL="45720" indent="0">
              <a:buNone/>
            </a:pPr>
            <a:endParaRPr lang="en-US" dirty="0"/>
          </a:p>
          <a:p>
            <a:pPr>
              <a:buFont typeface="Arial" pitchFamily="34" charset="0"/>
              <a:buChar char="•"/>
            </a:pPr>
            <a:r>
              <a:rPr lang="en-US" dirty="0"/>
              <a:t>Enhance your natural communication style. </a:t>
            </a:r>
          </a:p>
          <a:p>
            <a:pPr>
              <a:buFont typeface="Arial" pitchFamily="34" charset="0"/>
              <a:buChar char="•"/>
            </a:pPr>
            <a:r>
              <a:rPr lang="en-US" dirty="0"/>
              <a:t>Be proactive with the inevitable.</a:t>
            </a:r>
          </a:p>
          <a:p>
            <a:pPr>
              <a:buFont typeface="Arial" pitchFamily="34" charset="0"/>
              <a:buChar char="•"/>
            </a:pPr>
            <a:r>
              <a:rPr lang="en-US" dirty="0"/>
              <a:t>Acknowledge where the person is.</a:t>
            </a:r>
          </a:p>
          <a:p>
            <a:pPr>
              <a:buFont typeface="Arial" pitchFamily="34" charset="0"/>
              <a:buChar char="•"/>
            </a:pPr>
            <a:r>
              <a:rPr lang="en-US" dirty="0"/>
              <a:t>Build trust.</a:t>
            </a:r>
          </a:p>
          <a:p>
            <a:pPr marL="45720" indent="0">
              <a:buNone/>
            </a:pPr>
            <a:endParaRPr lang="en-US" dirty="0"/>
          </a:p>
          <a:p>
            <a:pPr>
              <a:buFont typeface="Arial" pitchFamily="34" charset="0"/>
              <a:buChar char="•"/>
            </a:pPr>
            <a:endParaRPr lang="en-US" dirty="0"/>
          </a:p>
        </p:txBody>
      </p:sp>
      <p:sp>
        <p:nvSpPr>
          <p:cNvPr id="4" name="AutoShape 2" descr="Emotional Intelligence - Relationship Management | by Owen T. Martin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0259" y="3622431"/>
            <a:ext cx="6806826" cy="2766646"/>
          </a:xfrm>
          <a:prstGeom prst="rect">
            <a:avLst/>
          </a:prstGeom>
        </p:spPr>
      </p:pic>
    </p:spTree>
    <p:extLst>
      <p:ext uri="{BB962C8B-B14F-4D97-AF65-F5344CB8AC3E}">
        <p14:creationId xmlns:p14="http://schemas.microsoft.com/office/powerpoint/2010/main" val="1609950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376" y="395787"/>
            <a:ext cx="8683348" cy="1143000"/>
          </a:xfrm>
        </p:spPr>
        <p:txBody>
          <a:bodyPr>
            <a:normAutofit fontScale="90000"/>
          </a:bodyPr>
          <a:lstStyle/>
          <a:p>
            <a:pPr algn="ctr"/>
            <a:r>
              <a:rPr lang="en-US" b="1" dirty="0"/>
              <a:t>How does EQ make a </a:t>
            </a:r>
            <a:r>
              <a:rPr lang="en-US" b="1" dirty="0" err="1"/>
              <a:t>differennce</a:t>
            </a:r>
            <a:r>
              <a:rPr lang="en-US" b="1" dirty="0"/>
              <a:t> in one’s life</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650921" y="1704575"/>
            <a:ext cx="6031685" cy="4021123"/>
          </a:xfrm>
        </p:spPr>
      </p:pic>
    </p:spTree>
    <p:extLst>
      <p:ext uri="{BB962C8B-B14F-4D97-AF65-F5344CB8AC3E}">
        <p14:creationId xmlns:p14="http://schemas.microsoft.com/office/powerpoint/2010/main" val="256623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197" y="499350"/>
            <a:ext cx="10515600" cy="1325563"/>
          </a:xfrm>
        </p:spPr>
        <p:txBody>
          <a:bodyPr>
            <a:normAutofit fontScale="90000"/>
          </a:bodyPr>
          <a:lstStyle/>
          <a:p>
            <a:pPr marL="0" indent="0" algn="ctr">
              <a:buNone/>
            </a:pPr>
            <a:r>
              <a:rPr lang="en-US" b="1" dirty="0"/>
              <a:t>   How does EQ make a difference            in one’s life</a:t>
            </a:r>
          </a:p>
        </p:txBody>
      </p:sp>
      <p:sp>
        <p:nvSpPr>
          <p:cNvPr id="3" name="Content Placeholder 2"/>
          <p:cNvSpPr>
            <a:spLocks noGrp="1"/>
          </p:cNvSpPr>
          <p:nvPr>
            <p:ph sz="quarter" idx="13"/>
          </p:nvPr>
        </p:nvSpPr>
        <p:spPr>
          <a:xfrm>
            <a:off x="1414944" y="1998258"/>
            <a:ext cx="8534400" cy="3474720"/>
          </a:xfrm>
        </p:spPr>
        <p:txBody>
          <a:bodyPr>
            <a:normAutofit/>
          </a:bodyPr>
          <a:lstStyle/>
          <a:p>
            <a:pPr marL="0" indent="0">
              <a:buNone/>
            </a:pPr>
            <a:r>
              <a:rPr lang="en-US" b="1" u="sng" dirty="0"/>
              <a:t>Better Work Environment :</a:t>
            </a:r>
          </a:p>
          <a:p>
            <a:pPr marL="0" indent="0">
              <a:buNone/>
            </a:pPr>
            <a:r>
              <a:rPr lang="en-US" dirty="0"/>
              <a:t>    Nowadays ,Many employers look for emotional intelligence in their employees . It results in better Team work as the team members are comfortable in sharing their views and ideas with each other . </a:t>
            </a:r>
          </a:p>
          <a:p>
            <a:pPr marL="0" indent="0">
              <a:buNone/>
            </a:pPr>
            <a:r>
              <a:rPr lang="en-US" dirty="0"/>
              <a:t>The employees with a higher EQ are more likely to trust their coworkers and appreciate their input ,this is an ideal situation for an employer </a:t>
            </a:r>
          </a:p>
          <a:p>
            <a:pPr marL="0" indent="0">
              <a:buNone/>
            </a:pPr>
            <a:endParaRPr lang="en-US" dirty="0"/>
          </a:p>
        </p:txBody>
      </p:sp>
    </p:spTree>
    <p:extLst>
      <p:ext uri="{BB962C8B-B14F-4D97-AF65-F5344CB8AC3E}">
        <p14:creationId xmlns:p14="http://schemas.microsoft.com/office/powerpoint/2010/main" val="3174374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252" y="415459"/>
            <a:ext cx="10515600" cy="1325563"/>
          </a:xfrm>
        </p:spPr>
        <p:txBody>
          <a:bodyPr>
            <a:normAutofit fontScale="90000"/>
          </a:bodyPr>
          <a:lstStyle/>
          <a:p>
            <a:pPr marL="0" indent="0" algn="ctr">
              <a:buNone/>
            </a:pPr>
            <a:r>
              <a:rPr lang="en-US" b="1" dirty="0"/>
              <a:t>    How does EQ makes a difference         in one’s life </a:t>
            </a:r>
          </a:p>
        </p:txBody>
      </p:sp>
      <p:sp>
        <p:nvSpPr>
          <p:cNvPr id="3" name="Content Placeholder 2"/>
          <p:cNvSpPr>
            <a:spLocks noGrp="1"/>
          </p:cNvSpPr>
          <p:nvPr>
            <p:ph sz="quarter" idx="13"/>
          </p:nvPr>
        </p:nvSpPr>
        <p:spPr>
          <a:xfrm>
            <a:off x="1473667" y="1914368"/>
            <a:ext cx="8534400" cy="3474720"/>
          </a:xfrm>
        </p:spPr>
        <p:txBody>
          <a:bodyPr>
            <a:normAutofit/>
          </a:bodyPr>
          <a:lstStyle/>
          <a:p>
            <a:pPr marL="0" indent="0">
              <a:buNone/>
            </a:pPr>
            <a:r>
              <a:rPr lang="en-US" b="1" u="sng" dirty="0"/>
              <a:t>Improves Self motivation :</a:t>
            </a:r>
          </a:p>
          <a:p>
            <a:pPr marL="0" indent="0">
              <a:buNone/>
            </a:pPr>
            <a:r>
              <a:rPr lang="en-US" dirty="0"/>
              <a:t>    Emotionally intelligent individuals are more likely to be optimistic and goal oriented . Whether personal or professional , these individuals remain determined regardless of the obstacles they face .</a:t>
            </a:r>
          </a:p>
          <a:p>
            <a:pPr marL="0" indent="0">
              <a:buNone/>
            </a:pPr>
            <a:r>
              <a:rPr lang="en-US" dirty="0"/>
              <a:t>   These individuals do not depend on external factors ( like fame or money ) to stay motivated ,instead they have a passion to fulfill their own needs and goals .</a:t>
            </a:r>
          </a:p>
        </p:txBody>
      </p:sp>
    </p:spTree>
    <p:extLst>
      <p:ext uri="{BB962C8B-B14F-4D97-AF65-F5344CB8AC3E}">
        <p14:creationId xmlns:p14="http://schemas.microsoft.com/office/powerpoint/2010/main" val="621392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07EE5D-76FA-41B8-B764-4D5EDCCED680}"/>
              </a:ext>
            </a:extLst>
          </p:cNvPr>
          <p:cNvSpPr txBox="1"/>
          <p:nvPr/>
        </p:nvSpPr>
        <p:spPr>
          <a:xfrm>
            <a:off x="2086079" y="1860361"/>
            <a:ext cx="8019842" cy="3244863"/>
          </a:xfrm>
          <a:prstGeom prst="rect">
            <a:avLst/>
          </a:prstGeom>
          <a:noFill/>
        </p:spPr>
        <p:txBody>
          <a:bodyPr wrap="square" rtlCol="0">
            <a:spAutoFit/>
          </a:bodyPr>
          <a:lstStyle/>
          <a:p>
            <a:pPr marL="457200" indent="-457200">
              <a:lnSpc>
                <a:spcPct val="150000"/>
              </a:lnSpc>
              <a:buFont typeface="Wingdings" pitchFamily="2" charset="2"/>
              <a:buChar char="Ø"/>
            </a:pPr>
            <a:r>
              <a:rPr lang="en-US" sz="2800" dirty="0"/>
              <a:t>What exactly is EQ</a:t>
            </a:r>
          </a:p>
          <a:p>
            <a:pPr marL="285750" indent="-285750">
              <a:lnSpc>
                <a:spcPct val="150000"/>
              </a:lnSpc>
              <a:buFont typeface="Wingdings" panose="05000000000000000000" pitchFamily="2" charset="2"/>
              <a:buChar char="Ø"/>
            </a:pPr>
            <a:r>
              <a:rPr lang="en-US" sz="2800" dirty="0"/>
              <a:t>  Intrapersonal Emotional Intelligence </a:t>
            </a:r>
          </a:p>
          <a:p>
            <a:pPr marL="285750" indent="-285750">
              <a:lnSpc>
                <a:spcPct val="150000"/>
              </a:lnSpc>
              <a:buFont typeface="Wingdings" panose="05000000000000000000" pitchFamily="2" charset="2"/>
              <a:buChar char="Ø"/>
            </a:pPr>
            <a:r>
              <a:rPr lang="en-US" sz="2800" dirty="0"/>
              <a:t>  Interpersonal Emotional Intelligence </a:t>
            </a:r>
          </a:p>
          <a:p>
            <a:pPr marL="285750" indent="-285750">
              <a:lnSpc>
                <a:spcPct val="150000"/>
              </a:lnSpc>
              <a:buFont typeface="Wingdings" panose="05000000000000000000" pitchFamily="2" charset="2"/>
              <a:buChar char="Ø"/>
            </a:pPr>
            <a:r>
              <a:rPr lang="en-US" sz="2800" dirty="0"/>
              <a:t>  How does EQ make a difference in one’s life</a:t>
            </a:r>
          </a:p>
          <a:p>
            <a:pPr marL="285750" indent="-285750">
              <a:lnSpc>
                <a:spcPct val="150000"/>
              </a:lnSpc>
              <a:buFont typeface="Wingdings" panose="05000000000000000000" pitchFamily="2" charset="2"/>
              <a:buChar char="Ø"/>
            </a:pPr>
            <a:r>
              <a:rPr lang="en-US" sz="2800" dirty="0"/>
              <a:t>  Conclusion</a:t>
            </a:r>
            <a:endParaRPr lang="en-GB" sz="2800" dirty="0"/>
          </a:p>
        </p:txBody>
      </p:sp>
      <p:sp>
        <p:nvSpPr>
          <p:cNvPr id="3" name="TextBox 2">
            <a:extLst>
              <a:ext uri="{FF2B5EF4-FFF2-40B4-BE49-F238E27FC236}">
                <a16:creationId xmlns:a16="http://schemas.microsoft.com/office/drawing/2014/main" id="{1DE13145-3E4C-4DC9-B63B-3A5162CBE7E3}"/>
              </a:ext>
            </a:extLst>
          </p:cNvPr>
          <p:cNvSpPr txBox="1"/>
          <p:nvPr/>
        </p:nvSpPr>
        <p:spPr>
          <a:xfrm>
            <a:off x="2086079" y="1229557"/>
            <a:ext cx="4403324" cy="523220"/>
          </a:xfrm>
          <a:prstGeom prst="rect">
            <a:avLst/>
          </a:prstGeom>
          <a:noFill/>
        </p:spPr>
        <p:txBody>
          <a:bodyPr wrap="square" rtlCol="0">
            <a:spAutoFit/>
          </a:bodyPr>
          <a:lstStyle/>
          <a:p>
            <a:r>
              <a:rPr lang="en-US" sz="2800" dirty="0">
                <a:solidFill>
                  <a:srgbClr val="00B0F0"/>
                </a:solidFill>
              </a:rPr>
              <a:t>Agenda</a:t>
            </a:r>
            <a:endParaRPr lang="en-GB" sz="2800" dirty="0">
              <a:solidFill>
                <a:srgbClr val="00B0F0"/>
              </a:solidFill>
            </a:endParaRPr>
          </a:p>
        </p:txBody>
      </p:sp>
    </p:spTree>
    <p:extLst>
      <p:ext uri="{BB962C8B-B14F-4D97-AF65-F5344CB8AC3E}">
        <p14:creationId xmlns:p14="http://schemas.microsoft.com/office/powerpoint/2010/main" val="2041542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088" y="423848"/>
            <a:ext cx="10515600" cy="1325563"/>
          </a:xfrm>
        </p:spPr>
        <p:txBody>
          <a:bodyPr>
            <a:normAutofit fontScale="90000"/>
          </a:bodyPr>
          <a:lstStyle/>
          <a:p>
            <a:pPr marL="0" indent="0" algn="ctr">
              <a:buNone/>
            </a:pPr>
            <a:r>
              <a:rPr lang="en-US" b="1"/>
              <a:t>  How </a:t>
            </a:r>
            <a:r>
              <a:rPr lang="en-US" b="1" dirty="0"/>
              <a:t>does EQ makes a difference          in one’s life </a:t>
            </a:r>
          </a:p>
        </p:txBody>
      </p:sp>
      <p:sp>
        <p:nvSpPr>
          <p:cNvPr id="3" name="Content Placeholder 2"/>
          <p:cNvSpPr>
            <a:spLocks noGrp="1"/>
          </p:cNvSpPr>
          <p:nvPr>
            <p:ph sz="quarter" idx="13"/>
          </p:nvPr>
        </p:nvSpPr>
        <p:spPr>
          <a:xfrm>
            <a:off x="1775670" y="1989869"/>
            <a:ext cx="8534400" cy="3474720"/>
          </a:xfrm>
        </p:spPr>
        <p:txBody>
          <a:bodyPr>
            <a:normAutofit/>
          </a:bodyPr>
          <a:lstStyle/>
          <a:p>
            <a:pPr marL="0" indent="0">
              <a:buNone/>
            </a:pPr>
            <a:r>
              <a:rPr lang="en-US" b="1" u="sng" dirty="0"/>
              <a:t>Stress Management :</a:t>
            </a:r>
          </a:p>
          <a:p>
            <a:pPr marL="0" indent="0">
              <a:buNone/>
            </a:pPr>
            <a:r>
              <a:rPr lang="en-US" dirty="0"/>
              <a:t>   As we already know , the people with high emotional intelligence are able to organize and manage their emotions . This helps them to make rational decisions about personal and professional matters ,hence they are not controlled by stress and other problems .</a:t>
            </a:r>
          </a:p>
          <a:p>
            <a:pPr marL="0" indent="0">
              <a:buNone/>
            </a:pPr>
            <a:endParaRPr lang="en-US" dirty="0"/>
          </a:p>
          <a:p>
            <a:pPr marL="0" indent="0">
              <a:buNone/>
            </a:pPr>
            <a:r>
              <a:rPr lang="en-US" dirty="0"/>
              <a:t>    These individuals are aware of the stress factor and its root </a:t>
            </a:r>
            <a:r>
              <a:rPr lang="en-US" dirty="0" err="1"/>
              <a:t>cause,hence</a:t>
            </a:r>
            <a:r>
              <a:rPr lang="en-US" dirty="0"/>
              <a:t> they manage stress easily .</a:t>
            </a:r>
          </a:p>
        </p:txBody>
      </p:sp>
    </p:spTree>
    <p:extLst>
      <p:ext uri="{BB962C8B-B14F-4D97-AF65-F5344CB8AC3E}">
        <p14:creationId xmlns:p14="http://schemas.microsoft.com/office/powerpoint/2010/main" val="3017765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96" y="339958"/>
            <a:ext cx="10515600" cy="1325563"/>
          </a:xfrm>
        </p:spPr>
        <p:txBody>
          <a:bodyPr/>
          <a:lstStyle/>
          <a:p>
            <a:r>
              <a:rPr lang="en-US" b="1" dirty="0"/>
              <a:t> </a:t>
            </a:r>
          </a:p>
        </p:txBody>
      </p:sp>
      <p:sp>
        <p:nvSpPr>
          <p:cNvPr id="3" name="Content Placeholder 2"/>
          <p:cNvSpPr>
            <a:spLocks noGrp="1"/>
          </p:cNvSpPr>
          <p:nvPr>
            <p:ph sz="quarter" idx="13"/>
          </p:nvPr>
        </p:nvSpPr>
        <p:spPr/>
        <p:txBody>
          <a:bodyPr/>
          <a:lstStyle/>
          <a:p>
            <a:pPr marL="0" indent="0">
              <a:buNone/>
            </a:pPr>
            <a:endParaRPr lang="en-US" b="1" u="sng" dirty="0"/>
          </a:p>
        </p:txBody>
      </p:sp>
    </p:spTree>
    <p:extLst>
      <p:ext uri="{BB962C8B-B14F-4D97-AF65-F5344CB8AC3E}">
        <p14:creationId xmlns:p14="http://schemas.microsoft.com/office/powerpoint/2010/main" val="304210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95FFA7-B047-4B49-ACF6-C3FC8877325F}"/>
              </a:ext>
            </a:extLst>
          </p:cNvPr>
          <p:cNvSpPr txBox="1"/>
          <p:nvPr/>
        </p:nvSpPr>
        <p:spPr>
          <a:xfrm>
            <a:off x="3302398" y="834501"/>
            <a:ext cx="5894868" cy="523220"/>
          </a:xfrm>
          <a:prstGeom prst="rect">
            <a:avLst/>
          </a:prstGeom>
          <a:noFill/>
        </p:spPr>
        <p:txBody>
          <a:bodyPr wrap="square" rtlCol="0">
            <a:spAutoFit/>
          </a:bodyPr>
          <a:lstStyle/>
          <a:p>
            <a:r>
              <a:rPr lang="en-US" sz="2800" dirty="0">
                <a:solidFill>
                  <a:srgbClr val="00B0F0"/>
                </a:solidFill>
              </a:rPr>
              <a:t>Concept of Emotional Intelligence</a:t>
            </a:r>
            <a:endParaRPr lang="en-GB" sz="2800" dirty="0">
              <a:solidFill>
                <a:srgbClr val="00B0F0"/>
              </a:solidFill>
            </a:endParaRPr>
          </a:p>
        </p:txBody>
      </p:sp>
      <p:pic>
        <p:nvPicPr>
          <p:cNvPr id="4" name="Picture 3">
            <a:extLst>
              <a:ext uri="{FF2B5EF4-FFF2-40B4-BE49-F238E27FC236}">
                <a16:creationId xmlns:a16="http://schemas.microsoft.com/office/drawing/2014/main" id="{C1DFDBA9-48E7-4979-91B0-16C4042BF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398" y="1573289"/>
            <a:ext cx="5894868" cy="2893743"/>
          </a:xfrm>
          <a:prstGeom prst="rect">
            <a:avLst/>
          </a:prstGeom>
        </p:spPr>
      </p:pic>
      <p:sp>
        <p:nvSpPr>
          <p:cNvPr id="5" name="TextBox 4">
            <a:extLst>
              <a:ext uri="{FF2B5EF4-FFF2-40B4-BE49-F238E27FC236}">
                <a16:creationId xmlns:a16="http://schemas.microsoft.com/office/drawing/2014/main" id="{A819B69C-1B1F-4F08-8412-1692ED85CC7A}"/>
              </a:ext>
            </a:extLst>
          </p:cNvPr>
          <p:cNvSpPr txBox="1"/>
          <p:nvPr/>
        </p:nvSpPr>
        <p:spPr>
          <a:xfrm>
            <a:off x="3302398" y="4682600"/>
            <a:ext cx="6072421" cy="646331"/>
          </a:xfrm>
          <a:prstGeom prst="rect">
            <a:avLst/>
          </a:prstGeom>
          <a:noFill/>
        </p:spPr>
        <p:txBody>
          <a:bodyPr wrap="square" rtlCol="0">
            <a:spAutoFit/>
          </a:bodyPr>
          <a:lstStyle/>
          <a:p>
            <a:r>
              <a:rPr lang="en-US" dirty="0"/>
              <a:t>Peter Salovey and John D. Mayer coined the terms ‘</a:t>
            </a:r>
            <a:r>
              <a:rPr lang="en-US" b="1" dirty="0"/>
              <a:t>Emotional Intelligence</a:t>
            </a:r>
            <a:r>
              <a:rPr lang="en-US" dirty="0"/>
              <a:t>’ in 1990.</a:t>
            </a:r>
            <a:endParaRPr lang="en-GB" dirty="0"/>
          </a:p>
        </p:txBody>
      </p:sp>
    </p:spTree>
    <p:extLst>
      <p:ext uri="{BB962C8B-B14F-4D97-AF65-F5344CB8AC3E}">
        <p14:creationId xmlns:p14="http://schemas.microsoft.com/office/powerpoint/2010/main" val="1275316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F24EC0-6B70-4D96-B3FB-F7FB457C7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550" y="1305600"/>
            <a:ext cx="5970899" cy="2901056"/>
          </a:xfrm>
          <a:prstGeom prst="rect">
            <a:avLst/>
          </a:prstGeom>
        </p:spPr>
      </p:pic>
      <p:sp>
        <p:nvSpPr>
          <p:cNvPr id="4" name="TextBox 3">
            <a:extLst>
              <a:ext uri="{FF2B5EF4-FFF2-40B4-BE49-F238E27FC236}">
                <a16:creationId xmlns:a16="http://schemas.microsoft.com/office/drawing/2014/main" id="{93F30D90-11E6-42D2-87BF-1449E8036B76}"/>
              </a:ext>
            </a:extLst>
          </p:cNvPr>
          <p:cNvSpPr txBox="1"/>
          <p:nvPr/>
        </p:nvSpPr>
        <p:spPr>
          <a:xfrm>
            <a:off x="3312849" y="435994"/>
            <a:ext cx="5566299" cy="523220"/>
          </a:xfrm>
          <a:prstGeom prst="rect">
            <a:avLst/>
          </a:prstGeom>
          <a:noFill/>
        </p:spPr>
        <p:txBody>
          <a:bodyPr wrap="square" rtlCol="0">
            <a:spAutoFit/>
          </a:bodyPr>
          <a:lstStyle/>
          <a:p>
            <a:r>
              <a:rPr lang="en-US" sz="2800" dirty="0">
                <a:solidFill>
                  <a:srgbClr val="00B0F0"/>
                </a:solidFill>
              </a:rPr>
              <a:t>What is Emotional Intelligence?</a:t>
            </a:r>
            <a:endParaRPr lang="en-GB" dirty="0">
              <a:solidFill>
                <a:srgbClr val="00B0F0"/>
              </a:solidFill>
            </a:endParaRPr>
          </a:p>
        </p:txBody>
      </p:sp>
      <p:sp>
        <p:nvSpPr>
          <p:cNvPr id="5" name="TextBox 4">
            <a:extLst>
              <a:ext uri="{FF2B5EF4-FFF2-40B4-BE49-F238E27FC236}">
                <a16:creationId xmlns:a16="http://schemas.microsoft.com/office/drawing/2014/main" id="{0DC4A7DB-2B62-4BC9-BA03-354FE91235DA}"/>
              </a:ext>
            </a:extLst>
          </p:cNvPr>
          <p:cNvSpPr txBox="1"/>
          <p:nvPr/>
        </p:nvSpPr>
        <p:spPr>
          <a:xfrm>
            <a:off x="3022068" y="4609028"/>
            <a:ext cx="6334995" cy="923330"/>
          </a:xfrm>
          <a:prstGeom prst="rect">
            <a:avLst/>
          </a:prstGeom>
          <a:noFill/>
        </p:spPr>
        <p:txBody>
          <a:bodyPr wrap="square" rtlCol="0">
            <a:spAutoFit/>
          </a:bodyPr>
          <a:lstStyle/>
          <a:p>
            <a:r>
              <a:rPr lang="en-US" dirty="0"/>
              <a:t>The capacity to be aware of, control and express one’s emotions, and to handle interpersonal relationships judiciously and empathetically.</a:t>
            </a:r>
            <a:endParaRPr lang="en-GB" dirty="0"/>
          </a:p>
        </p:txBody>
      </p:sp>
    </p:spTree>
    <p:extLst>
      <p:ext uri="{BB962C8B-B14F-4D97-AF65-F5344CB8AC3E}">
        <p14:creationId xmlns:p14="http://schemas.microsoft.com/office/powerpoint/2010/main" val="2014002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F2290286-7A24-4F4E-B9DB-2BD3F3B26A8E}"/>
              </a:ext>
            </a:extLst>
          </p:cNvPr>
          <p:cNvGraphicFramePr/>
          <p:nvPr>
            <p:extLst>
              <p:ext uri="{D42A27DB-BD31-4B8C-83A1-F6EECF244321}">
                <p14:modId xmlns:p14="http://schemas.microsoft.com/office/powerpoint/2010/main" val="1379184918"/>
              </p:ext>
            </p:extLst>
          </p:nvPr>
        </p:nvGraphicFramePr>
        <p:xfrm>
          <a:off x="2732041" y="1658194"/>
          <a:ext cx="6727918" cy="4254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68D672D5-D8D7-48E2-B4CF-3DEB2E438FC6}"/>
              </a:ext>
            </a:extLst>
          </p:cNvPr>
          <p:cNvSpPr txBox="1"/>
          <p:nvPr/>
        </p:nvSpPr>
        <p:spPr>
          <a:xfrm>
            <a:off x="3188563" y="470516"/>
            <a:ext cx="5814874" cy="523220"/>
          </a:xfrm>
          <a:prstGeom prst="rect">
            <a:avLst/>
          </a:prstGeom>
          <a:noFill/>
        </p:spPr>
        <p:txBody>
          <a:bodyPr wrap="square" rtlCol="0">
            <a:spAutoFit/>
          </a:bodyPr>
          <a:lstStyle/>
          <a:p>
            <a:r>
              <a:rPr lang="en-US" sz="2800" dirty="0">
                <a:solidFill>
                  <a:srgbClr val="00B0F0"/>
                </a:solidFill>
              </a:rPr>
              <a:t>   Emotional Intelligence - Skills</a:t>
            </a:r>
            <a:endParaRPr lang="en-GB" sz="2800" dirty="0">
              <a:solidFill>
                <a:srgbClr val="00B0F0"/>
              </a:solidFill>
            </a:endParaRPr>
          </a:p>
        </p:txBody>
      </p:sp>
    </p:spTree>
    <p:extLst>
      <p:ext uri="{BB962C8B-B14F-4D97-AF65-F5344CB8AC3E}">
        <p14:creationId xmlns:p14="http://schemas.microsoft.com/office/powerpoint/2010/main" val="623322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2B9FCFA2-7AE2-4696-8856-BB6884FAAE4D}"/>
              </a:ext>
            </a:extLst>
          </p:cNvPr>
          <p:cNvGraphicFramePr/>
          <p:nvPr>
            <p:extLst>
              <p:ext uri="{D42A27DB-BD31-4B8C-83A1-F6EECF244321}">
                <p14:modId xmlns:p14="http://schemas.microsoft.com/office/powerpoint/2010/main" val="2864595946"/>
              </p:ext>
            </p:extLst>
          </p:nvPr>
        </p:nvGraphicFramePr>
        <p:xfrm>
          <a:off x="2032000" y="108365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D40C9DC-604E-4649-A04F-F0C697209354}"/>
              </a:ext>
            </a:extLst>
          </p:cNvPr>
          <p:cNvSpPr txBox="1"/>
          <p:nvPr/>
        </p:nvSpPr>
        <p:spPr>
          <a:xfrm>
            <a:off x="2032000" y="221942"/>
            <a:ext cx="7155401" cy="523220"/>
          </a:xfrm>
          <a:prstGeom prst="rect">
            <a:avLst/>
          </a:prstGeom>
          <a:noFill/>
        </p:spPr>
        <p:txBody>
          <a:bodyPr wrap="square" rtlCol="0">
            <a:spAutoFit/>
          </a:bodyPr>
          <a:lstStyle/>
          <a:p>
            <a:r>
              <a:rPr lang="en-US" sz="2800" dirty="0">
                <a:solidFill>
                  <a:srgbClr val="00B0F0"/>
                </a:solidFill>
              </a:rPr>
              <a:t>How EQ makes a difference in one’s life</a:t>
            </a:r>
            <a:endParaRPr lang="en-GB" sz="2800" dirty="0">
              <a:solidFill>
                <a:srgbClr val="00B0F0"/>
              </a:solidFill>
            </a:endParaRPr>
          </a:p>
        </p:txBody>
      </p:sp>
    </p:spTree>
    <p:extLst>
      <p:ext uri="{BB962C8B-B14F-4D97-AF65-F5344CB8AC3E}">
        <p14:creationId xmlns:p14="http://schemas.microsoft.com/office/powerpoint/2010/main" val="1011092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65237" y="1660692"/>
            <a:ext cx="6834813" cy="3968750"/>
          </a:xfrm>
        </p:spPr>
      </p:pic>
    </p:spTree>
    <p:extLst>
      <p:ext uri="{BB962C8B-B14F-4D97-AF65-F5344CB8AC3E}">
        <p14:creationId xmlns:p14="http://schemas.microsoft.com/office/powerpoint/2010/main" val="3239185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86B6F5-3861-46E0-A83C-71C454C70F66}"/>
              </a:ext>
            </a:extLst>
          </p:cNvPr>
          <p:cNvSpPr txBox="1"/>
          <p:nvPr/>
        </p:nvSpPr>
        <p:spPr>
          <a:xfrm>
            <a:off x="1219200" y="477078"/>
            <a:ext cx="9753600" cy="1446550"/>
          </a:xfrm>
          <a:prstGeom prst="rect">
            <a:avLst/>
          </a:prstGeom>
          <a:noFill/>
        </p:spPr>
        <p:txBody>
          <a:bodyPr wrap="square" rtlCol="0">
            <a:spAutoFit/>
          </a:bodyPr>
          <a:lstStyle/>
          <a:p>
            <a:pPr algn="ctr"/>
            <a:r>
              <a:rPr lang="en-US" sz="4400" b="1" dirty="0">
                <a:latin typeface="+mj-lt"/>
                <a:cs typeface="Times New Roman" panose="02020603050405020304" pitchFamily="18" charset="0"/>
              </a:rPr>
              <a:t>      INTRAPERSONAL EMOTIONAL        INTELLIGENCE </a:t>
            </a:r>
            <a:endParaRPr lang="en-US" sz="4400" b="1" dirty="0">
              <a:latin typeface="+mj-lt"/>
            </a:endParaRPr>
          </a:p>
        </p:txBody>
      </p:sp>
      <p:sp>
        <p:nvSpPr>
          <p:cNvPr id="7" name="TextBox 6">
            <a:extLst>
              <a:ext uri="{FF2B5EF4-FFF2-40B4-BE49-F238E27FC236}">
                <a16:creationId xmlns:a16="http://schemas.microsoft.com/office/drawing/2014/main" id="{599E3B68-1F0B-4A94-B3CD-B4C03EFE7751}"/>
              </a:ext>
            </a:extLst>
          </p:cNvPr>
          <p:cNvSpPr txBox="1"/>
          <p:nvPr/>
        </p:nvSpPr>
        <p:spPr>
          <a:xfrm>
            <a:off x="622852" y="1923628"/>
            <a:ext cx="10800522" cy="2585323"/>
          </a:xfrm>
          <a:prstGeom prst="rect">
            <a:avLst/>
          </a:prstGeom>
          <a:noFill/>
        </p:spPr>
        <p:txBody>
          <a:bodyPr wrap="square" rtlCol="0">
            <a:spAutoFit/>
          </a:bodyPr>
          <a:lstStyle/>
          <a:p>
            <a:endParaRPr lang="en-US" sz="1800" b="1" i="1" dirty="0">
              <a:latin typeface="Arial" panose="020B0604020202020204" pitchFamily="34" charset="0"/>
              <a:cs typeface="Arial" panose="020B0604020202020204" pitchFamily="34" charset="0"/>
            </a:endParaRPr>
          </a:p>
          <a:p>
            <a:endParaRPr lang="en-US" b="1" i="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Intrapersonal emotions means how a person manages his/her emotions internally.</a:t>
            </a:r>
            <a:endParaRPr lang="en-US" dirty="0">
              <a:solidFill>
                <a:srgbClr val="222222"/>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i="1" dirty="0">
                <a:solidFill>
                  <a:srgbClr val="00B0F0"/>
                </a:solidFill>
                <a:latin typeface="Arial" panose="020B0604020202020204" pitchFamily="34" charset="0"/>
                <a:cs typeface="Arial" panose="020B0604020202020204" pitchFamily="34" charset="0"/>
              </a:rPr>
              <a:t>“The emotionally intelligent person is skilled in four areas: identifying emotions, using emotions, understanding emotions, and regulating emotions.”</a:t>
            </a:r>
          </a:p>
          <a:p>
            <a:endParaRPr lang="en-US" sz="1800" b="1" i="1"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48510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3AADF8-A3B6-41A5-88DD-B6325E48FFCF}"/>
              </a:ext>
            </a:extLst>
          </p:cNvPr>
          <p:cNvSpPr txBox="1"/>
          <p:nvPr/>
        </p:nvSpPr>
        <p:spPr>
          <a:xfrm>
            <a:off x="1159565" y="145511"/>
            <a:ext cx="9872870" cy="2492990"/>
          </a:xfrm>
          <a:prstGeom prst="rect">
            <a:avLst/>
          </a:prstGeom>
          <a:noFill/>
        </p:spPr>
        <p:txBody>
          <a:bodyPr wrap="square" rtlCol="0">
            <a:spAutoFit/>
          </a:bodyPr>
          <a:lstStyle/>
          <a:p>
            <a:pPr marL="0" indent="0">
              <a:buNone/>
            </a:pPr>
            <a:endParaRPr lang="en-US" sz="2800" b="1" u="sng" dirty="0"/>
          </a:p>
          <a:p>
            <a:pPr marL="0" indent="0">
              <a:buNone/>
            </a:pPr>
            <a:r>
              <a:rPr lang="en-US" sz="2800" b="1" u="sng" dirty="0">
                <a:latin typeface="Arial" panose="020B0604020202020204" pitchFamily="34" charset="0"/>
                <a:cs typeface="Arial" panose="020B0604020202020204" pitchFamily="34" charset="0"/>
              </a:rPr>
              <a:t>Intrapersonal Emotional Intelligence</a:t>
            </a:r>
          </a:p>
          <a:p>
            <a:pPr marL="0" indent="0">
              <a:buNone/>
            </a:pPr>
            <a:endParaRPr lang="en-US" sz="2000" b="1"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Intrapersonal emotions means how a person manages his/her emotions internally.</a:t>
            </a:r>
            <a:endParaRPr lang="en-US" sz="2000" i="0" dirty="0">
              <a:solidFill>
                <a:srgbClr val="222222"/>
              </a:solidFill>
              <a:effectLst/>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i="1" dirty="0">
                <a:solidFill>
                  <a:srgbClr val="00B0F0"/>
                </a:solidFill>
                <a:latin typeface="Arial" panose="020B0604020202020204" pitchFamily="34" charset="0"/>
                <a:cs typeface="Arial" panose="020B0604020202020204" pitchFamily="34" charset="0"/>
              </a:rPr>
              <a:t>“The emotionally intelligent person is skilled in four areas: identifying emotions, using emotions, understanding emotions, and regulating emotions.”</a:t>
            </a:r>
          </a:p>
        </p:txBody>
      </p:sp>
      <p:graphicFrame>
        <p:nvGraphicFramePr>
          <p:cNvPr id="5" name="Diagram 4">
            <a:extLst>
              <a:ext uri="{FF2B5EF4-FFF2-40B4-BE49-F238E27FC236}">
                <a16:creationId xmlns:a16="http://schemas.microsoft.com/office/drawing/2014/main" id="{055A6FD0-7D64-43FF-9B54-892943C9C601}"/>
              </a:ext>
            </a:extLst>
          </p:cNvPr>
          <p:cNvGraphicFramePr/>
          <p:nvPr>
            <p:extLst>
              <p:ext uri="{D42A27DB-BD31-4B8C-83A1-F6EECF244321}">
                <p14:modId xmlns:p14="http://schemas.microsoft.com/office/powerpoint/2010/main" val="2553200227"/>
              </p:ext>
            </p:extLst>
          </p:nvPr>
        </p:nvGraphicFramePr>
        <p:xfrm>
          <a:off x="2101456" y="2575419"/>
          <a:ext cx="6954080" cy="3687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2717545"/>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550</TotalTime>
  <Words>861</Words>
  <Application>Microsoft Office PowerPoint</Application>
  <PresentationFormat>Widescreen</PresentationFormat>
  <Paragraphs>116</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Georgia</vt:lpstr>
      <vt:lpstr>Trebuchet MS</vt:lpstr>
      <vt:lpstr>Wingdings</vt:lpstr>
      <vt:lpstr>Slipstream</vt:lpstr>
      <vt:lpstr>INTRODUCTION TO EMOTIONAL INTELLIGENCE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Self Awareness </vt:lpstr>
      <vt:lpstr>PowerPoint Presentation</vt:lpstr>
      <vt:lpstr>PowerPoint Presentation</vt:lpstr>
      <vt:lpstr>INTERPERSONAL EMOTIONAL INTELLIGENCE</vt:lpstr>
      <vt:lpstr>PowerPoint Presentation</vt:lpstr>
      <vt:lpstr>PowerPoint Presentation</vt:lpstr>
      <vt:lpstr>PowerPoint Presentation</vt:lpstr>
      <vt:lpstr>How does EQ make a differennce in one’s life</vt:lpstr>
      <vt:lpstr>   How does EQ make a difference            in one’s life</vt:lpstr>
      <vt:lpstr>    How does EQ makes a difference         in one’s life </vt:lpstr>
      <vt:lpstr>  How does EQ makes a difference          in one’s life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Usama</dc:creator>
  <cp:lastModifiedBy>Muhammad Usama</cp:lastModifiedBy>
  <cp:revision>43</cp:revision>
  <dcterms:created xsi:type="dcterms:W3CDTF">2021-03-31T14:26:36Z</dcterms:created>
  <dcterms:modified xsi:type="dcterms:W3CDTF">2021-04-07T09:29:01Z</dcterms:modified>
</cp:coreProperties>
</file>