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5077B6-66D9-4CFC-A8D3-61E387EC7A6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F474366-8FEE-4171-8A15-9E15EE393CD7}">
      <dgm:prSet phldrT="[Text]"/>
      <dgm:spPr/>
      <dgm:t>
        <a:bodyPr/>
        <a:lstStyle/>
        <a:p>
          <a:r>
            <a:rPr lang="en-US" dirty="0"/>
            <a:t>Emotional Intelligence</a:t>
          </a:r>
          <a:endParaRPr lang="en-GB" dirty="0"/>
        </a:p>
      </dgm:t>
    </dgm:pt>
    <dgm:pt modelId="{DF8E6EED-D246-40A5-8ED7-19B7F3F8ED91}" type="parTrans" cxnId="{76982987-5FEB-4B72-8237-734ABC9B1611}">
      <dgm:prSet/>
      <dgm:spPr/>
      <dgm:t>
        <a:bodyPr/>
        <a:lstStyle/>
        <a:p>
          <a:endParaRPr lang="en-GB"/>
        </a:p>
      </dgm:t>
    </dgm:pt>
    <dgm:pt modelId="{76716F84-FE27-44CC-8F56-1BC6E7DBFA7E}" type="sibTrans" cxnId="{76982987-5FEB-4B72-8237-734ABC9B1611}">
      <dgm:prSet/>
      <dgm:spPr/>
      <dgm:t>
        <a:bodyPr/>
        <a:lstStyle/>
        <a:p>
          <a:endParaRPr lang="en-GB"/>
        </a:p>
      </dgm:t>
    </dgm:pt>
    <dgm:pt modelId="{1BF30DF6-BC85-4848-9DA9-00614017BE08}">
      <dgm:prSet phldrT="[Text]"/>
      <dgm:spPr/>
      <dgm:t>
        <a:bodyPr/>
        <a:lstStyle/>
        <a:p>
          <a:r>
            <a:rPr lang="en-US" dirty="0"/>
            <a:t>Self Awareness</a:t>
          </a:r>
          <a:endParaRPr lang="en-GB" dirty="0"/>
        </a:p>
      </dgm:t>
    </dgm:pt>
    <dgm:pt modelId="{C5B6C79C-6770-4EC5-93AF-71582ACA21AE}" type="parTrans" cxnId="{9CB91A58-3A3A-4C37-85AD-29DF039CE3BE}">
      <dgm:prSet/>
      <dgm:spPr/>
      <dgm:t>
        <a:bodyPr/>
        <a:lstStyle/>
        <a:p>
          <a:endParaRPr lang="en-GB"/>
        </a:p>
      </dgm:t>
    </dgm:pt>
    <dgm:pt modelId="{A7AFD231-6085-4D83-A153-6D3FDDECD0CC}" type="sibTrans" cxnId="{9CB91A58-3A3A-4C37-85AD-29DF039CE3BE}">
      <dgm:prSet/>
      <dgm:spPr/>
      <dgm:t>
        <a:bodyPr/>
        <a:lstStyle/>
        <a:p>
          <a:endParaRPr lang="en-GB"/>
        </a:p>
      </dgm:t>
    </dgm:pt>
    <dgm:pt modelId="{562CE1B1-C991-4171-8774-CC8322B7B587}">
      <dgm:prSet phldrT="[Text]"/>
      <dgm:spPr/>
      <dgm:t>
        <a:bodyPr/>
        <a:lstStyle/>
        <a:p>
          <a:r>
            <a:rPr lang="en-US" dirty="0"/>
            <a:t>Motivation</a:t>
          </a:r>
          <a:endParaRPr lang="en-GB" dirty="0"/>
        </a:p>
      </dgm:t>
    </dgm:pt>
    <dgm:pt modelId="{BAEA42C4-9480-41F2-A688-A7C1ECA71395}" type="parTrans" cxnId="{88724E1C-3DA4-4CD1-BB54-77BC27D5279C}">
      <dgm:prSet/>
      <dgm:spPr/>
      <dgm:t>
        <a:bodyPr/>
        <a:lstStyle/>
        <a:p>
          <a:endParaRPr lang="en-GB"/>
        </a:p>
      </dgm:t>
    </dgm:pt>
    <dgm:pt modelId="{A7BD03F4-2A0D-40A7-8B6C-FF59B44A4C5E}" type="sibTrans" cxnId="{88724E1C-3DA4-4CD1-BB54-77BC27D5279C}">
      <dgm:prSet/>
      <dgm:spPr/>
      <dgm:t>
        <a:bodyPr/>
        <a:lstStyle/>
        <a:p>
          <a:endParaRPr lang="en-GB"/>
        </a:p>
      </dgm:t>
    </dgm:pt>
    <dgm:pt modelId="{DAFD860D-4A30-4EED-B1D7-5FE1633AE54C}">
      <dgm:prSet phldrT="[Text]"/>
      <dgm:spPr/>
      <dgm:t>
        <a:bodyPr/>
        <a:lstStyle/>
        <a:p>
          <a:r>
            <a:rPr lang="en-US" dirty="0"/>
            <a:t>Self Regulation</a:t>
          </a:r>
          <a:endParaRPr lang="en-GB" dirty="0"/>
        </a:p>
      </dgm:t>
    </dgm:pt>
    <dgm:pt modelId="{6A597D38-A045-4F2E-9551-CB68843968AC}" type="parTrans" cxnId="{A34CB6FE-B54A-44D5-B752-0F3B3D0086E6}">
      <dgm:prSet/>
      <dgm:spPr/>
      <dgm:t>
        <a:bodyPr/>
        <a:lstStyle/>
        <a:p>
          <a:endParaRPr lang="en-GB"/>
        </a:p>
      </dgm:t>
    </dgm:pt>
    <dgm:pt modelId="{FBEF6215-D2AF-4F57-999F-AB60E3D67DBC}" type="sibTrans" cxnId="{A34CB6FE-B54A-44D5-B752-0F3B3D0086E6}">
      <dgm:prSet/>
      <dgm:spPr/>
      <dgm:t>
        <a:bodyPr/>
        <a:lstStyle/>
        <a:p>
          <a:endParaRPr lang="en-GB"/>
        </a:p>
      </dgm:t>
    </dgm:pt>
    <dgm:pt modelId="{327F85E0-10A5-4E4E-BEAE-F799554562C8}" type="pres">
      <dgm:prSet presAssocID="{6D5077B6-66D9-4CFC-A8D3-61E387EC7A6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7A4041D-FA86-42A9-B936-728A07DC290F}" type="pres">
      <dgm:prSet presAssocID="{5F474366-8FEE-4171-8A15-9E15EE393CD7}" presName="singleCycle" presStyleCnt="0"/>
      <dgm:spPr/>
    </dgm:pt>
    <dgm:pt modelId="{B3A2332A-5167-4CE1-A7BA-10D821E16906}" type="pres">
      <dgm:prSet presAssocID="{5F474366-8FEE-4171-8A15-9E15EE393CD7}" presName="singleCenter" presStyleLbl="node1" presStyleIdx="0" presStyleCnt="4">
        <dgm:presLayoutVars>
          <dgm:chMax val="7"/>
          <dgm:chPref val="7"/>
        </dgm:presLayoutVars>
      </dgm:prSet>
      <dgm:spPr/>
    </dgm:pt>
    <dgm:pt modelId="{1D7425A0-7DEA-4E26-87B1-076A5F1D4708}" type="pres">
      <dgm:prSet presAssocID="{C5B6C79C-6770-4EC5-93AF-71582ACA21AE}" presName="Name56" presStyleLbl="parChTrans1D2" presStyleIdx="0" presStyleCnt="3"/>
      <dgm:spPr/>
    </dgm:pt>
    <dgm:pt modelId="{8717D231-F1A2-4EB0-84D6-9AE98F31A48C}" type="pres">
      <dgm:prSet presAssocID="{1BF30DF6-BC85-4848-9DA9-00614017BE08}" presName="text0" presStyleLbl="node1" presStyleIdx="1" presStyleCnt="4">
        <dgm:presLayoutVars>
          <dgm:bulletEnabled val="1"/>
        </dgm:presLayoutVars>
      </dgm:prSet>
      <dgm:spPr/>
    </dgm:pt>
    <dgm:pt modelId="{BF47415F-F5C4-4275-A027-C548F958A1BC}" type="pres">
      <dgm:prSet presAssocID="{BAEA42C4-9480-41F2-A688-A7C1ECA71395}" presName="Name56" presStyleLbl="parChTrans1D2" presStyleIdx="1" presStyleCnt="3"/>
      <dgm:spPr/>
    </dgm:pt>
    <dgm:pt modelId="{120ABE9F-BDAD-4CEE-8D90-3300819D54E0}" type="pres">
      <dgm:prSet presAssocID="{562CE1B1-C991-4171-8774-CC8322B7B587}" presName="text0" presStyleLbl="node1" presStyleIdx="2" presStyleCnt="4">
        <dgm:presLayoutVars>
          <dgm:bulletEnabled val="1"/>
        </dgm:presLayoutVars>
      </dgm:prSet>
      <dgm:spPr/>
    </dgm:pt>
    <dgm:pt modelId="{29480BEA-CA7E-4031-935C-A439AB518220}" type="pres">
      <dgm:prSet presAssocID="{6A597D38-A045-4F2E-9551-CB68843968AC}" presName="Name56" presStyleLbl="parChTrans1D2" presStyleIdx="2" presStyleCnt="3"/>
      <dgm:spPr/>
    </dgm:pt>
    <dgm:pt modelId="{E69A0CF7-9596-4578-91B5-BFC53D93E024}" type="pres">
      <dgm:prSet presAssocID="{DAFD860D-4A30-4EED-B1D7-5FE1633AE54C}" presName="text0" presStyleLbl="node1" presStyleIdx="3" presStyleCnt="4">
        <dgm:presLayoutVars>
          <dgm:bulletEnabled val="1"/>
        </dgm:presLayoutVars>
      </dgm:prSet>
      <dgm:spPr/>
    </dgm:pt>
  </dgm:ptLst>
  <dgm:cxnLst>
    <dgm:cxn modelId="{88724E1C-3DA4-4CD1-BB54-77BC27D5279C}" srcId="{5F474366-8FEE-4171-8A15-9E15EE393CD7}" destId="{562CE1B1-C991-4171-8774-CC8322B7B587}" srcOrd="1" destOrd="0" parTransId="{BAEA42C4-9480-41F2-A688-A7C1ECA71395}" sibTransId="{A7BD03F4-2A0D-40A7-8B6C-FF59B44A4C5E}"/>
    <dgm:cxn modelId="{DFD4AE23-EFCE-46DC-8BED-1636039C423A}" type="presOf" srcId="{1BF30DF6-BC85-4848-9DA9-00614017BE08}" destId="{8717D231-F1A2-4EB0-84D6-9AE98F31A48C}" srcOrd="0" destOrd="0" presId="urn:microsoft.com/office/officeart/2008/layout/RadialCluster"/>
    <dgm:cxn modelId="{56103C3F-FC3B-4169-A6FC-5D022094958E}" type="presOf" srcId="{6D5077B6-66D9-4CFC-A8D3-61E387EC7A6E}" destId="{327F85E0-10A5-4E4E-BEAE-F799554562C8}" srcOrd="0" destOrd="0" presId="urn:microsoft.com/office/officeart/2008/layout/RadialCluster"/>
    <dgm:cxn modelId="{A3261A4B-23D2-4C1A-BF76-F1D2A2D1C8D8}" type="presOf" srcId="{BAEA42C4-9480-41F2-A688-A7C1ECA71395}" destId="{BF47415F-F5C4-4275-A027-C548F958A1BC}" srcOrd="0" destOrd="0" presId="urn:microsoft.com/office/officeart/2008/layout/RadialCluster"/>
    <dgm:cxn modelId="{71CA4C6C-CF36-432A-9CCD-6376E759B709}" type="presOf" srcId="{6A597D38-A045-4F2E-9551-CB68843968AC}" destId="{29480BEA-CA7E-4031-935C-A439AB518220}" srcOrd="0" destOrd="0" presId="urn:microsoft.com/office/officeart/2008/layout/RadialCluster"/>
    <dgm:cxn modelId="{9AF93654-1746-43AE-BB7E-164B64AAE7F2}" type="presOf" srcId="{562CE1B1-C991-4171-8774-CC8322B7B587}" destId="{120ABE9F-BDAD-4CEE-8D90-3300819D54E0}" srcOrd="0" destOrd="0" presId="urn:microsoft.com/office/officeart/2008/layout/RadialCluster"/>
    <dgm:cxn modelId="{9CB91A58-3A3A-4C37-85AD-29DF039CE3BE}" srcId="{5F474366-8FEE-4171-8A15-9E15EE393CD7}" destId="{1BF30DF6-BC85-4848-9DA9-00614017BE08}" srcOrd="0" destOrd="0" parTransId="{C5B6C79C-6770-4EC5-93AF-71582ACA21AE}" sibTransId="{A7AFD231-6085-4D83-A153-6D3FDDECD0CC}"/>
    <dgm:cxn modelId="{76982987-5FEB-4B72-8237-734ABC9B1611}" srcId="{6D5077B6-66D9-4CFC-A8D3-61E387EC7A6E}" destId="{5F474366-8FEE-4171-8A15-9E15EE393CD7}" srcOrd="0" destOrd="0" parTransId="{DF8E6EED-D246-40A5-8ED7-19B7F3F8ED91}" sibTransId="{76716F84-FE27-44CC-8F56-1BC6E7DBFA7E}"/>
    <dgm:cxn modelId="{0454469D-A427-4634-B106-AEF04D6C12AD}" type="presOf" srcId="{C5B6C79C-6770-4EC5-93AF-71582ACA21AE}" destId="{1D7425A0-7DEA-4E26-87B1-076A5F1D4708}" srcOrd="0" destOrd="0" presId="urn:microsoft.com/office/officeart/2008/layout/RadialCluster"/>
    <dgm:cxn modelId="{A16893A8-EE4C-4D0D-818B-1C2F55366995}" type="presOf" srcId="{5F474366-8FEE-4171-8A15-9E15EE393CD7}" destId="{B3A2332A-5167-4CE1-A7BA-10D821E16906}" srcOrd="0" destOrd="0" presId="urn:microsoft.com/office/officeart/2008/layout/RadialCluster"/>
    <dgm:cxn modelId="{79C866C3-0251-45C0-B701-01838403DAA3}" type="presOf" srcId="{DAFD860D-4A30-4EED-B1D7-5FE1633AE54C}" destId="{E69A0CF7-9596-4578-91B5-BFC53D93E024}" srcOrd="0" destOrd="0" presId="urn:microsoft.com/office/officeart/2008/layout/RadialCluster"/>
    <dgm:cxn modelId="{A34CB6FE-B54A-44D5-B752-0F3B3D0086E6}" srcId="{5F474366-8FEE-4171-8A15-9E15EE393CD7}" destId="{DAFD860D-4A30-4EED-B1D7-5FE1633AE54C}" srcOrd="2" destOrd="0" parTransId="{6A597D38-A045-4F2E-9551-CB68843968AC}" sibTransId="{FBEF6215-D2AF-4F57-999F-AB60E3D67DBC}"/>
    <dgm:cxn modelId="{3BB5E1F6-4AB1-4195-898F-B1C86C7593BC}" type="presParOf" srcId="{327F85E0-10A5-4E4E-BEAE-F799554562C8}" destId="{67A4041D-FA86-42A9-B936-728A07DC290F}" srcOrd="0" destOrd="0" presId="urn:microsoft.com/office/officeart/2008/layout/RadialCluster"/>
    <dgm:cxn modelId="{3D8D0A01-67D0-4A85-8647-0487743B8F35}" type="presParOf" srcId="{67A4041D-FA86-42A9-B936-728A07DC290F}" destId="{B3A2332A-5167-4CE1-A7BA-10D821E16906}" srcOrd="0" destOrd="0" presId="urn:microsoft.com/office/officeart/2008/layout/RadialCluster"/>
    <dgm:cxn modelId="{59EC8FAF-069D-4170-9408-8D23CD125555}" type="presParOf" srcId="{67A4041D-FA86-42A9-B936-728A07DC290F}" destId="{1D7425A0-7DEA-4E26-87B1-076A5F1D4708}" srcOrd="1" destOrd="0" presId="urn:microsoft.com/office/officeart/2008/layout/RadialCluster"/>
    <dgm:cxn modelId="{90115D26-93ED-4B56-901B-1291EF5FD383}" type="presParOf" srcId="{67A4041D-FA86-42A9-B936-728A07DC290F}" destId="{8717D231-F1A2-4EB0-84D6-9AE98F31A48C}" srcOrd="2" destOrd="0" presId="urn:microsoft.com/office/officeart/2008/layout/RadialCluster"/>
    <dgm:cxn modelId="{8775CE90-B600-4D06-BD72-5EC0E051F6A5}" type="presParOf" srcId="{67A4041D-FA86-42A9-B936-728A07DC290F}" destId="{BF47415F-F5C4-4275-A027-C548F958A1BC}" srcOrd="3" destOrd="0" presId="urn:microsoft.com/office/officeart/2008/layout/RadialCluster"/>
    <dgm:cxn modelId="{A03C9E14-7992-4B2B-B1B7-8992698288E6}" type="presParOf" srcId="{67A4041D-FA86-42A9-B936-728A07DC290F}" destId="{120ABE9F-BDAD-4CEE-8D90-3300819D54E0}" srcOrd="4" destOrd="0" presId="urn:microsoft.com/office/officeart/2008/layout/RadialCluster"/>
    <dgm:cxn modelId="{097E608B-4260-4C06-94BD-9799333352FC}" type="presParOf" srcId="{67A4041D-FA86-42A9-B936-728A07DC290F}" destId="{29480BEA-CA7E-4031-935C-A439AB518220}" srcOrd="5" destOrd="0" presId="urn:microsoft.com/office/officeart/2008/layout/RadialCluster"/>
    <dgm:cxn modelId="{68C1B5BA-986E-47C9-83A5-A17E95E42246}" type="presParOf" srcId="{67A4041D-FA86-42A9-B936-728A07DC290F}" destId="{E69A0CF7-9596-4578-91B5-BFC53D93E02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2332A-5167-4CE1-A7BA-10D821E16906}">
      <dsp:nvSpPr>
        <dsp:cNvPr id="0" name=""/>
        <dsp:cNvSpPr/>
      </dsp:nvSpPr>
      <dsp:spPr>
        <a:xfrm>
          <a:off x="2758841" y="2090778"/>
          <a:ext cx="1348209" cy="1348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Emotional Intelligence</a:t>
          </a:r>
          <a:endParaRPr lang="en-GB" sz="1800" kern="1200" dirty="0"/>
        </a:p>
      </dsp:txBody>
      <dsp:txXfrm>
        <a:off x="2824655" y="2156592"/>
        <a:ext cx="1216581" cy="1216581"/>
      </dsp:txXfrm>
    </dsp:sp>
    <dsp:sp modelId="{1D7425A0-7DEA-4E26-87B1-076A5F1D4708}">
      <dsp:nvSpPr>
        <dsp:cNvPr id="0" name=""/>
        <dsp:cNvSpPr/>
      </dsp:nvSpPr>
      <dsp:spPr>
        <a:xfrm rot="16200000">
          <a:off x="2960089" y="1617922"/>
          <a:ext cx="9457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571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7D231-F1A2-4EB0-84D6-9AE98F31A48C}">
      <dsp:nvSpPr>
        <dsp:cNvPr id="0" name=""/>
        <dsp:cNvSpPr/>
      </dsp:nvSpPr>
      <dsp:spPr>
        <a:xfrm>
          <a:off x="2981295" y="241764"/>
          <a:ext cx="903300" cy="903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Self Awareness</a:t>
          </a:r>
          <a:endParaRPr lang="en-GB" sz="1300" kern="1200" dirty="0"/>
        </a:p>
      </dsp:txBody>
      <dsp:txXfrm>
        <a:off x="3025390" y="285859"/>
        <a:ext cx="815110" cy="815110"/>
      </dsp:txXfrm>
    </dsp:sp>
    <dsp:sp modelId="{BF47415F-F5C4-4275-A027-C548F958A1BC}">
      <dsp:nvSpPr>
        <dsp:cNvPr id="0" name=""/>
        <dsp:cNvSpPr/>
      </dsp:nvSpPr>
      <dsp:spPr>
        <a:xfrm rot="1800000">
          <a:off x="4055366" y="3346967"/>
          <a:ext cx="771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55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ABE9F-BDAD-4CEE-8D90-3300819D54E0}">
      <dsp:nvSpPr>
        <dsp:cNvPr id="0" name=""/>
        <dsp:cNvSpPr/>
      </dsp:nvSpPr>
      <dsp:spPr>
        <a:xfrm>
          <a:off x="4775239" y="3348967"/>
          <a:ext cx="903300" cy="903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Motivation</a:t>
          </a:r>
          <a:endParaRPr lang="en-GB" sz="1300" kern="1200" dirty="0"/>
        </a:p>
      </dsp:txBody>
      <dsp:txXfrm>
        <a:off x="4819334" y="3393062"/>
        <a:ext cx="815110" cy="815110"/>
      </dsp:txXfrm>
    </dsp:sp>
    <dsp:sp modelId="{29480BEA-CA7E-4031-935C-A439AB518220}">
      <dsp:nvSpPr>
        <dsp:cNvPr id="0" name=""/>
        <dsp:cNvSpPr/>
      </dsp:nvSpPr>
      <dsp:spPr>
        <a:xfrm rot="9000000">
          <a:off x="2038967" y="3346967"/>
          <a:ext cx="771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55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A0CF7-9596-4578-91B5-BFC53D93E024}">
      <dsp:nvSpPr>
        <dsp:cNvPr id="0" name=""/>
        <dsp:cNvSpPr/>
      </dsp:nvSpPr>
      <dsp:spPr>
        <a:xfrm>
          <a:off x="1187351" y="3348967"/>
          <a:ext cx="903300" cy="903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Self Regulation</a:t>
          </a:r>
          <a:endParaRPr lang="en-GB" sz="1300" kern="1200" dirty="0"/>
        </a:p>
      </dsp:txBody>
      <dsp:txXfrm>
        <a:off x="1231446" y="3393062"/>
        <a:ext cx="815110" cy="815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CEDB-D988-48C1-A1E8-CC915B1AE0A1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D447-A75B-4B65-9ECD-97EAC011A6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4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CEDB-D988-48C1-A1E8-CC915B1AE0A1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D447-A75B-4B65-9ECD-97EAC011A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9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CEDB-D988-48C1-A1E8-CC915B1AE0A1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D447-A75B-4B65-9ECD-97EAC011A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CEDB-D988-48C1-A1E8-CC915B1AE0A1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D447-A75B-4B65-9ECD-97EAC011A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7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CEDB-D988-48C1-A1E8-CC915B1AE0A1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D447-A75B-4B65-9ECD-97EAC011A6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0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CEDB-D988-48C1-A1E8-CC915B1AE0A1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D447-A75B-4B65-9ECD-97EAC011A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0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CEDB-D988-48C1-A1E8-CC915B1AE0A1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D447-A75B-4B65-9ECD-97EAC011A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4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CEDB-D988-48C1-A1E8-CC915B1AE0A1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D447-A75B-4B65-9ECD-97EAC011A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4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CEDB-D988-48C1-A1E8-CC915B1AE0A1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D447-A75B-4B65-9ECD-97EAC011A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76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6CEDB-D988-48C1-A1E8-CC915B1AE0A1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79D447-A75B-4B65-9ECD-97EAC011A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5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CEDB-D988-48C1-A1E8-CC915B1AE0A1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D447-A75B-4B65-9ECD-97EAC011A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1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C6CEDB-D988-48C1-A1E8-CC915B1AE0A1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79D447-A75B-4B65-9ECD-97EAC011A6C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2C408-5E21-47DD-88AF-410D8EC63AAC}"/>
              </a:ext>
            </a:extLst>
          </p:cNvPr>
          <p:cNvSpPr txBox="1"/>
          <p:nvPr/>
        </p:nvSpPr>
        <p:spPr>
          <a:xfrm>
            <a:off x="1967883" y="2459504"/>
            <a:ext cx="82562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  <a:cs typeface="Times New Roman" panose="02020603050405020304" pitchFamily="18" charset="0"/>
              </a:rPr>
              <a:t>         </a:t>
            </a:r>
            <a:r>
              <a:rPr lang="en-US" sz="6000" b="1" dirty="0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Introduction to</a:t>
            </a:r>
            <a:r>
              <a:rPr lang="en-US" sz="6000" b="1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r>
              <a:rPr lang="en-US" sz="6000" b="1" dirty="0">
                <a:latin typeface="+mj-lt"/>
                <a:cs typeface="Times New Roman" panose="02020603050405020304" pitchFamily="18" charset="0"/>
              </a:rPr>
              <a:t>    Emotional Intelligence</a:t>
            </a:r>
            <a:endParaRPr lang="en-GB" sz="6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327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7EE5D-76FA-41B8-B764-4D5EDCCED680}"/>
              </a:ext>
            </a:extLst>
          </p:cNvPr>
          <p:cNvSpPr txBox="1"/>
          <p:nvPr/>
        </p:nvSpPr>
        <p:spPr>
          <a:xfrm>
            <a:off x="2664780" y="1961964"/>
            <a:ext cx="6862439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Emotional Intelligence-The concept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What exactly is EQ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Three skills of Emotional Intelligence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How does EQ make a difference in one’s life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Conclusion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13145-3E4C-4DC9-B63B-3A5162CBE7E3}"/>
              </a:ext>
            </a:extLst>
          </p:cNvPr>
          <p:cNvSpPr txBox="1"/>
          <p:nvPr/>
        </p:nvSpPr>
        <p:spPr>
          <a:xfrm>
            <a:off x="2752078" y="1229557"/>
            <a:ext cx="440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Agenda</a:t>
            </a:r>
            <a:endParaRPr lang="en-GB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4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5FFA7-B047-4B49-ACF6-C3FC8877325F}"/>
              </a:ext>
            </a:extLst>
          </p:cNvPr>
          <p:cNvSpPr txBox="1"/>
          <p:nvPr/>
        </p:nvSpPr>
        <p:spPr>
          <a:xfrm>
            <a:off x="3527489" y="834501"/>
            <a:ext cx="5442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Concept of Emotional Intelligence</a:t>
            </a:r>
            <a:endParaRPr lang="en-GB" sz="2800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FDBA9-48E7-4979-91B0-16C4042B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98" y="1573289"/>
            <a:ext cx="5894868" cy="2893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19B69C-1B1F-4F08-8412-1692ED85CC7A}"/>
              </a:ext>
            </a:extLst>
          </p:cNvPr>
          <p:cNvSpPr txBox="1"/>
          <p:nvPr/>
        </p:nvSpPr>
        <p:spPr>
          <a:xfrm>
            <a:off x="3302398" y="4682600"/>
            <a:ext cx="6072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Salovey and John D. Mayer coined the terms ‘</a:t>
            </a:r>
            <a:r>
              <a:rPr lang="en-US" b="1" dirty="0"/>
              <a:t>Emotional Intelligence</a:t>
            </a:r>
            <a:r>
              <a:rPr lang="en-US" dirty="0"/>
              <a:t>’ in 1990.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3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24EC0-6B70-4D96-B3FB-F7FB457C7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50" y="1333593"/>
            <a:ext cx="5970899" cy="2901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30D90-11E6-42D2-87BF-1449E8036B76}"/>
              </a:ext>
            </a:extLst>
          </p:cNvPr>
          <p:cNvSpPr txBox="1"/>
          <p:nvPr/>
        </p:nvSpPr>
        <p:spPr>
          <a:xfrm>
            <a:off x="3312849" y="435994"/>
            <a:ext cx="556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What is Emotional Intelligence?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4A7DB-2B62-4BC9-BA03-354FE91235DA}"/>
              </a:ext>
            </a:extLst>
          </p:cNvPr>
          <p:cNvSpPr txBox="1"/>
          <p:nvPr/>
        </p:nvSpPr>
        <p:spPr>
          <a:xfrm>
            <a:off x="3022068" y="4609028"/>
            <a:ext cx="6334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capacity to be aware of, control and express one’s emotions, and to handle interpersonal relationships judiciously and empathetically.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0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290286-7A24-4F4E-B9DB-2BD3F3B26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756411"/>
              </p:ext>
            </p:extLst>
          </p:nvPr>
        </p:nvGraphicFramePr>
        <p:xfrm>
          <a:off x="2819646" y="1329718"/>
          <a:ext cx="6865892" cy="449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7FC99B-252E-40C7-B544-1A611EF48241}"/>
              </a:ext>
            </a:extLst>
          </p:cNvPr>
          <p:cNvSpPr txBox="1"/>
          <p:nvPr/>
        </p:nvSpPr>
        <p:spPr>
          <a:xfrm>
            <a:off x="4053642" y="399495"/>
            <a:ext cx="615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Skills of Emotional Intelligence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2332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8EA73-F221-4F27-BD75-68EAEB3C70D5}"/>
              </a:ext>
            </a:extLst>
          </p:cNvPr>
          <p:cNvSpPr txBox="1"/>
          <p:nvPr/>
        </p:nvSpPr>
        <p:spPr>
          <a:xfrm>
            <a:off x="3303972" y="958788"/>
            <a:ext cx="558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How does EQ affect our Lives?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9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63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18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1036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</TotalTime>
  <Words>95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Usama</dc:creator>
  <cp:lastModifiedBy>Muhammad Usama</cp:lastModifiedBy>
  <cp:revision>9</cp:revision>
  <dcterms:created xsi:type="dcterms:W3CDTF">2021-03-31T14:26:36Z</dcterms:created>
  <dcterms:modified xsi:type="dcterms:W3CDTF">2021-04-07T08:50:27Z</dcterms:modified>
</cp:coreProperties>
</file>