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6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5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1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0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3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1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5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21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4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9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4CFD35-5DB1-45C1-8AC1-91FB5F1F3DA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DAB11-6768-4031-A321-ADF39ECA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97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90E31-504E-47D4-BC5F-C2472F0AEFCC}"/>
              </a:ext>
            </a:extLst>
          </p:cNvPr>
          <p:cNvSpPr txBox="1"/>
          <p:nvPr/>
        </p:nvSpPr>
        <p:spPr>
          <a:xfrm>
            <a:off x="1662342" y="1154098"/>
            <a:ext cx="344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Mahnoor Qayoom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8ABA2-83DA-42DD-9B81-5270D594B40E}"/>
              </a:ext>
            </a:extLst>
          </p:cNvPr>
          <p:cNvSpPr txBox="1"/>
          <p:nvPr/>
        </p:nvSpPr>
        <p:spPr>
          <a:xfrm>
            <a:off x="1662342" y="1615736"/>
            <a:ext cx="8313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Laptop: 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Processor: I</a:t>
            </a:r>
            <a:r>
              <a:rPr lang="pt-BR" dirty="0"/>
              <a:t>ntel(R) Core(tm) i5-1035G4 CPU @1.50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Processor Generation: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Installed RAM: 12GB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SSD: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 type: 64-bit operating system, x64-based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Screen: 17 inch Model DESKTOP-GEPNVRP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Operating system: Windows 10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Browser: Chrome, UC Browser, Fire Fox and Microsoft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Microsoft Office: Word, Power Point, Access, Excel, Outlook and OneNote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PDF reader: Acrobate Reader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Compiler: Visual studio and Dev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Software:  Logic works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Downloader: Microsoft Store</a:t>
            </a:r>
          </a:p>
        </p:txBody>
      </p:sp>
    </p:spTree>
    <p:extLst>
      <p:ext uri="{BB962C8B-B14F-4D97-AF65-F5344CB8AC3E}">
        <p14:creationId xmlns:p14="http://schemas.microsoft.com/office/powerpoint/2010/main" val="4108853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103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Times New Roman</vt:lpstr>
      <vt:lpstr>Organic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Usama</dc:creator>
  <cp:lastModifiedBy>Muhammad Usama</cp:lastModifiedBy>
  <cp:revision>2</cp:revision>
  <dcterms:created xsi:type="dcterms:W3CDTF">2021-04-07T08:20:21Z</dcterms:created>
  <dcterms:modified xsi:type="dcterms:W3CDTF">2021-04-07T08:37:20Z</dcterms:modified>
</cp:coreProperties>
</file>