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1"/>
  </p:notesMasterIdLst>
  <p:sldIdLst>
    <p:sldId id="269" r:id="rId2"/>
    <p:sldId id="266" r:id="rId3"/>
    <p:sldId id="267" r:id="rId4"/>
    <p:sldId id="26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98620B-76E8-4267-8FC1-8B29B4B7D6BE}"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4B9C6A2A-ED44-43BB-8D70-4B466578997B}">
      <dgm:prSet phldrT="[Text]" custT="1"/>
      <dgm:spPr/>
      <dgm:t>
        <a:bodyPr/>
        <a:lstStyle/>
        <a:p>
          <a:r>
            <a:rPr lang="en-US" sz="2000" b="1" dirty="0">
              <a:solidFill>
                <a:schemeClr val="bg1"/>
              </a:solidFill>
            </a:rPr>
            <a:t>Demonstration speeches are sometimes referred to as "process" or “how to” speeches because they often entail demonstrating something. </a:t>
          </a:r>
        </a:p>
      </dgm:t>
    </dgm:pt>
    <dgm:pt modelId="{CC93B10D-F33F-472E-B5BA-142545F34AD2}" type="parTrans" cxnId="{EB34479A-FA3A-4022-82A1-4C9460F0F08E}">
      <dgm:prSet/>
      <dgm:spPr/>
      <dgm:t>
        <a:bodyPr/>
        <a:lstStyle/>
        <a:p>
          <a:endParaRPr lang="en-US"/>
        </a:p>
      </dgm:t>
    </dgm:pt>
    <dgm:pt modelId="{68FFCFB5-04E2-4401-A440-F81326DD1BEF}" type="sibTrans" cxnId="{EB34479A-FA3A-4022-82A1-4C9460F0F08E}">
      <dgm:prSet/>
      <dgm:spPr/>
      <dgm:t>
        <a:bodyPr/>
        <a:lstStyle/>
        <a:p>
          <a:endParaRPr lang="en-US"/>
        </a:p>
      </dgm:t>
    </dgm:pt>
    <dgm:pt modelId="{A118A19B-9F89-4814-A187-BFE288830950}">
      <dgm:prSet phldrT="[Text]" custT="1"/>
      <dgm:spPr/>
      <dgm:t>
        <a:bodyPr/>
        <a:lstStyle/>
        <a:p>
          <a:r>
            <a:rPr lang="en-US" sz="2000" b="1" dirty="0">
              <a:solidFill>
                <a:schemeClr val="bg1"/>
              </a:solidFill>
            </a:rPr>
            <a:t>These speeches require you to provide steps that will help your audience understand how to accomplish a specific task or process.</a:t>
          </a:r>
        </a:p>
      </dgm:t>
    </dgm:pt>
    <dgm:pt modelId="{C9615D1E-7BF9-4EF6-B3BD-7C67022B7338}" type="parTrans" cxnId="{0E342E49-4BD3-48A3-8D02-50160BA3CB1E}">
      <dgm:prSet/>
      <dgm:spPr/>
      <dgm:t>
        <a:bodyPr/>
        <a:lstStyle/>
        <a:p>
          <a:endParaRPr lang="en-US"/>
        </a:p>
      </dgm:t>
    </dgm:pt>
    <dgm:pt modelId="{C7EC5558-7F70-4FA0-BC91-F0B9EE4D6D84}" type="sibTrans" cxnId="{0E342E49-4BD3-48A3-8D02-50160BA3CB1E}">
      <dgm:prSet/>
      <dgm:spPr/>
      <dgm:t>
        <a:bodyPr/>
        <a:lstStyle/>
        <a:p>
          <a:endParaRPr lang="en-US"/>
        </a:p>
      </dgm:t>
    </dgm:pt>
    <dgm:pt modelId="{BC48D552-2B67-46EF-811A-43BBAEB037C8}">
      <dgm:prSet phldrT="[Text]" custT="1"/>
      <dgm:spPr/>
      <dgm:t>
        <a:bodyPr/>
        <a:lstStyle/>
        <a:p>
          <a:endParaRPr lang="en-US" sz="1800" b="1" dirty="0">
            <a:solidFill>
              <a:schemeClr val="bg1"/>
            </a:solidFill>
          </a:endParaRPr>
        </a:p>
        <a:p>
          <a:r>
            <a:rPr lang="en-US" sz="1800" b="1" dirty="0">
              <a:solidFill>
                <a:schemeClr val="bg1"/>
              </a:solidFill>
            </a:rPr>
            <a:t>A Demonstrative Speech is one in which you will demonstrate to your audience how to do something. It is easiest to decide on a topic if you start with a verb, such as:</a:t>
          </a:r>
        </a:p>
        <a:p>
          <a:endParaRPr lang="en-US" sz="1400" dirty="0"/>
        </a:p>
      </dgm:t>
    </dgm:pt>
    <dgm:pt modelId="{AFC520EF-7F6C-45AF-9374-2B320B87D34B}" type="parTrans" cxnId="{07EF9160-2761-4B42-9EB8-F0AFF1B371CA}">
      <dgm:prSet/>
      <dgm:spPr/>
      <dgm:t>
        <a:bodyPr/>
        <a:lstStyle/>
        <a:p>
          <a:endParaRPr lang="en-US"/>
        </a:p>
      </dgm:t>
    </dgm:pt>
    <dgm:pt modelId="{9D206F86-7018-4072-B493-DC32F93C38EF}" type="sibTrans" cxnId="{07EF9160-2761-4B42-9EB8-F0AFF1B371CA}">
      <dgm:prSet/>
      <dgm:spPr/>
      <dgm:t>
        <a:bodyPr/>
        <a:lstStyle/>
        <a:p>
          <a:endParaRPr lang="en-US"/>
        </a:p>
      </dgm:t>
    </dgm:pt>
    <dgm:pt modelId="{103CFF60-26CB-4D32-A2EB-B9FC7DA27784}" type="pres">
      <dgm:prSet presAssocID="{2198620B-76E8-4267-8FC1-8B29B4B7D6BE}" presName="Name0" presStyleCnt="0">
        <dgm:presLayoutVars>
          <dgm:chMax val="7"/>
          <dgm:chPref val="7"/>
          <dgm:dir/>
        </dgm:presLayoutVars>
      </dgm:prSet>
      <dgm:spPr/>
    </dgm:pt>
    <dgm:pt modelId="{E0D9CA35-3D0D-4007-994B-C04196A61AFB}" type="pres">
      <dgm:prSet presAssocID="{2198620B-76E8-4267-8FC1-8B29B4B7D6BE}" presName="Name1" presStyleCnt="0"/>
      <dgm:spPr/>
    </dgm:pt>
    <dgm:pt modelId="{60FF769C-FF16-4936-89EA-C952C9469F61}" type="pres">
      <dgm:prSet presAssocID="{2198620B-76E8-4267-8FC1-8B29B4B7D6BE}" presName="cycle" presStyleCnt="0"/>
      <dgm:spPr/>
    </dgm:pt>
    <dgm:pt modelId="{FDC60719-FFDD-425C-912D-DBBFF056A637}" type="pres">
      <dgm:prSet presAssocID="{2198620B-76E8-4267-8FC1-8B29B4B7D6BE}" presName="srcNode" presStyleLbl="node1" presStyleIdx="0" presStyleCnt="3"/>
      <dgm:spPr/>
    </dgm:pt>
    <dgm:pt modelId="{B242D911-F016-47A5-948C-724A58D3B933}" type="pres">
      <dgm:prSet presAssocID="{2198620B-76E8-4267-8FC1-8B29B4B7D6BE}" presName="conn" presStyleLbl="parChTrans1D2" presStyleIdx="0" presStyleCnt="1"/>
      <dgm:spPr/>
    </dgm:pt>
    <dgm:pt modelId="{7C164841-B102-4376-B306-5EAB6A7F6FD5}" type="pres">
      <dgm:prSet presAssocID="{2198620B-76E8-4267-8FC1-8B29B4B7D6BE}" presName="extraNode" presStyleLbl="node1" presStyleIdx="0" presStyleCnt="3"/>
      <dgm:spPr/>
    </dgm:pt>
    <dgm:pt modelId="{E2C642FE-3583-453E-B450-BC1512BCECAC}" type="pres">
      <dgm:prSet presAssocID="{2198620B-76E8-4267-8FC1-8B29B4B7D6BE}" presName="dstNode" presStyleLbl="node1" presStyleIdx="0" presStyleCnt="3"/>
      <dgm:spPr/>
    </dgm:pt>
    <dgm:pt modelId="{ED7762F9-9F09-4A5D-AB91-6D85645D4FC2}" type="pres">
      <dgm:prSet presAssocID="{4B9C6A2A-ED44-43BB-8D70-4B466578997B}" presName="text_1" presStyleLbl="node1" presStyleIdx="0" presStyleCnt="3">
        <dgm:presLayoutVars>
          <dgm:bulletEnabled val="1"/>
        </dgm:presLayoutVars>
      </dgm:prSet>
      <dgm:spPr/>
    </dgm:pt>
    <dgm:pt modelId="{9EA93967-9A8E-496F-A194-EE442EEB9DE9}" type="pres">
      <dgm:prSet presAssocID="{4B9C6A2A-ED44-43BB-8D70-4B466578997B}" presName="accent_1" presStyleCnt="0"/>
      <dgm:spPr/>
    </dgm:pt>
    <dgm:pt modelId="{176B1EAC-9A58-4C32-BEB5-D2F87BCD7DEF}" type="pres">
      <dgm:prSet presAssocID="{4B9C6A2A-ED44-43BB-8D70-4B466578997B}" presName="accentRepeatNode" presStyleLbl="solidFgAcc1" presStyleIdx="0" presStyleCnt="3"/>
      <dgm:spPr>
        <a:solidFill>
          <a:schemeClr val="accent4">
            <a:lumMod val="60000"/>
            <a:lumOff val="40000"/>
          </a:schemeClr>
        </a:solidFill>
      </dgm:spPr>
    </dgm:pt>
    <dgm:pt modelId="{E9A64332-6B97-4095-B913-921AE75347EB}" type="pres">
      <dgm:prSet presAssocID="{A118A19B-9F89-4814-A187-BFE288830950}" presName="text_2" presStyleLbl="node1" presStyleIdx="1" presStyleCnt="3">
        <dgm:presLayoutVars>
          <dgm:bulletEnabled val="1"/>
        </dgm:presLayoutVars>
      </dgm:prSet>
      <dgm:spPr/>
    </dgm:pt>
    <dgm:pt modelId="{0065FF10-168E-4997-9064-194A29B92088}" type="pres">
      <dgm:prSet presAssocID="{A118A19B-9F89-4814-A187-BFE288830950}" presName="accent_2" presStyleCnt="0"/>
      <dgm:spPr/>
    </dgm:pt>
    <dgm:pt modelId="{35A2D661-5954-4B0A-A2E3-59B065410D80}" type="pres">
      <dgm:prSet presAssocID="{A118A19B-9F89-4814-A187-BFE288830950}" presName="accentRepeatNode" presStyleLbl="solidFgAcc1" presStyleIdx="1" presStyleCnt="3"/>
      <dgm:spPr>
        <a:solidFill>
          <a:schemeClr val="accent2"/>
        </a:solidFill>
      </dgm:spPr>
    </dgm:pt>
    <dgm:pt modelId="{E790CD69-9316-4CB3-8452-F18CCD7BE94C}" type="pres">
      <dgm:prSet presAssocID="{BC48D552-2B67-46EF-811A-43BBAEB037C8}" presName="text_3" presStyleLbl="node1" presStyleIdx="2" presStyleCnt="3" custScaleY="79275">
        <dgm:presLayoutVars>
          <dgm:bulletEnabled val="1"/>
        </dgm:presLayoutVars>
      </dgm:prSet>
      <dgm:spPr/>
    </dgm:pt>
    <dgm:pt modelId="{C2B0C0AE-ACA0-49FC-996B-CA4F74F8FAF0}" type="pres">
      <dgm:prSet presAssocID="{BC48D552-2B67-46EF-811A-43BBAEB037C8}" presName="accent_3" presStyleCnt="0"/>
      <dgm:spPr/>
    </dgm:pt>
    <dgm:pt modelId="{6956A53C-CEB3-471E-9EFC-F05183DCA4C0}" type="pres">
      <dgm:prSet presAssocID="{BC48D552-2B67-46EF-811A-43BBAEB037C8}" presName="accentRepeatNode" presStyleLbl="solidFgAcc1" presStyleIdx="2" presStyleCnt="3"/>
      <dgm:spPr>
        <a:solidFill>
          <a:schemeClr val="accent3">
            <a:lumMod val="75000"/>
          </a:schemeClr>
        </a:solidFill>
      </dgm:spPr>
    </dgm:pt>
  </dgm:ptLst>
  <dgm:cxnLst>
    <dgm:cxn modelId="{71781523-DFD4-4687-81A5-239523678EAD}" type="presOf" srcId="{4B9C6A2A-ED44-43BB-8D70-4B466578997B}" destId="{ED7762F9-9F09-4A5D-AB91-6D85645D4FC2}" srcOrd="0" destOrd="0" presId="urn:microsoft.com/office/officeart/2008/layout/VerticalCurvedList"/>
    <dgm:cxn modelId="{4F7E1C24-379A-4114-A7E1-85C814C4D60A}" type="presOf" srcId="{68FFCFB5-04E2-4401-A440-F81326DD1BEF}" destId="{B242D911-F016-47A5-948C-724A58D3B933}" srcOrd="0" destOrd="0" presId="urn:microsoft.com/office/officeart/2008/layout/VerticalCurvedList"/>
    <dgm:cxn modelId="{07EF9160-2761-4B42-9EB8-F0AFF1B371CA}" srcId="{2198620B-76E8-4267-8FC1-8B29B4B7D6BE}" destId="{BC48D552-2B67-46EF-811A-43BBAEB037C8}" srcOrd="2" destOrd="0" parTransId="{AFC520EF-7F6C-45AF-9374-2B320B87D34B}" sibTransId="{9D206F86-7018-4072-B493-DC32F93C38EF}"/>
    <dgm:cxn modelId="{0E342E49-4BD3-48A3-8D02-50160BA3CB1E}" srcId="{2198620B-76E8-4267-8FC1-8B29B4B7D6BE}" destId="{A118A19B-9F89-4814-A187-BFE288830950}" srcOrd="1" destOrd="0" parTransId="{C9615D1E-7BF9-4EF6-B3BD-7C67022B7338}" sibTransId="{C7EC5558-7F70-4FA0-BC91-F0B9EE4D6D84}"/>
    <dgm:cxn modelId="{6850C06C-2C52-4D79-87F1-EE4CB6E717F0}" type="presOf" srcId="{2198620B-76E8-4267-8FC1-8B29B4B7D6BE}" destId="{103CFF60-26CB-4D32-A2EB-B9FC7DA27784}" srcOrd="0" destOrd="0" presId="urn:microsoft.com/office/officeart/2008/layout/VerticalCurvedList"/>
    <dgm:cxn modelId="{EB34479A-FA3A-4022-82A1-4C9460F0F08E}" srcId="{2198620B-76E8-4267-8FC1-8B29B4B7D6BE}" destId="{4B9C6A2A-ED44-43BB-8D70-4B466578997B}" srcOrd="0" destOrd="0" parTransId="{CC93B10D-F33F-472E-B5BA-142545F34AD2}" sibTransId="{68FFCFB5-04E2-4401-A440-F81326DD1BEF}"/>
    <dgm:cxn modelId="{F0E555A9-5729-4A5A-9B90-0CEEFC8590D5}" type="presOf" srcId="{BC48D552-2B67-46EF-811A-43BBAEB037C8}" destId="{E790CD69-9316-4CB3-8452-F18CCD7BE94C}" srcOrd="0" destOrd="0" presId="urn:microsoft.com/office/officeart/2008/layout/VerticalCurvedList"/>
    <dgm:cxn modelId="{00C96ACD-5A44-472C-9F3C-700BC5CD1D8C}" type="presOf" srcId="{A118A19B-9F89-4814-A187-BFE288830950}" destId="{E9A64332-6B97-4095-B913-921AE75347EB}" srcOrd="0" destOrd="0" presId="urn:microsoft.com/office/officeart/2008/layout/VerticalCurvedList"/>
    <dgm:cxn modelId="{7676AC5F-A33F-4143-BA3A-BD7B8769A71B}" type="presParOf" srcId="{103CFF60-26CB-4D32-A2EB-B9FC7DA27784}" destId="{E0D9CA35-3D0D-4007-994B-C04196A61AFB}" srcOrd="0" destOrd="0" presId="urn:microsoft.com/office/officeart/2008/layout/VerticalCurvedList"/>
    <dgm:cxn modelId="{C18BFDE9-ADFB-4008-82EB-FF2AB3C58523}" type="presParOf" srcId="{E0D9CA35-3D0D-4007-994B-C04196A61AFB}" destId="{60FF769C-FF16-4936-89EA-C952C9469F61}" srcOrd="0" destOrd="0" presId="urn:microsoft.com/office/officeart/2008/layout/VerticalCurvedList"/>
    <dgm:cxn modelId="{651D2B41-FDF8-4F74-B6C2-C378EDE1A4A1}" type="presParOf" srcId="{60FF769C-FF16-4936-89EA-C952C9469F61}" destId="{FDC60719-FFDD-425C-912D-DBBFF056A637}" srcOrd="0" destOrd="0" presId="urn:microsoft.com/office/officeart/2008/layout/VerticalCurvedList"/>
    <dgm:cxn modelId="{74E101D6-7791-4BDB-B982-96FEE052E531}" type="presParOf" srcId="{60FF769C-FF16-4936-89EA-C952C9469F61}" destId="{B242D911-F016-47A5-948C-724A58D3B933}" srcOrd="1" destOrd="0" presId="urn:microsoft.com/office/officeart/2008/layout/VerticalCurvedList"/>
    <dgm:cxn modelId="{509A2DBF-F50E-494E-86E6-46624A8C46B8}" type="presParOf" srcId="{60FF769C-FF16-4936-89EA-C952C9469F61}" destId="{7C164841-B102-4376-B306-5EAB6A7F6FD5}" srcOrd="2" destOrd="0" presId="urn:microsoft.com/office/officeart/2008/layout/VerticalCurvedList"/>
    <dgm:cxn modelId="{58B65101-3915-4B2F-8FC4-9BD9DA26A8AA}" type="presParOf" srcId="{60FF769C-FF16-4936-89EA-C952C9469F61}" destId="{E2C642FE-3583-453E-B450-BC1512BCECAC}" srcOrd="3" destOrd="0" presId="urn:microsoft.com/office/officeart/2008/layout/VerticalCurvedList"/>
    <dgm:cxn modelId="{8C5003B9-3DC3-4A0D-92E7-17E029B2B8B2}" type="presParOf" srcId="{E0D9CA35-3D0D-4007-994B-C04196A61AFB}" destId="{ED7762F9-9F09-4A5D-AB91-6D85645D4FC2}" srcOrd="1" destOrd="0" presId="urn:microsoft.com/office/officeart/2008/layout/VerticalCurvedList"/>
    <dgm:cxn modelId="{CF9D994C-229B-49C5-9313-284CC8171DB6}" type="presParOf" srcId="{E0D9CA35-3D0D-4007-994B-C04196A61AFB}" destId="{9EA93967-9A8E-496F-A194-EE442EEB9DE9}" srcOrd="2" destOrd="0" presId="urn:microsoft.com/office/officeart/2008/layout/VerticalCurvedList"/>
    <dgm:cxn modelId="{7A8692B8-779C-4BB7-9DB1-3309940C6AF7}" type="presParOf" srcId="{9EA93967-9A8E-496F-A194-EE442EEB9DE9}" destId="{176B1EAC-9A58-4C32-BEB5-D2F87BCD7DEF}" srcOrd="0" destOrd="0" presId="urn:microsoft.com/office/officeart/2008/layout/VerticalCurvedList"/>
    <dgm:cxn modelId="{35C354D9-32D4-404E-8C89-7389AC809C51}" type="presParOf" srcId="{E0D9CA35-3D0D-4007-994B-C04196A61AFB}" destId="{E9A64332-6B97-4095-B913-921AE75347EB}" srcOrd="3" destOrd="0" presId="urn:microsoft.com/office/officeart/2008/layout/VerticalCurvedList"/>
    <dgm:cxn modelId="{CE19335C-FA2E-4766-A537-BBE5F1205A20}" type="presParOf" srcId="{E0D9CA35-3D0D-4007-994B-C04196A61AFB}" destId="{0065FF10-168E-4997-9064-194A29B92088}" srcOrd="4" destOrd="0" presId="urn:microsoft.com/office/officeart/2008/layout/VerticalCurvedList"/>
    <dgm:cxn modelId="{303ABEBD-DDB3-4C8C-A022-50463D9D735D}" type="presParOf" srcId="{0065FF10-168E-4997-9064-194A29B92088}" destId="{35A2D661-5954-4B0A-A2E3-59B065410D80}" srcOrd="0" destOrd="0" presId="urn:microsoft.com/office/officeart/2008/layout/VerticalCurvedList"/>
    <dgm:cxn modelId="{1F8626E0-53FD-4546-99BE-ECFD34D49530}" type="presParOf" srcId="{E0D9CA35-3D0D-4007-994B-C04196A61AFB}" destId="{E790CD69-9316-4CB3-8452-F18CCD7BE94C}" srcOrd="5" destOrd="0" presId="urn:microsoft.com/office/officeart/2008/layout/VerticalCurvedList"/>
    <dgm:cxn modelId="{97079120-6080-4F6F-A2FD-1DDFC9096C85}" type="presParOf" srcId="{E0D9CA35-3D0D-4007-994B-C04196A61AFB}" destId="{C2B0C0AE-ACA0-49FC-996B-CA4F74F8FAF0}" srcOrd="6" destOrd="0" presId="urn:microsoft.com/office/officeart/2008/layout/VerticalCurvedList"/>
    <dgm:cxn modelId="{CE91C019-34F3-46B6-AEE2-9FEAD34E9681}" type="presParOf" srcId="{C2B0C0AE-ACA0-49FC-996B-CA4F74F8FAF0}" destId="{6956A53C-CEB3-471E-9EFC-F05183DCA4C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880791-BC0B-4D34-85BC-1BF5D075A925}"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EC9EEB54-DCBC-4A99-B00C-834DB1B5B57D}">
      <dgm:prSet phldrT="[Text]"/>
      <dgm:spPr/>
      <dgm:t>
        <a:bodyPr/>
        <a:lstStyle/>
        <a:p>
          <a:r>
            <a:rPr lang="en-US" b="1" dirty="0">
              <a:solidFill>
                <a:schemeClr val="bg1"/>
              </a:solidFill>
            </a:rPr>
            <a:t>A process</a:t>
          </a:r>
        </a:p>
      </dgm:t>
    </dgm:pt>
    <dgm:pt modelId="{A0861ED2-7CF3-4255-BBA0-F2F07C3C1CEC}" type="parTrans" cxnId="{CA58074A-988B-4A1E-B93F-56D314E7677C}">
      <dgm:prSet/>
      <dgm:spPr/>
      <dgm:t>
        <a:bodyPr/>
        <a:lstStyle/>
        <a:p>
          <a:endParaRPr lang="en-US"/>
        </a:p>
      </dgm:t>
    </dgm:pt>
    <dgm:pt modelId="{99131286-98B1-42D5-9E67-2F8CE52FF083}" type="sibTrans" cxnId="{CA58074A-988B-4A1E-B93F-56D314E7677C}">
      <dgm:prSet/>
      <dgm:spPr/>
      <dgm:t>
        <a:bodyPr/>
        <a:lstStyle/>
        <a:p>
          <a:endParaRPr lang="en-US"/>
        </a:p>
      </dgm:t>
    </dgm:pt>
    <dgm:pt modelId="{5DC9BF0B-2AC9-4611-83A2-B5EAE27AF4EA}">
      <dgm:prSet phldrT="[Text]"/>
      <dgm:spPr/>
      <dgm:t>
        <a:bodyPr/>
        <a:lstStyle/>
        <a:p>
          <a:r>
            <a:rPr lang="en-US" b="1" dirty="0">
              <a:solidFill>
                <a:schemeClr val="bg1"/>
              </a:solidFill>
            </a:rPr>
            <a:t>How an activity/task is done</a:t>
          </a:r>
        </a:p>
      </dgm:t>
    </dgm:pt>
    <dgm:pt modelId="{1E7412D4-EA6B-414D-A92B-8963E5B8BB88}" type="parTrans" cxnId="{323ECAC8-3429-4C3B-B12E-053C53E6B6B8}">
      <dgm:prSet/>
      <dgm:spPr/>
      <dgm:t>
        <a:bodyPr/>
        <a:lstStyle/>
        <a:p>
          <a:endParaRPr lang="en-US"/>
        </a:p>
      </dgm:t>
    </dgm:pt>
    <dgm:pt modelId="{5BCA6CEE-0B4F-4708-BB17-12CDEFA02B12}" type="sibTrans" cxnId="{323ECAC8-3429-4C3B-B12E-053C53E6B6B8}">
      <dgm:prSet/>
      <dgm:spPr/>
      <dgm:t>
        <a:bodyPr/>
        <a:lstStyle/>
        <a:p>
          <a:endParaRPr lang="en-US"/>
        </a:p>
      </dgm:t>
    </dgm:pt>
    <dgm:pt modelId="{6A1C3240-765D-4796-ADA9-47C5680BD267}">
      <dgm:prSet phldrT="[Text]"/>
      <dgm:spPr/>
      <dgm:t>
        <a:bodyPr/>
        <a:lstStyle/>
        <a:p>
          <a:r>
            <a:rPr lang="en-US" b="1" dirty="0">
              <a:solidFill>
                <a:schemeClr val="bg1"/>
              </a:solidFill>
            </a:rPr>
            <a:t>How to use a given object or a thing</a:t>
          </a:r>
        </a:p>
      </dgm:t>
    </dgm:pt>
    <dgm:pt modelId="{C2937FA8-1903-437E-94A7-0A64BEF0F613}" type="parTrans" cxnId="{5B69A8AF-5624-4848-8BB5-67E46C93CDF6}">
      <dgm:prSet/>
      <dgm:spPr/>
      <dgm:t>
        <a:bodyPr/>
        <a:lstStyle/>
        <a:p>
          <a:endParaRPr lang="en-US"/>
        </a:p>
      </dgm:t>
    </dgm:pt>
    <dgm:pt modelId="{C63EB3DF-67A9-40A3-80CD-1EF9FE46EA93}" type="sibTrans" cxnId="{5B69A8AF-5624-4848-8BB5-67E46C93CDF6}">
      <dgm:prSet/>
      <dgm:spPr/>
      <dgm:t>
        <a:bodyPr/>
        <a:lstStyle/>
        <a:p>
          <a:endParaRPr lang="en-US"/>
        </a:p>
      </dgm:t>
    </dgm:pt>
    <dgm:pt modelId="{CD60FED7-A41E-41D3-A3AC-C22B2A1F6266}" type="pres">
      <dgm:prSet presAssocID="{9A880791-BC0B-4D34-85BC-1BF5D075A925}" presName="diagram" presStyleCnt="0">
        <dgm:presLayoutVars>
          <dgm:dir/>
          <dgm:resizeHandles val="exact"/>
        </dgm:presLayoutVars>
      </dgm:prSet>
      <dgm:spPr/>
    </dgm:pt>
    <dgm:pt modelId="{87627778-5D13-4E58-9B70-B9D530C53D59}" type="pres">
      <dgm:prSet presAssocID="{EC9EEB54-DCBC-4A99-B00C-834DB1B5B57D}" presName="node" presStyleLbl="node1" presStyleIdx="0" presStyleCnt="3">
        <dgm:presLayoutVars>
          <dgm:bulletEnabled val="1"/>
        </dgm:presLayoutVars>
      </dgm:prSet>
      <dgm:spPr/>
    </dgm:pt>
    <dgm:pt modelId="{BEF33F49-5B90-4034-8433-E59B53A81846}" type="pres">
      <dgm:prSet presAssocID="{99131286-98B1-42D5-9E67-2F8CE52FF083}" presName="sibTrans" presStyleCnt="0"/>
      <dgm:spPr/>
    </dgm:pt>
    <dgm:pt modelId="{B2212F10-79BD-4861-B4F0-9E6277B9991F}" type="pres">
      <dgm:prSet presAssocID="{5DC9BF0B-2AC9-4611-83A2-B5EAE27AF4EA}" presName="node" presStyleLbl="node1" presStyleIdx="1" presStyleCnt="3">
        <dgm:presLayoutVars>
          <dgm:bulletEnabled val="1"/>
        </dgm:presLayoutVars>
      </dgm:prSet>
      <dgm:spPr/>
    </dgm:pt>
    <dgm:pt modelId="{81217E76-BA6B-4557-9463-9D4666CFA3A4}" type="pres">
      <dgm:prSet presAssocID="{5BCA6CEE-0B4F-4708-BB17-12CDEFA02B12}" presName="sibTrans" presStyleCnt="0"/>
      <dgm:spPr/>
    </dgm:pt>
    <dgm:pt modelId="{2B8EFE61-ABF5-4C43-8784-1B174F62B743}" type="pres">
      <dgm:prSet presAssocID="{6A1C3240-765D-4796-ADA9-47C5680BD267}" presName="node" presStyleLbl="node1" presStyleIdx="2" presStyleCnt="3">
        <dgm:presLayoutVars>
          <dgm:bulletEnabled val="1"/>
        </dgm:presLayoutVars>
      </dgm:prSet>
      <dgm:spPr/>
    </dgm:pt>
  </dgm:ptLst>
  <dgm:cxnLst>
    <dgm:cxn modelId="{B0723F5F-F596-4394-8ECD-AA79F4ACB5A2}" type="presOf" srcId="{9A880791-BC0B-4D34-85BC-1BF5D075A925}" destId="{CD60FED7-A41E-41D3-A3AC-C22B2A1F6266}" srcOrd="0" destOrd="0" presId="urn:microsoft.com/office/officeart/2005/8/layout/default"/>
    <dgm:cxn modelId="{CA58074A-988B-4A1E-B93F-56D314E7677C}" srcId="{9A880791-BC0B-4D34-85BC-1BF5D075A925}" destId="{EC9EEB54-DCBC-4A99-B00C-834DB1B5B57D}" srcOrd="0" destOrd="0" parTransId="{A0861ED2-7CF3-4255-BBA0-F2F07C3C1CEC}" sibTransId="{99131286-98B1-42D5-9E67-2F8CE52FF083}"/>
    <dgm:cxn modelId="{B66AE76C-7517-43D7-AABD-65456B2B0469}" type="presOf" srcId="{5DC9BF0B-2AC9-4611-83A2-B5EAE27AF4EA}" destId="{B2212F10-79BD-4861-B4F0-9E6277B9991F}" srcOrd="0" destOrd="0" presId="urn:microsoft.com/office/officeart/2005/8/layout/default"/>
    <dgm:cxn modelId="{CA649A93-6129-4742-9612-BA4A8737F15A}" type="presOf" srcId="{EC9EEB54-DCBC-4A99-B00C-834DB1B5B57D}" destId="{87627778-5D13-4E58-9B70-B9D530C53D59}" srcOrd="0" destOrd="0" presId="urn:microsoft.com/office/officeart/2005/8/layout/default"/>
    <dgm:cxn modelId="{5B69A8AF-5624-4848-8BB5-67E46C93CDF6}" srcId="{9A880791-BC0B-4D34-85BC-1BF5D075A925}" destId="{6A1C3240-765D-4796-ADA9-47C5680BD267}" srcOrd="2" destOrd="0" parTransId="{C2937FA8-1903-437E-94A7-0A64BEF0F613}" sibTransId="{C63EB3DF-67A9-40A3-80CD-1EF9FE46EA93}"/>
    <dgm:cxn modelId="{323ECAC8-3429-4C3B-B12E-053C53E6B6B8}" srcId="{9A880791-BC0B-4D34-85BC-1BF5D075A925}" destId="{5DC9BF0B-2AC9-4611-83A2-B5EAE27AF4EA}" srcOrd="1" destOrd="0" parTransId="{1E7412D4-EA6B-414D-A92B-8963E5B8BB88}" sibTransId="{5BCA6CEE-0B4F-4708-BB17-12CDEFA02B12}"/>
    <dgm:cxn modelId="{24F812DF-2BAD-44C2-AE7F-2A0DA283AF24}" type="presOf" srcId="{6A1C3240-765D-4796-ADA9-47C5680BD267}" destId="{2B8EFE61-ABF5-4C43-8784-1B174F62B743}" srcOrd="0" destOrd="0" presId="urn:microsoft.com/office/officeart/2005/8/layout/default"/>
    <dgm:cxn modelId="{73DD7473-2967-4114-B7D7-D73ED0AD5980}" type="presParOf" srcId="{CD60FED7-A41E-41D3-A3AC-C22B2A1F6266}" destId="{87627778-5D13-4E58-9B70-B9D530C53D59}" srcOrd="0" destOrd="0" presId="urn:microsoft.com/office/officeart/2005/8/layout/default"/>
    <dgm:cxn modelId="{4E8F6AFC-DED6-4B35-B7D3-AD36438B8B21}" type="presParOf" srcId="{CD60FED7-A41E-41D3-A3AC-C22B2A1F6266}" destId="{BEF33F49-5B90-4034-8433-E59B53A81846}" srcOrd="1" destOrd="0" presId="urn:microsoft.com/office/officeart/2005/8/layout/default"/>
    <dgm:cxn modelId="{F58204B2-F3AB-4970-AD11-D61964BF30E3}" type="presParOf" srcId="{CD60FED7-A41E-41D3-A3AC-C22B2A1F6266}" destId="{B2212F10-79BD-4861-B4F0-9E6277B9991F}" srcOrd="2" destOrd="0" presId="urn:microsoft.com/office/officeart/2005/8/layout/default"/>
    <dgm:cxn modelId="{A0B5DDC5-4504-4DF1-9FB2-5E5A4CDDC045}" type="presParOf" srcId="{CD60FED7-A41E-41D3-A3AC-C22B2A1F6266}" destId="{81217E76-BA6B-4557-9463-9D4666CFA3A4}" srcOrd="3" destOrd="0" presId="urn:microsoft.com/office/officeart/2005/8/layout/default"/>
    <dgm:cxn modelId="{6489CEBE-A5B1-4072-A0CC-48A040287EA4}" type="presParOf" srcId="{CD60FED7-A41E-41D3-A3AC-C22B2A1F6266}" destId="{2B8EFE61-ABF5-4C43-8784-1B174F62B743}"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1E6AF0-41F9-4EE2-979A-F8BD59601190}"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830B3EA1-5132-4603-90DA-2F92E0EE4A34}">
      <dgm:prSet phldrT="[Text]"/>
      <dgm:spPr/>
      <dgm:t>
        <a:bodyPr/>
        <a:lstStyle/>
        <a:p>
          <a:r>
            <a:rPr lang="en-US" dirty="0"/>
            <a:t>Determine the purpose</a:t>
          </a:r>
        </a:p>
      </dgm:t>
    </dgm:pt>
    <dgm:pt modelId="{DEF84447-655A-4F4D-A678-13BCA660AAAB}" type="parTrans" cxnId="{1E190921-09EF-418C-8529-4CF782368859}">
      <dgm:prSet/>
      <dgm:spPr/>
      <dgm:t>
        <a:bodyPr/>
        <a:lstStyle/>
        <a:p>
          <a:endParaRPr lang="en-US"/>
        </a:p>
      </dgm:t>
    </dgm:pt>
    <dgm:pt modelId="{7C83513A-5E49-4F48-B10B-A7670EEED74A}" type="sibTrans" cxnId="{1E190921-09EF-418C-8529-4CF782368859}">
      <dgm:prSet/>
      <dgm:spPr/>
      <dgm:t>
        <a:bodyPr/>
        <a:lstStyle/>
        <a:p>
          <a:endParaRPr lang="en-US"/>
        </a:p>
      </dgm:t>
    </dgm:pt>
    <dgm:pt modelId="{E51AD18D-72CD-4AF6-8142-71B35904BC9C}">
      <dgm:prSet phldrT="[Text]"/>
      <dgm:spPr/>
      <dgm:t>
        <a:bodyPr/>
        <a:lstStyle/>
        <a:p>
          <a:endParaRPr lang="en-US" dirty="0"/>
        </a:p>
      </dgm:t>
    </dgm:pt>
    <dgm:pt modelId="{B86B1D2C-7F58-4248-A62A-6D405B546D17}" type="parTrans" cxnId="{679A4428-9F1F-4AEA-A29B-287601585F32}">
      <dgm:prSet/>
      <dgm:spPr/>
      <dgm:t>
        <a:bodyPr/>
        <a:lstStyle/>
        <a:p>
          <a:endParaRPr lang="en-US"/>
        </a:p>
      </dgm:t>
    </dgm:pt>
    <dgm:pt modelId="{926297B4-CCD6-4F4A-99DE-F98B27C096AE}" type="sibTrans" cxnId="{679A4428-9F1F-4AEA-A29B-287601585F32}">
      <dgm:prSet/>
      <dgm:spPr/>
      <dgm:t>
        <a:bodyPr/>
        <a:lstStyle/>
        <a:p>
          <a:endParaRPr lang="en-US"/>
        </a:p>
      </dgm:t>
    </dgm:pt>
    <dgm:pt modelId="{9D9E84F8-301E-4176-8954-B0198E47DB67}">
      <dgm:prSet phldrT="[Text]"/>
      <dgm:spPr/>
      <dgm:t>
        <a:bodyPr/>
        <a:lstStyle/>
        <a:p>
          <a:endParaRPr lang="en-US" dirty="0"/>
        </a:p>
      </dgm:t>
    </dgm:pt>
    <dgm:pt modelId="{C4ECB00F-822A-4353-A7EA-0B0E3766E46C}" type="parTrans" cxnId="{3AFE41C8-3772-4779-B8AF-FB0C20967950}">
      <dgm:prSet/>
      <dgm:spPr/>
      <dgm:t>
        <a:bodyPr/>
        <a:lstStyle/>
        <a:p>
          <a:endParaRPr lang="en-US"/>
        </a:p>
      </dgm:t>
    </dgm:pt>
    <dgm:pt modelId="{AD84B05F-DAD0-402D-8DFF-6C9CE6569F95}" type="sibTrans" cxnId="{3AFE41C8-3772-4779-B8AF-FB0C20967950}">
      <dgm:prSet/>
      <dgm:spPr/>
      <dgm:t>
        <a:bodyPr/>
        <a:lstStyle/>
        <a:p>
          <a:endParaRPr lang="en-US"/>
        </a:p>
      </dgm:t>
    </dgm:pt>
    <dgm:pt modelId="{050AB38E-64C2-4A1A-8AF3-DDC1871B71D7}">
      <dgm:prSet phldrT="[Text]"/>
      <dgm:spPr/>
      <dgm:t>
        <a:bodyPr/>
        <a:lstStyle/>
        <a:p>
          <a:r>
            <a:rPr lang="en-US" dirty="0"/>
            <a:t>Audience</a:t>
          </a:r>
        </a:p>
      </dgm:t>
    </dgm:pt>
    <dgm:pt modelId="{6C982E36-A53F-4C6D-AB12-DFED096F6370}" type="parTrans" cxnId="{7A4CC465-1B9E-4908-808D-349ACD79BD46}">
      <dgm:prSet/>
      <dgm:spPr/>
      <dgm:t>
        <a:bodyPr/>
        <a:lstStyle/>
        <a:p>
          <a:endParaRPr lang="en-US"/>
        </a:p>
      </dgm:t>
    </dgm:pt>
    <dgm:pt modelId="{3A5AE8CF-EEDA-454E-A64F-89BF0FC8C61F}" type="sibTrans" cxnId="{7A4CC465-1B9E-4908-808D-349ACD79BD46}">
      <dgm:prSet/>
      <dgm:spPr/>
      <dgm:t>
        <a:bodyPr/>
        <a:lstStyle/>
        <a:p>
          <a:endParaRPr lang="en-US"/>
        </a:p>
      </dgm:t>
    </dgm:pt>
    <dgm:pt modelId="{905D5C56-1EE4-43A8-AC25-EC52105D9847}" type="pres">
      <dgm:prSet presAssocID="{641E6AF0-41F9-4EE2-979A-F8BD59601190}" presName="vert0" presStyleCnt="0">
        <dgm:presLayoutVars>
          <dgm:dir/>
          <dgm:animOne val="branch"/>
          <dgm:animLvl val="lvl"/>
        </dgm:presLayoutVars>
      </dgm:prSet>
      <dgm:spPr/>
    </dgm:pt>
    <dgm:pt modelId="{A56933B1-1E28-4497-9A2B-1AAE8BDB8878}" type="pres">
      <dgm:prSet presAssocID="{830B3EA1-5132-4603-90DA-2F92E0EE4A34}" presName="thickLine" presStyleLbl="alignNode1" presStyleIdx="0" presStyleCnt="2"/>
      <dgm:spPr/>
    </dgm:pt>
    <dgm:pt modelId="{CA7734BF-9C73-41F8-9395-B662D779715B}" type="pres">
      <dgm:prSet presAssocID="{830B3EA1-5132-4603-90DA-2F92E0EE4A34}" presName="horz1" presStyleCnt="0"/>
      <dgm:spPr/>
    </dgm:pt>
    <dgm:pt modelId="{61DC403A-8CB2-4E48-BFAF-131E2B12535B}" type="pres">
      <dgm:prSet presAssocID="{830B3EA1-5132-4603-90DA-2F92E0EE4A34}" presName="tx1" presStyleLbl="revTx" presStyleIdx="0" presStyleCnt="4"/>
      <dgm:spPr/>
    </dgm:pt>
    <dgm:pt modelId="{F70935D9-9456-4444-B589-672EFD33A255}" type="pres">
      <dgm:prSet presAssocID="{830B3EA1-5132-4603-90DA-2F92E0EE4A34}" presName="vert1" presStyleCnt="0"/>
      <dgm:spPr/>
    </dgm:pt>
    <dgm:pt modelId="{A9E3C77E-A3ED-4F76-8047-46EA88CC45C2}" type="pres">
      <dgm:prSet presAssocID="{E51AD18D-72CD-4AF6-8142-71B35904BC9C}" presName="vertSpace2a" presStyleCnt="0"/>
      <dgm:spPr/>
    </dgm:pt>
    <dgm:pt modelId="{5D6BF70E-2117-49FE-9635-3004A0BACF01}" type="pres">
      <dgm:prSet presAssocID="{E51AD18D-72CD-4AF6-8142-71B35904BC9C}" presName="horz2" presStyleCnt="0"/>
      <dgm:spPr/>
    </dgm:pt>
    <dgm:pt modelId="{11A0642A-A225-4C15-99AB-797415019B5D}" type="pres">
      <dgm:prSet presAssocID="{E51AD18D-72CD-4AF6-8142-71B35904BC9C}" presName="horzSpace2" presStyleCnt="0"/>
      <dgm:spPr/>
    </dgm:pt>
    <dgm:pt modelId="{1CEFC6D7-12E5-42A4-A5DA-681882B73954}" type="pres">
      <dgm:prSet presAssocID="{E51AD18D-72CD-4AF6-8142-71B35904BC9C}" presName="tx2" presStyleLbl="revTx" presStyleIdx="1" presStyleCnt="4"/>
      <dgm:spPr/>
    </dgm:pt>
    <dgm:pt modelId="{87756859-D49C-447B-B223-EC7830644F83}" type="pres">
      <dgm:prSet presAssocID="{E51AD18D-72CD-4AF6-8142-71B35904BC9C}" presName="vert2" presStyleCnt="0"/>
      <dgm:spPr/>
    </dgm:pt>
    <dgm:pt modelId="{BD9B1863-49B9-4A9F-A6FE-7189E67DBD47}" type="pres">
      <dgm:prSet presAssocID="{E51AD18D-72CD-4AF6-8142-71B35904BC9C}" presName="thinLine2b" presStyleLbl="callout" presStyleIdx="0" presStyleCnt="2"/>
      <dgm:spPr/>
    </dgm:pt>
    <dgm:pt modelId="{075B94C2-5BFD-443A-959E-5672EC87866F}" type="pres">
      <dgm:prSet presAssocID="{E51AD18D-72CD-4AF6-8142-71B35904BC9C}" presName="vertSpace2b" presStyleCnt="0"/>
      <dgm:spPr/>
    </dgm:pt>
    <dgm:pt modelId="{63E37808-C6A8-4A85-A644-CF63BB30E105}" type="pres">
      <dgm:prSet presAssocID="{050AB38E-64C2-4A1A-8AF3-DDC1871B71D7}" presName="thickLine" presStyleLbl="alignNode1" presStyleIdx="1" presStyleCnt="2"/>
      <dgm:spPr/>
    </dgm:pt>
    <dgm:pt modelId="{CC2492A9-F200-45DD-B212-E8688016A262}" type="pres">
      <dgm:prSet presAssocID="{050AB38E-64C2-4A1A-8AF3-DDC1871B71D7}" presName="horz1" presStyleCnt="0"/>
      <dgm:spPr/>
    </dgm:pt>
    <dgm:pt modelId="{5486785E-89BA-448F-9D49-53019CD92D43}" type="pres">
      <dgm:prSet presAssocID="{050AB38E-64C2-4A1A-8AF3-DDC1871B71D7}" presName="tx1" presStyleLbl="revTx" presStyleIdx="2" presStyleCnt="4"/>
      <dgm:spPr/>
    </dgm:pt>
    <dgm:pt modelId="{DFD0F678-DC6F-48B7-BBBD-31CB01204AB3}" type="pres">
      <dgm:prSet presAssocID="{050AB38E-64C2-4A1A-8AF3-DDC1871B71D7}" presName="vert1" presStyleCnt="0"/>
      <dgm:spPr/>
    </dgm:pt>
    <dgm:pt modelId="{4BDEC52F-B77B-4008-8331-D57A203D7E30}" type="pres">
      <dgm:prSet presAssocID="{9D9E84F8-301E-4176-8954-B0198E47DB67}" presName="vertSpace2a" presStyleCnt="0"/>
      <dgm:spPr/>
    </dgm:pt>
    <dgm:pt modelId="{66A62006-B701-4C8A-B87E-3CDCC07AC6A4}" type="pres">
      <dgm:prSet presAssocID="{9D9E84F8-301E-4176-8954-B0198E47DB67}" presName="horz2" presStyleCnt="0"/>
      <dgm:spPr/>
    </dgm:pt>
    <dgm:pt modelId="{9E33D7DC-18CD-4508-A2AB-B83325FD2F8F}" type="pres">
      <dgm:prSet presAssocID="{9D9E84F8-301E-4176-8954-B0198E47DB67}" presName="horzSpace2" presStyleCnt="0"/>
      <dgm:spPr/>
    </dgm:pt>
    <dgm:pt modelId="{5B48B9FB-636F-4A23-B819-BAE9D3B28401}" type="pres">
      <dgm:prSet presAssocID="{9D9E84F8-301E-4176-8954-B0198E47DB67}" presName="tx2" presStyleLbl="revTx" presStyleIdx="3" presStyleCnt="4"/>
      <dgm:spPr/>
    </dgm:pt>
    <dgm:pt modelId="{59ADC55D-B163-4A69-9BA8-7923582E571A}" type="pres">
      <dgm:prSet presAssocID="{9D9E84F8-301E-4176-8954-B0198E47DB67}" presName="vert2" presStyleCnt="0"/>
      <dgm:spPr/>
    </dgm:pt>
    <dgm:pt modelId="{520E2DA5-626C-4CA2-AA61-34DE28C0CEC2}" type="pres">
      <dgm:prSet presAssocID="{9D9E84F8-301E-4176-8954-B0198E47DB67}" presName="thinLine2b" presStyleLbl="callout" presStyleIdx="1" presStyleCnt="2"/>
      <dgm:spPr/>
    </dgm:pt>
    <dgm:pt modelId="{E99FD8AA-6D7F-4843-B37C-7BC2643ECFCA}" type="pres">
      <dgm:prSet presAssocID="{9D9E84F8-301E-4176-8954-B0198E47DB67}" presName="vertSpace2b" presStyleCnt="0"/>
      <dgm:spPr/>
    </dgm:pt>
  </dgm:ptLst>
  <dgm:cxnLst>
    <dgm:cxn modelId="{00394215-C38F-4EAD-B171-C02EEBD9C3D7}" type="presOf" srcId="{641E6AF0-41F9-4EE2-979A-F8BD59601190}" destId="{905D5C56-1EE4-43A8-AC25-EC52105D9847}" srcOrd="0" destOrd="0" presId="urn:microsoft.com/office/officeart/2008/layout/LinedList"/>
    <dgm:cxn modelId="{1E190921-09EF-418C-8529-4CF782368859}" srcId="{641E6AF0-41F9-4EE2-979A-F8BD59601190}" destId="{830B3EA1-5132-4603-90DA-2F92E0EE4A34}" srcOrd="0" destOrd="0" parTransId="{DEF84447-655A-4F4D-A678-13BCA660AAAB}" sibTransId="{7C83513A-5E49-4F48-B10B-A7670EEED74A}"/>
    <dgm:cxn modelId="{679A4428-9F1F-4AEA-A29B-287601585F32}" srcId="{830B3EA1-5132-4603-90DA-2F92E0EE4A34}" destId="{E51AD18D-72CD-4AF6-8142-71B35904BC9C}" srcOrd="0" destOrd="0" parTransId="{B86B1D2C-7F58-4248-A62A-6D405B546D17}" sibTransId="{926297B4-CCD6-4F4A-99DE-F98B27C096AE}"/>
    <dgm:cxn modelId="{6C59542E-9477-46CA-921A-7442AA7A977B}" type="presOf" srcId="{050AB38E-64C2-4A1A-8AF3-DDC1871B71D7}" destId="{5486785E-89BA-448F-9D49-53019CD92D43}" srcOrd="0" destOrd="0" presId="urn:microsoft.com/office/officeart/2008/layout/LinedList"/>
    <dgm:cxn modelId="{42ED055B-897B-4053-AB04-D4AA134777E1}" type="presOf" srcId="{E51AD18D-72CD-4AF6-8142-71B35904BC9C}" destId="{1CEFC6D7-12E5-42A4-A5DA-681882B73954}" srcOrd="0" destOrd="0" presId="urn:microsoft.com/office/officeart/2008/layout/LinedList"/>
    <dgm:cxn modelId="{443D2B44-0420-4A17-B33F-7257C0B063A9}" type="presOf" srcId="{9D9E84F8-301E-4176-8954-B0198E47DB67}" destId="{5B48B9FB-636F-4A23-B819-BAE9D3B28401}" srcOrd="0" destOrd="0" presId="urn:microsoft.com/office/officeart/2008/layout/LinedList"/>
    <dgm:cxn modelId="{7A4CC465-1B9E-4908-808D-349ACD79BD46}" srcId="{641E6AF0-41F9-4EE2-979A-F8BD59601190}" destId="{050AB38E-64C2-4A1A-8AF3-DDC1871B71D7}" srcOrd="1" destOrd="0" parTransId="{6C982E36-A53F-4C6D-AB12-DFED096F6370}" sibTransId="{3A5AE8CF-EEDA-454E-A64F-89BF0FC8C61F}"/>
    <dgm:cxn modelId="{E8340970-E8DC-45C4-A522-A096AA53C893}" type="presOf" srcId="{830B3EA1-5132-4603-90DA-2F92E0EE4A34}" destId="{61DC403A-8CB2-4E48-BFAF-131E2B12535B}" srcOrd="0" destOrd="0" presId="urn:microsoft.com/office/officeart/2008/layout/LinedList"/>
    <dgm:cxn modelId="{3AFE41C8-3772-4779-B8AF-FB0C20967950}" srcId="{050AB38E-64C2-4A1A-8AF3-DDC1871B71D7}" destId="{9D9E84F8-301E-4176-8954-B0198E47DB67}" srcOrd="0" destOrd="0" parTransId="{C4ECB00F-822A-4353-A7EA-0B0E3766E46C}" sibTransId="{AD84B05F-DAD0-402D-8DFF-6C9CE6569F95}"/>
    <dgm:cxn modelId="{767573D0-FD56-44E3-A235-85F19F7C6DF0}" type="presParOf" srcId="{905D5C56-1EE4-43A8-AC25-EC52105D9847}" destId="{A56933B1-1E28-4497-9A2B-1AAE8BDB8878}" srcOrd="0" destOrd="0" presId="urn:microsoft.com/office/officeart/2008/layout/LinedList"/>
    <dgm:cxn modelId="{3A46AF16-8EB7-48AA-ACC9-A0DF0F6C5061}" type="presParOf" srcId="{905D5C56-1EE4-43A8-AC25-EC52105D9847}" destId="{CA7734BF-9C73-41F8-9395-B662D779715B}" srcOrd="1" destOrd="0" presId="urn:microsoft.com/office/officeart/2008/layout/LinedList"/>
    <dgm:cxn modelId="{9A1674FD-DEF2-4733-8D9E-D1BDFEDC1608}" type="presParOf" srcId="{CA7734BF-9C73-41F8-9395-B662D779715B}" destId="{61DC403A-8CB2-4E48-BFAF-131E2B12535B}" srcOrd="0" destOrd="0" presId="urn:microsoft.com/office/officeart/2008/layout/LinedList"/>
    <dgm:cxn modelId="{F878A86D-F0F8-4A5A-8404-C7773E387371}" type="presParOf" srcId="{CA7734BF-9C73-41F8-9395-B662D779715B}" destId="{F70935D9-9456-4444-B589-672EFD33A255}" srcOrd="1" destOrd="0" presId="urn:microsoft.com/office/officeart/2008/layout/LinedList"/>
    <dgm:cxn modelId="{DA202585-6754-4FD8-B218-2ED287888D4F}" type="presParOf" srcId="{F70935D9-9456-4444-B589-672EFD33A255}" destId="{A9E3C77E-A3ED-4F76-8047-46EA88CC45C2}" srcOrd="0" destOrd="0" presId="urn:microsoft.com/office/officeart/2008/layout/LinedList"/>
    <dgm:cxn modelId="{AC5C5BDB-8C8C-486A-8972-6F9976B66894}" type="presParOf" srcId="{F70935D9-9456-4444-B589-672EFD33A255}" destId="{5D6BF70E-2117-49FE-9635-3004A0BACF01}" srcOrd="1" destOrd="0" presId="urn:microsoft.com/office/officeart/2008/layout/LinedList"/>
    <dgm:cxn modelId="{C5BC8D47-D67C-46CF-83A6-431B97A46604}" type="presParOf" srcId="{5D6BF70E-2117-49FE-9635-3004A0BACF01}" destId="{11A0642A-A225-4C15-99AB-797415019B5D}" srcOrd="0" destOrd="0" presId="urn:microsoft.com/office/officeart/2008/layout/LinedList"/>
    <dgm:cxn modelId="{30D7B018-9B3A-4E50-B0AB-779180E11241}" type="presParOf" srcId="{5D6BF70E-2117-49FE-9635-3004A0BACF01}" destId="{1CEFC6D7-12E5-42A4-A5DA-681882B73954}" srcOrd="1" destOrd="0" presId="urn:microsoft.com/office/officeart/2008/layout/LinedList"/>
    <dgm:cxn modelId="{DDC48EEC-7FC6-40D0-A94F-2A4FB6D51F09}" type="presParOf" srcId="{5D6BF70E-2117-49FE-9635-3004A0BACF01}" destId="{87756859-D49C-447B-B223-EC7830644F83}" srcOrd="2" destOrd="0" presId="urn:microsoft.com/office/officeart/2008/layout/LinedList"/>
    <dgm:cxn modelId="{6DB149D7-989D-426B-BC94-698D2AE97D02}" type="presParOf" srcId="{F70935D9-9456-4444-B589-672EFD33A255}" destId="{BD9B1863-49B9-4A9F-A6FE-7189E67DBD47}" srcOrd="2" destOrd="0" presId="urn:microsoft.com/office/officeart/2008/layout/LinedList"/>
    <dgm:cxn modelId="{A48A90E5-3A78-4C27-B082-CC3BE165F875}" type="presParOf" srcId="{F70935D9-9456-4444-B589-672EFD33A255}" destId="{075B94C2-5BFD-443A-959E-5672EC87866F}" srcOrd="3" destOrd="0" presId="urn:microsoft.com/office/officeart/2008/layout/LinedList"/>
    <dgm:cxn modelId="{034D4D4A-1C43-4A17-9AFB-F3475909DBFE}" type="presParOf" srcId="{905D5C56-1EE4-43A8-AC25-EC52105D9847}" destId="{63E37808-C6A8-4A85-A644-CF63BB30E105}" srcOrd="2" destOrd="0" presId="urn:microsoft.com/office/officeart/2008/layout/LinedList"/>
    <dgm:cxn modelId="{8B501215-9987-4DA4-8942-390C3419EE84}" type="presParOf" srcId="{905D5C56-1EE4-43A8-AC25-EC52105D9847}" destId="{CC2492A9-F200-45DD-B212-E8688016A262}" srcOrd="3" destOrd="0" presId="urn:microsoft.com/office/officeart/2008/layout/LinedList"/>
    <dgm:cxn modelId="{C65C06C8-377E-4D03-BDF7-1D838DF89F71}" type="presParOf" srcId="{CC2492A9-F200-45DD-B212-E8688016A262}" destId="{5486785E-89BA-448F-9D49-53019CD92D43}" srcOrd="0" destOrd="0" presId="urn:microsoft.com/office/officeart/2008/layout/LinedList"/>
    <dgm:cxn modelId="{F5C1A07A-683F-45B2-BCCB-2A2199A7D2AE}" type="presParOf" srcId="{CC2492A9-F200-45DD-B212-E8688016A262}" destId="{DFD0F678-DC6F-48B7-BBBD-31CB01204AB3}" srcOrd="1" destOrd="0" presId="urn:microsoft.com/office/officeart/2008/layout/LinedList"/>
    <dgm:cxn modelId="{D8BF4B0A-3E95-4881-A831-ECD5F9F30619}" type="presParOf" srcId="{DFD0F678-DC6F-48B7-BBBD-31CB01204AB3}" destId="{4BDEC52F-B77B-4008-8331-D57A203D7E30}" srcOrd="0" destOrd="0" presId="urn:microsoft.com/office/officeart/2008/layout/LinedList"/>
    <dgm:cxn modelId="{15988886-336B-48CA-8955-754251BA9516}" type="presParOf" srcId="{DFD0F678-DC6F-48B7-BBBD-31CB01204AB3}" destId="{66A62006-B701-4C8A-B87E-3CDCC07AC6A4}" srcOrd="1" destOrd="0" presId="urn:microsoft.com/office/officeart/2008/layout/LinedList"/>
    <dgm:cxn modelId="{FD47A77C-1B60-4D53-95AD-4BE4FC400D98}" type="presParOf" srcId="{66A62006-B701-4C8A-B87E-3CDCC07AC6A4}" destId="{9E33D7DC-18CD-4508-A2AB-B83325FD2F8F}" srcOrd="0" destOrd="0" presId="urn:microsoft.com/office/officeart/2008/layout/LinedList"/>
    <dgm:cxn modelId="{3956F478-A48F-4205-AFC9-9A4D68684118}" type="presParOf" srcId="{66A62006-B701-4C8A-B87E-3CDCC07AC6A4}" destId="{5B48B9FB-636F-4A23-B819-BAE9D3B28401}" srcOrd="1" destOrd="0" presId="urn:microsoft.com/office/officeart/2008/layout/LinedList"/>
    <dgm:cxn modelId="{EA61F829-AF78-4CD5-AE02-5773740C15D0}" type="presParOf" srcId="{66A62006-B701-4C8A-B87E-3CDCC07AC6A4}" destId="{59ADC55D-B163-4A69-9BA8-7923582E571A}" srcOrd="2" destOrd="0" presId="urn:microsoft.com/office/officeart/2008/layout/LinedList"/>
    <dgm:cxn modelId="{D8AB8FA1-916E-42FF-A14A-2866C45EB303}" type="presParOf" srcId="{DFD0F678-DC6F-48B7-BBBD-31CB01204AB3}" destId="{520E2DA5-626C-4CA2-AA61-34DE28C0CEC2}" srcOrd="2" destOrd="0" presId="urn:microsoft.com/office/officeart/2008/layout/LinedList"/>
    <dgm:cxn modelId="{E488F824-05CB-4212-9868-4722C538F760}" type="presParOf" srcId="{DFD0F678-DC6F-48B7-BBBD-31CB01204AB3}" destId="{E99FD8AA-6D7F-4843-B37C-7BC2643ECFC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E79BAE-315A-4586-A696-7735B06B8F3D}"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18494430-9C9D-4433-ABB6-D8C8A9B31F8C}">
      <dgm:prSet phldrT="[Text]" custT="1"/>
      <dgm:spPr/>
      <dgm:t>
        <a:bodyPr/>
        <a:lstStyle/>
        <a:p>
          <a:r>
            <a:rPr lang="en-US" sz="2000" dirty="0"/>
            <a:t>Research the software</a:t>
          </a:r>
        </a:p>
      </dgm:t>
    </dgm:pt>
    <dgm:pt modelId="{C8076490-78DA-4B81-B251-050B75AC30AA}" type="parTrans" cxnId="{1923F8E2-F94A-498E-9B2C-A611E826F389}">
      <dgm:prSet/>
      <dgm:spPr/>
      <dgm:t>
        <a:bodyPr/>
        <a:lstStyle/>
        <a:p>
          <a:endParaRPr lang="en-US"/>
        </a:p>
      </dgm:t>
    </dgm:pt>
    <dgm:pt modelId="{C3CC9E12-DBFB-43B9-BC35-F857034E8349}" type="sibTrans" cxnId="{1923F8E2-F94A-498E-9B2C-A611E826F389}">
      <dgm:prSet/>
      <dgm:spPr/>
      <dgm:t>
        <a:bodyPr/>
        <a:lstStyle/>
        <a:p>
          <a:endParaRPr lang="en-US"/>
        </a:p>
      </dgm:t>
    </dgm:pt>
    <dgm:pt modelId="{43B5E541-3B96-4FD8-9088-B14861105D25}">
      <dgm:prSet phldrT="[Text]"/>
      <dgm:spPr/>
      <dgm:t>
        <a:bodyPr/>
        <a:lstStyle/>
        <a:p>
          <a:endParaRPr lang="en-US" dirty="0"/>
        </a:p>
      </dgm:t>
    </dgm:pt>
    <dgm:pt modelId="{C865D628-8E81-4049-B91C-C819CB0E1FFF}" type="parTrans" cxnId="{621458B9-17B6-4680-9624-1AAD23A0B635}">
      <dgm:prSet/>
      <dgm:spPr/>
      <dgm:t>
        <a:bodyPr/>
        <a:lstStyle/>
        <a:p>
          <a:endParaRPr lang="en-US"/>
        </a:p>
      </dgm:t>
    </dgm:pt>
    <dgm:pt modelId="{A13FA10B-8403-4433-9F52-81BCBF25CC18}" type="sibTrans" cxnId="{621458B9-17B6-4680-9624-1AAD23A0B635}">
      <dgm:prSet/>
      <dgm:spPr/>
      <dgm:t>
        <a:bodyPr/>
        <a:lstStyle/>
        <a:p>
          <a:endParaRPr lang="en-US"/>
        </a:p>
      </dgm:t>
    </dgm:pt>
    <dgm:pt modelId="{EEA0F934-5237-46B0-ACCA-03D1FADDEFE9}">
      <dgm:prSet phldrT="[Text]"/>
      <dgm:spPr/>
      <dgm:t>
        <a:bodyPr/>
        <a:lstStyle/>
        <a:p>
          <a:r>
            <a:rPr lang="en-US" dirty="0"/>
            <a:t>Steps/Procedure to accomplish the tasks</a:t>
          </a:r>
        </a:p>
      </dgm:t>
    </dgm:pt>
    <dgm:pt modelId="{7EFF8C05-93FE-4F89-88E4-A608856796E8}" type="parTrans" cxnId="{53258CA3-3C37-4AF5-8386-03E058F6709E}">
      <dgm:prSet/>
      <dgm:spPr/>
      <dgm:t>
        <a:bodyPr/>
        <a:lstStyle/>
        <a:p>
          <a:endParaRPr lang="en-US"/>
        </a:p>
      </dgm:t>
    </dgm:pt>
    <dgm:pt modelId="{626F7086-FF37-4DE0-B77B-9C3BEC2E0191}" type="sibTrans" cxnId="{53258CA3-3C37-4AF5-8386-03E058F6709E}">
      <dgm:prSet/>
      <dgm:spPr/>
      <dgm:t>
        <a:bodyPr/>
        <a:lstStyle/>
        <a:p>
          <a:endParaRPr lang="en-US"/>
        </a:p>
      </dgm:t>
    </dgm:pt>
    <dgm:pt modelId="{C04D0AF8-8782-4C0A-B455-C398D4276BB6}">
      <dgm:prSet phldrT="[Text]"/>
      <dgm:spPr/>
      <dgm:t>
        <a:bodyPr/>
        <a:lstStyle/>
        <a:p>
          <a:endParaRPr lang="en-US" dirty="0"/>
        </a:p>
      </dgm:t>
    </dgm:pt>
    <dgm:pt modelId="{67EFFAD8-E51B-4F2F-80D3-CDB008327644}" type="parTrans" cxnId="{BDF0720D-F3C2-4C0C-AEDE-9BABC0231F91}">
      <dgm:prSet/>
      <dgm:spPr/>
      <dgm:t>
        <a:bodyPr/>
        <a:lstStyle/>
        <a:p>
          <a:endParaRPr lang="en-US"/>
        </a:p>
      </dgm:t>
    </dgm:pt>
    <dgm:pt modelId="{A84DBAA6-7337-48AE-BB07-20C6191F0C73}" type="sibTrans" cxnId="{BDF0720D-F3C2-4C0C-AEDE-9BABC0231F91}">
      <dgm:prSet/>
      <dgm:spPr/>
      <dgm:t>
        <a:bodyPr/>
        <a:lstStyle/>
        <a:p>
          <a:endParaRPr lang="en-US"/>
        </a:p>
      </dgm:t>
    </dgm:pt>
    <dgm:pt modelId="{3DFFFD9B-780F-4AF8-9141-7C3E50A8BE95}" type="pres">
      <dgm:prSet presAssocID="{38E79BAE-315A-4586-A696-7735B06B8F3D}" presName="vert0" presStyleCnt="0">
        <dgm:presLayoutVars>
          <dgm:dir/>
          <dgm:animOne val="branch"/>
          <dgm:animLvl val="lvl"/>
        </dgm:presLayoutVars>
      </dgm:prSet>
      <dgm:spPr/>
    </dgm:pt>
    <dgm:pt modelId="{DA7C8E15-F1F0-45E1-8548-9BDF3D8EB079}" type="pres">
      <dgm:prSet presAssocID="{18494430-9C9D-4433-ABB6-D8C8A9B31F8C}" presName="thickLine" presStyleLbl="alignNode1" presStyleIdx="0" presStyleCnt="2"/>
      <dgm:spPr/>
    </dgm:pt>
    <dgm:pt modelId="{09E20B3D-D2E1-4E74-ABBA-41AE4F31D4A1}" type="pres">
      <dgm:prSet presAssocID="{18494430-9C9D-4433-ABB6-D8C8A9B31F8C}" presName="horz1" presStyleCnt="0"/>
      <dgm:spPr/>
    </dgm:pt>
    <dgm:pt modelId="{E8525DC5-C0E7-428F-8C15-7B9339468290}" type="pres">
      <dgm:prSet presAssocID="{18494430-9C9D-4433-ABB6-D8C8A9B31F8C}" presName="tx1" presStyleLbl="revTx" presStyleIdx="0" presStyleCnt="4"/>
      <dgm:spPr/>
    </dgm:pt>
    <dgm:pt modelId="{CD3D4687-01AB-4FB6-8C72-E15377FD75F5}" type="pres">
      <dgm:prSet presAssocID="{18494430-9C9D-4433-ABB6-D8C8A9B31F8C}" presName="vert1" presStyleCnt="0"/>
      <dgm:spPr/>
    </dgm:pt>
    <dgm:pt modelId="{9B51C071-A264-447E-B78D-2AAE69D7C7BA}" type="pres">
      <dgm:prSet presAssocID="{43B5E541-3B96-4FD8-9088-B14861105D25}" presName="vertSpace2a" presStyleCnt="0"/>
      <dgm:spPr/>
    </dgm:pt>
    <dgm:pt modelId="{C19EAA0E-CE30-47D2-9B1D-C3B2F8D4192D}" type="pres">
      <dgm:prSet presAssocID="{43B5E541-3B96-4FD8-9088-B14861105D25}" presName="horz2" presStyleCnt="0"/>
      <dgm:spPr/>
    </dgm:pt>
    <dgm:pt modelId="{E232347A-CF3D-49A6-A5C9-1F3A45B10437}" type="pres">
      <dgm:prSet presAssocID="{43B5E541-3B96-4FD8-9088-B14861105D25}" presName="horzSpace2" presStyleCnt="0"/>
      <dgm:spPr/>
    </dgm:pt>
    <dgm:pt modelId="{D9299A49-7112-425E-8A4D-BB33EEF61DA1}" type="pres">
      <dgm:prSet presAssocID="{43B5E541-3B96-4FD8-9088-B14861105D25}" presName="tx2" presStyleLbl="revTx" presStyleIdx="1" presStyleCnt="4"/>
      <dgm:spPr/>
    </dgm:pt>
    <dgm:pt modelId="{D53959E2-A4C1-47CE-B9EF-C04540A003E6}" type="pres">
      <dgm:prSet presAssocID="{43B5E541-3B96-4FD8-9088-B14861105D25}" presName="vert2" presStyleCnt="0"/>
      <dgm:spPr/>
    </dgm:pt>
    <dgm:pt modelId="{D395A26A-EAB6-4ABD-A22D-3523560B1E0F}" type="pres">
      <dgm:prSet presAssocID="{43B5E541-3B96-4FD8-9088-B14861105D25}" presName="thinLine2b" presStyleLbl="callout" presStyleIdx="0" presStyleCnt="2"/>
      <dgm:spPr/>
    </dgm:pt>
    <dgm:pt modelId="{8FFAF4EC-60A7-42A2-BD6F-BAC28036BED1}" type="pres">
      <dgm:prSet presAssocID="{43B5E541-3B96-4FD8-9088-B14861105D25}" presName="vertSpace2b" presStyleCnt="0"/>
      <dgm:spPr/>
    </dgm:pt>
    <dgm:pt modelId="{89A587BF-5891-4819-B016-9E125A8F746A}" type="pres">
      <dgm:prSet presAssocID="{EEA0F934-5237-46B0-ACCA-03D1FADDEFE9}" presName="thickLine" presStyleLbl="alignNode1" presStyleIdx="1" presStyleCnt="2"/>
      <dgm:spPr/>
    </dgm:pt>
    <dgm:pt modelId="{746F79A1-FBDF-466A-BA4C-FED786FEAC25}" type="pres">
      <dgm:prSet presAssocID="{EEA0F934-5237-46B0-ACCA-03D1FADDEFE9}" presName="horz1" presStyleCnt="0"/>
      <dgm:spPr/>
    </dgm:pt>
    <dgm:pt modelId="{811ABCE9-7F31-4FEC-972C-81DB142113CA}" type="pres">
      <dgm:prSet presAssocID="{EEA0F934-5237-46B0-ACCA-03D1FADDEFE9}" presName="tx1" presStyleLbl="revTx" presStyleIdx="2" presStyleCnt="4"/>
      <dgm:spPr/>
    </dgm:pt>
    <dgm:pt modelId="{140FDCBF-97F7-4952-9682-0036C71E61EC}" type="pres">
      <dgm:prSet presAssocID="{EEA0F934-5237-46B0-ACCA-03D1FADDEFE9}" presName="vert1" presStyleCnt="0"/>
      <dgm:spPr/>
    </dgm:pt>
    <dgm:pt modelId="{060659A1-135A-45CC-A3AF-EFB1D4DD806F}" type="pres">
      <dgm:prSet presAssocID="{C04D0AF8-8782-4C0A-B455-C398D4276BB6}" presName="vertSpace2a" presStyleCnt="0"/>
      <dgm:spPr/>
    </dgm:pt>
    <dgm:pt modelId="{A61F68CD-1476-40C2-B045-4E72E88E82A6}" type="pres">
      <dgm:prSet presAssocID="{C04D0AF8-8782-4C0A-B455-C398D4276BB6}" presName="horz2" presStyleCnt="0"/>
      <dgm:spPr/>
    </dgm:pt>
    <dgm:pt modelId="{6A96FF70-EE4E-4DE7-B979-5BFB4AA87F5D}" type="pres">
      <dgm:prSet presAssocID="{C04D0AF8-8782-4C0A-B455-C398D4276BB6}" presName="horzSpace2" presStyleCnt="0"/>
      <dgm:spPr/>
    </dgm:pt>
    <dgm:pt modelId="{9A801D82-9241-4A8F-9400-679CE0AF4E8B}" type="pres">
      <dgm:prSet presAssocID="{C04D0AF8-8782-4C0A-B455-C398D4276BB6}" presName="tx2" presStyleLbl="revTx" presStyleIdx="3" presStyleCnt="4"/>
      <dgm:spPr/>
    </dgm:pt>
    <dgm:pt modelId="{41AC3710-94FA-4709-A5E3-F51E956AA600}" type="pres">
      <dgm:prSet presAssocID="{C04D0AF8-8782-4C0A-B455-C398D4276BB6}" presName="vert2" presStyleCnt="0"/>
      <dgm:spPr/>
    </dgm:pt>
    <dgm:pt modelId="{9DDB1EC6-98E2-4738-A331-22707D44C7AE}" type="pres">
      <dgm:prSet presAssocID="{C04D0AF8-8782-4C0A-B455-C398D4276BB6}" presName="thinLine2b" presStyleLbl="callout" presStyleIdx="1" presStyleCnt="2"/>
      <dgm:spPr/>
    </dgm:pt>
    <dgm:pt modelId="{9CC0D6A4-DB04-442E-86D3-C848A667D20E}" type="pres">
      <dgm:prSet presAssocID="{C04D0AF8-8782-4C0A-B455-C398D4276BB6}" presName="vertSpace2b" presStyleCnt="0"/>
      <dgm:spPr/>
    </dgm:pt>
  </dgm:ptLst>
  <dgm:cxnLst>
    <dgm:cxn modelId="{BDF0720D-F3C2-4C0C-AEDE-9BABC0231F91}" srcId="{EEA0F934-5237-46B0-ACCA-03D1FADDEFE9}" destId="{C04D0AF8-8782-4C0A-B455-C398D4276BB6}" srcOrd="0" destOrd="0" parTransId="{67EFFAD8-E51B-4F2F-80D3-CDB008327644}" sibTransId="{A84DBAA6-7337-48AE-BB07-20C6191F0C73}"/>
    <dgm:cxn modelId="{7EC2EE29-069C-42BC-92A7-6A1BF1A7C8CE}" type="presOf" srcId="{C04D0AF8-8782-4C0A-B455-C398D4276BB6}" destId="{9A801D82-9241-4A8F-9400-679CE0AF4E8B}" srcOrd="0" destOrd="0" presId="urn:microsoft.com/office/officeart/2008/layout/LinedList"/>
    <dgm:cxn modelId="{E0CFA52E-1AC1-4658-8E22-300D02AF6FF0}" type="presOf" srcId="{43B5E541-3B96-4FD8-9088-B14861105D25}" destId="{D9299A49-7112-425E-8A4D-BB33EEF61DA1}" srcOrd="0" destOrd="0" presId="urn:microsoft.com/office/officeart/2008/layout/LinedList"/>
    <dgm:cxn modelId="{0CA74549-D3A9-43C7-BC10-1B628BB11B9D}" type="presOf" srcId="{EEA0F934-5237-46B0-ACCA-03D1FADDEFE9}" destId="{811ABCE9-7F31-4FEC-972C-81DB142113CA}" srcOrd="0" destOrd="0" presId="urn:microsoft.com/office/officeart/2008/layout/LinedList"/>
    <dgm:cxn modelId="{53258CA3-3C37-4AF5-8386-03E058F6709E}" srcId="{38E79BAE-315A-4586-A696-7735B06B8F3D}" destId="{EEA0F934-5237-46B0-ACCA-03D1FADDEFE9}" srcOrd="1" destOrd="0" parTransId="{7EFF8C05-93FE-4F89-88E4-A608856796E8}" sibTransId="{626F7086-FF37-4DE0-B77B-9C3BEC2E0191}"/>
    <dgm:cxn modelId="{621458B9-17B6-4680-9624-1AAD23A0B635}" srcId="{18494430-9C9D-4433-ABB6-D8C8A9B31F8C}" destId="{43B5E541-3B96-4FD8-9088-B14861105D25}" srcOrd="0" destOrd="0" parTransId="{C865D628-8E81-4049-B91C-C819CB0E1FFF}" sibTransId="{A13FA10B-8403-4433-9F52-81BCBF25CC18}"/>
    <dgm:cxn modelId="{CF87C4C8-5702-4F82-B014-DB3C1E92C75C}" type="presOf" srcId="{38E79BAE-315A-4586-A696-7735B06B8F3D}" destId="{3DFFFD9B-780F-4AF8-9141-7C3E50A8BE95}" srcOrd="0" destOrd="0" presId="urn:microsoft.com/office/officeart/2008/layout/LinedList"/>
    <dgm:cxn modelId="{32995BD3-EBE7-469E-A36C-A423CEAD10BF}" type="presOf" srcId="{18494430-9C9D-4433-ABB6-D8C8A9B31F8C}" destId="{E8525DC5-C0E7-428F-8C15-7B9339468290}" srcOrd="0" destOrd="0" presId="urn:microsoft.com/office/officeart/2008/layout/LinedList"/>
    <dgm:cxn modelId="{1923F8E2-F94A-498E-9B2C-A611E826F389}" srcId="{38E79BAE-315A-4586-A696-7735B06B8F3D}" destId="{18494430-9C9D-4433-ABB6-D8C8A9B31F8C}" srcOrd="0" destOrd="0" parTransId="{C8076490-78DA-4B81-B251-050B75AC30AA}" sibTransId="{C3CC9E12-DBFB-43B9-BC35-F857034E8349}"/>
    <dgm:cxn modelId="{4D24F3CC-4522-4C92-B549-EF9347C238AC}" type="presParOf" srcId="{3DFFFD9B-780F-4AF8-9141-7C3E50A8BE95}" destId="{DA7C8E15-F1F0-45E1-8548-9BDF3D8EB079}" srcOrd="0" destOrd="0" presId="urn:microsoft.com/office/officeart/2008/layout/LinedList"/>
    <dgm:cxn modelId="{DDFCC145-DFFC-4EEC-8067-EF63E6615988}" type="presParOf" srcId="{3DFFFD9B-780F-4AF8-9141-7C3E50A8BE95}" destId="{09E20B3D-D2E1-4E74-ABBA-41AE4F31D4A1}" srcOrd="1" destOrd="0" presId="urn:microsoft.com/office/officeart/2008/layout/LinedList"/>
    <dgm:cxn modelId="{AB0851CB-AE7E-4144-8DD8-34F626D62D58}" type="presParOf" srcId="{09E20B3D-D2E1-4E74-ABBA-41AE4F31D4A1}" destId="{E8525DC5-C0E7-428F-8C15-7B9339468290}" srcOrd="0" destOrd="0" presId="urn:microsoft.com/office/officeart/2008/layout/LinedList"/>
    <dgm:cxn modelId="{40A30F20-1724-4866-A882-1244A106F67B}" type="presParOf" srcId="{09E20B3D-D2E1-4E74-ABBA-41AE4F31D4A1}" destId="{CD3D4687-01AB-4FB6-8C72-E15377FD75F5}" srcOrd="1" destOrd="0" presId="urn:microsoft.com/office/officeart/2008/layout/LinedList"/>
    <dgm:cxn modelId="{1F92863C-4D15-464D-9ECD-6147921FB4AF}" type="presParOf" srcId="{CD3D4687-01AB-4FB6-8C72-E15377FD75F5}" destId="{9B51C071-A264-447E-B78D-2AAE69D7C7BA}" srcOrd="0" destOrd="0" presId="urn:microsoft.com/office/officeart/2008/layout/LinedList"/>
    <dgm:cxn modelId="{9DDE7E3C-2AEF-4F18-9A75-20A56276E788}" type="presParOf" srcId="{CD3D4687-01AB-4FB6-8C72-E15377FD75F5}" destId="{C19EAA0E-CE30-47D2-9B1D-C3B2F8D4192D}" srcOrd="1" destOrd="0" presId="urn:microsoft.com/office/officeart/2008/layout/LinedList"/>
    <dgm:cxn modelId="{6D590936-48DD-4E39-A30C-0226A5BECF5E}" type="presParOf" srcId="{C19EAA0E-CE30-47D2-9B1D-C3B2F8D4192D}" destId="{E232347A-CF3D-49A6-A5C9-1F3A45B10437}" srcOrd="0" destOrd="0" presId="urn:microsoft.com/office/officeart/2008/layout/LinedList"/>
    <dgm:cxn modelId="{D9BC5F21-C0DC-465D-BF80-CABB048DF857}" type="presParOf" srcId="{C19EAA0E-CE30-47D2-9B1D-C3B2F8D4192D}" destId="{D9299A49-7112-425E-8A4D-BB33EEF61DA1}" srcOrd="1" destOrd="0" presId="urn:microsoft.com/office/officeart/2008/layout/LinedList"/>
    <dgm:cxn modelId="{24ECA5CA-0278-4F5A-9C54-27E5286DB933}" type="presParOf" srcId="{C19EAA0E-CE30-47D2-9B1D-C3B2F8D4192D}" destId="{D53959E2-A4C1-47CE-B9EF-C04540A003E6}" srcOrd="2" destOrd="0" presId="urn:microsoft.com/office/officeart/2008/layout/LinedList"/>
    <dgm:cxn modelId="{F49088F0-F165-4A73-9CD8-EE28036F198E}" type="presParOf" srcId="{CD3D4687-01AB-4FB6-8C72-E15377FD75F5}" destId="{D395A26A-EAB6-4ABD-A22D-3523560B1E0F}" srcOrd="2" destOrd="0" presId="urn:microsoft.com/office/officeart/2008/layout/LinedList"/>
    <dgm:cxn modelId="{B8CE22F9-CDCE-4BA4-B14C-C1E5BCE0EC71}" type="presParOf" srcId="{CD3D4687-01AB-4FB6-8C72-E15377FD75F5}" destId="{8FFAF4EC-60A7-42A2-BD6F-BAC28036BED1}" srcOrd="3" destOrd="0" presId="urn:microsoft.com/office/officeart/2008/layout/LinedList"/>
    <dgm:cxn modelId="{E2991578-DBC6-412E-BC4A-3BB7CB807B93}" type="presParOf" srcId="{3DFFFD9B-780F-4AF8-9141-7C3E50A8BE95}" destId="{89A587BF-5891-4819-B016-9E125A8F746A}" srcOrd="2" destOrd="0" presId="urn:microsoft.com/office/officeart/2008/layout/LinedList"/>
    <dgm:cxn modelId="{85A68B3F-B5A0-4C69-AC6B-DA3EF71CF0EC}" type="presParOf" srcId="{3DFFFD9B-780F-4AF8-9141-7C3E50A8BE95}" destId="{746F79A1-FBDF-466A-BA4C-FED786FEAC25}" srcOrd="3" destOrd="0" presId="urn:microsoft.com/office/officeart/2008/layout/LinedList"/>
    <dgm:cxn modelId="{11B4AC77-31AE-4154-B626-74813B038F18}" type="presParOf" srcId="{746F79A1-FBDF-466A-BA4C-FED786FEAC25}" destId="{811ABCE9-7F31-4FEC-972C-81DB142113CA}" srcOrd="0" destOrd="0" presId="urn:microsoft.com/office/officeart/2008/layout/LinedList"/>
    <dgm:cxn modelId="{FB071CED-ABBC-4593-8287-BB0B4674C77F}" type="presParOf" srcId="{746F79A1-FBDF-466A-BA4C-FED786FEAC25}" destId="{140FDCBF-97F7-4952-9682-0036C71E61EC}" srcOrd="1" destOrd="0" presId="urn:microsoft.com/office/officeart/2008/layout/LinedList"/>
    <dgm:cxn modelId="{15D8F9CD-FE1B-452B-B43D-ED8EB76EA907}" type="presParOf" srcId="{140FDCBF-97F7-4952-9682-0036C71E61EC}" destId="{060659A1-135A-45CC-A3AF-EFB1D4DD806F}" srcOrd="0" destOrd="0" presId="urn:microsoft.com/office/officeart/2008/layout/LinedList"/>
    <dgm:cxn modelId="{D15780D4-9D53-40A4-84B8-EBA3170B6E75}" type="presParOf" srcId="{140FDCBF-97F7-4952-9682-0036C71E61EC}" destId="{A61F68CD-1476-40C2-B045-4E72E88E82A6}" srcOrd="1" destOrd="0" presId="urn:microsoft.com/office/officeart/2008/layout/LinedList"/>
    <dgm:cxn modelId="{880BCB1B-4260-4B81-871A-867315EADFB5}" type="presParOf" srcId="{A61F68CD-1476-40C2-B045-4E72E88E82A6}" destId="{6A96FF70-EE4E-4DE7-B979-5BFB4AA87F5D}" srcOrd="0" destOrd="0" presId="urn:microsoft.com/office/officeart/2008/layout/LinedList"/>
    <dgm:cxn modelId="{31BF4A37-D9D6-4397-9E0E-175048D5FA9C}" type="presParOf" srcId="{A61F68CD-1476-40C2-B045-4E72E88E82A6}" destId="{9A801D82-9241-4A8F-9400-679CE0AF4E8B}" srcOrd="1" destOrd="0" presId="urn:microsoft.com/office/officeart/2008/layout/LinedList"/>
    <dgm:cxn modelId="{CC3442E1-F43F-403F-919A-CE9601DC6A3B}" type="presParOf" srcId="{A61F68CD-1476-40C2-B045-4E72E88E82A6}" destId="{41AC3710-94FA-4709-A5E3-F51E956AA600}" srcOrd="2" destOrd="0" presId="urn:microsoft.com/office/officeart/2008/layout/LinedList"/>
    <dgm:cxn modelId="{F9ED99BB-F75B-4D60-A551-B7E1E8657C5F}" type="presParOf" srcId="{140FDCBF-97F7-4952-9682-0036C71E61EC}" destId="{9DDB1EC6-98E2-4738-A331-22707D44C7AE}" srcOrd="2" destOrd="0" presId="urn:microsoft.com/office/officeart/2008/layout/LinedList"/>
    <dgm:cxn modelId="{E9D63888-C3E0-40AE-9ACE-DB7A28ECEEC9}" type="presParOf" srcId="{140FDCBF-97F7-4952-9682-0036C71E61EC}" destId="{9CC0D6A4-DB04-442E-86D3-C848A667D20E}"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2B8040-0B86-46D8-9035-A667982D094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E975A65-4F65-4FF7-B8EC-9E3A3B4BB9B4}">
      <dgm:prSet phldrT="[Text]"/>
      <dgm:spPr/>
      <dgm:t>
        <a:bodyPr/>
        <a:lstStyle/>
        <a:p>
          <a:r>
            <a:rPr lang="en-US" dirty="0">
              <a:solidFill>
                <a:schemeClr val="bg1"/>
              </a:solidFill>
            </a:rPr>
            <a:t>Introduction</a:t>
          </a:r>
        </a:p>
      </dgm:t>
    </dgm:pt>
    <dgm:pt modelId="{76B54CC8-0AF3-43E9-A6C8-198E9E4E9BA4}" type="parTrans" cxnId="{21ADD0C1-89DA-453F-BACA-8CD01CB7C838}">
      <dgm:prSet/>
      <dgm:spPr/>
      <dgm:t>
        <a:bodyPr/>
        <a:lstStyle/>
        <a:p>
          <a:endParaRPr lang="en-US"/>
        </a:p>
      </dgm:t>
    </dgm:pt>
    <dgm:pt modelId="{483F4B45-6A8B-4C83-8AAB-45DE8FF0D35A}" type="sibTrans" cxnId="{21ADD0C1-89DA-453F-BACA-8CD01CB7C838}">
      <dgm:prSet/>
      <dgm:spPr/>
      <dgm:t>
        <a:bodyPr/>
        <a:lstStyle/>
        <a:p>
          <a:endParaRPr lang="en-US"/>
        </a:p>
      </dgm:t>
    </dgm:pt>
    <dgm:pt modelId="{199D4781-4BCB-42A2-A270-8EF9D22F3566}">
      <dgm:prSet phldrT="[Text]"/>
      <dgm:spPr/>
      <dgm:t>
        <a:bodyPr/>
        <a:lstStyle/>
        <a:p>
          <a:r>
            <a:rPr lang="en-US" dirty="0"/>
            <a:t>Introduce yourself</a:t>
          </a:r>
        </a:p>
      </dgm:t>
    </dgm:pt>
    <dgm:pt modelId="{E9F8F01A-9021-4318-8320-E64E15F645F9}" type="parTrans" cxnId="{FA4A34AE-C816-496B-B7B8-EF47C80A0E06}">
      <dgm:prSet/>
      <dgm:spPr/>
      <dgm:t>
        <a:bodyPr/>
        <a:lstStyle/>
        <a:p>
          <a:endParaRPr lang="en-US"/>
        </a:p>
      </dgm:t>
    </dgm:pt>
    <dgm:pt modelId="{FD7E3646-A6DA-4C38-AD61-7C2BB1D8B43D}" type="sibTrans" cxnId="{FA4A34AE-C816-496B-B7B8-EF47C80A0E06}">
      <dgm:prSet/>
      <dgm:spPr/>
      <dgm:t>
        <a:bodyPr/>
        <a:lstStyle/>
        <a:p>
          <a:endParaRPr lang="en-US"/>
        </a:p>
      </dgm:t>
    </dgm:pt>
    <dgm:pt modelId="{93CB8263-370D-45D2-9C4F-4C44192020D4}">
      <dgm:prSet phldrT="[Text]"/>
      <dgm:spPr/>
      <dgm:t>
        <a:bodyPr/>
        <a:lstStyle/>
        <a:p>
          <a:r>
            <a:rPr lang="en-US" dirty="0"/>
            <a:t>Announce the purpose of the speech</a:t>
          </a:r>
        </a:p>
      </dgm:t>
    </dgm:pt>
    <dgm:pt modelId="{40712A1B-B5C5-4704-9CFF-368B4220537D}" type="parTrans" cxnId="{8A12B389-1C5B-4016-BFEB-2988669DF827}">
      <dgm:prSet/>
      <dgm:spPr/>
      <dgm:t>
        <a:bodyPr/>
        <a:lstStyle/>
        <a:p>
          <a:endParaRPr lang="en-US"/>
        </a:p>
      </dgm:t>
    </dgm:pt>
    <dgm:pt modelId="{34C69866-830A-4F61-8F2E-D2538D772110}" type="sibTrans" cxnId="{8A12B389-1C5B-4016-BFEB-2988669DF827}">
      <dgm:prSet/>
      <dgm:spPr/>
      <dgm:t>
        <a:bodyPr/>
        <a:lstStyle/>
        <a:p>
          <a:endParaRPr lang="en-US"/>
        </a:p>
      </dgm:t>
    </dgm:pt>
    <dgm:pt modelId="{DF35E428-E7FD-4DAE-847A-6CF4D3DFD42E}">
      <dgm:prSet phldrT="[Text]"/>
      <dgm:spPr/>
      <dgm:t>
        <a:bodyPr/>
        <a:lstStyle/>
        <a:p>
          <a:r>
            <a:rPr lang="en-US" dirty="0"/>
            <a:t>Generate interest</a:t>
          </a:r>
        </a:p>
      </dgm:t>
    </dgm:pt>
    <dgm:pt modelId="{8E817071-CCDF-40EA-BD41-30A4A5F4DC8A}" type="parTrans" cxnId="{D5DFE684-9B63-4B40-B207-40E550DDA422}">
      <dgm:prSet/>
      <dgm:spPr/>
      <dgm:t>
        <a:bodyPr/>
        <a:lstStyle/>
        <a:p>
          <a:endParaRPr lang="en-US"/>
        </a:p>
      </dgm:t>
    </dgm:pt>
    <dgm:pt modelId="{3D80A0BC-DE18-482D-A319-DB16F980C391}" type="sibTrans" cxnId="{D5DFE684-9B63-4B40-B207-40E550DDA422}">
      <dgm:prSet/>
      <dgm:spPr/>
      <dgm:t>
        <a:bodyPr/>
        <a:lstStyle/>
        <a:p>
          <a:endParaRPr lang="en-US"/>
        </a:p>
      </dgm:t>
    </dgm:pt>
    <dgm:pt modelId="{4AAFD6E9-2E63-4D28-8866-30EAABD95521}">
      <dgm:prSet phldrT="[Text]"/>
      <dgm:spPr/>
      <dgm:t>
        <a:bodyPr/>
        <a:lstStyle/>
        <a:p>
          <a:r>
            <a:rPr lang="en-US" dirty="0"/>
            <a:t>Introduce the software</a:t>
          </a:r>
        </a:p>
      </dgm:t>
    </dgm:pt>
    <dgm:pt modelId="{1F044693-FC9D-42B9-AA7A-FC832D58C6A4}" type="parTrans" cxnId="{F6601A3D-61E8-4AFD-9D88-9863C680F9DC}">
      <dgm:prSet/>
      <dgm:spPr/>
      <dgm:t>
        <a:bodyPr/>
        <a:lstStyle/>
        <a:p>
          <a:endParaRPr lang="en-US"/>
        </a:p>
      </dgm:t>
    </dgm:pt>
    <dgm:pt modelId="{8221C5B9-0317-41BE-A432-685DB4C644EB}" type="sibTrans" cxnId="{F6601A3D-61E8-4AFD-9D88-9863C680F9DC}">
      <dgm:prSet/>
      <dgm:spPr/>
      <dgm:t>
        <a:bodyPr/>
        <a:lstStyle/>
        <a:p>
          <a:endParaRPr lang="en-US"/>
        </a:p>
      </dgm:t>
    </dgm:pt>
    <dgm:pt modelId="{4BAD607C-B879-4D5E-9AEB-09E3C3D3946A}">
      <dgm:prSet phldrT="[Text]"/>
      <dgm:spPr/>
      <dgm:t>
        <a:bodyPr/>
        <a:lstStyle/>
        <a:p>
          <a:r>
            <a:rPr lang="en-US" dirty="0"/>
            <a:t>Discuss its purpose and features</a:t>
          </a:r>
        </a:p>
      </dgm:t>
    </dgm:pt>
    <dgm:pt modelId="{154C0B01-9F51-4CBF-8C29-0062E8D23420}" type="parTrans" cxnId="{D04D4390-5607-4534-BC69-B14064F06E5D}">
      <dgm:prSet/>
      <dgm:spPr/>
      <dgm:t>
        <a:bodyPr/>
        <a:lstStyle/>
        <a:p>
          <a:endParaRPr lang="en-US"/>
        </a:p>
      </dgm:t>
    </dgm:pt>
    <dgm:pt modelId="{80744826-651A-4D99-B3FC-248DBDE550E0}" type="sibTrans" cxnId="{D04D4390-5607-4534-BC69-B14064F06E5D}">
      <dgm:prSet/>
      <dgm:spPr/>
      <dgm:t>
        <a:bodyPr/>
        <a:lstStyle/>
        <a:p>
          <a:endParaRPr lang="en-US"/>
        </a:p>
      </dgm:t>
    </dgm:pt>
    <dgm:pt modelId="{9031F637-D2CB-472B-A31C-A729E95F0DFA}">
      <dgm:prSet phldrT="[Text]"/>
      <dgm:spPr/>
      <dgm:t>
        <a:bodyPr/>
        <a:lstStyle/>
        <a:p>
          <a:r>
            <a:rPr lang="en-US" dirty="0"/>
            <a:t>Discuss its benefits</a:t>
          </a:r>
        </a:p>
      </dgm:t>
    </dgm:pt>
    <dgm:pt modelId="{3270281E-B5FB-4A77-8B39-61C94A99B5C0}" type="parTrans" cxnId="{3005E90B-57E5-4C97-9EA5-43DB996CC540}">
      <dgm:prSet/>
      <dgm:spPr/>
      <dgm:t>
        <a:bodyPr/>
        <a:lstStyle/>
        <a:p>
          <a:endParaRPr lang="en-US"/>
        </a:p>
      </dgm:t>
    </dgm:pt>
    <dgm:pt modelId="{0CEA295C-406F-4ACB-AF4E-6154A5C13FC7}" type="sibTrans" cxnId="{3005E90B-57E5-4C97-9EA5-43DB996CC540}">
      <dgm:prSet/>
      <dgm:spPr/>
      <dgm:t>
        <a:bodyPr/>
        <a:lstStyle/>
        <a:p>
          <a:endParaRPr lang="en-US"/>
        </a:p>
      </dgm:t>
    </dgm:pt>
    <dgm:pt modelId="{C306D84A-043D-4FD5-83D8-CBF2F0D2FB72}" type="pres">
      <dgm:prSet presAssocID="{2A2B8040-0B86-46D8-9035-A667982D094D}" presName="linear" presStyleCnt="0">
        <dgm:presLayoutVars>
          <dgm:animLvl val="lvl"/>
          <dgm:resizeHandles val="exact"/>
        </dgm:presLayoutVars>
      </dgm:prSet>
      <dgm:spPr/>
    </dgm:pt>
    <dgm:pt modelId="{D801734A-E400-4376-9914-7EA724CEAECC}" type="pres">
      <dgm:prSet presAssocID="{FE975A65-4F65-4FF7-B8EC-9E3A3B4BB9B4}" presName="parentText" presStyleLbl="node1" presStyleIdx="0" presStyleCnt="1">
        <dgm:presLayoutVars>
          <dgm:chMax val="0"/>
          <dgm:bulletEnabled val="1"/>
        </dgm:presLayoutVars>
      </dgm:prSet>
      <dgm:spPr/>
    </dgm:pt>
    <dgm:pt modelId="{D29B2153-C5C0-4D60-82B4-B8A1240C2A92}" type="pres">
      <dgm:prSet presAssocID="{FE975A65-4F65-4FF7-B8EC-9E3A3B4BB9B4}" presName="childText" presStyleLbl="revTx" presStyleIdx="0" presStyleCnt="1">
        <dgm:presLayoutVars>
          <dgm:bulletEnabled val="1"/>
        </dgm:presLayoutVars>
      </dgm:prSet>
      <dgm:spPr/>
    </dgm:pt>
  </dgm:ptLst>
  <dgm:cxnLst>
    <dgm:cxn modelId="{3005E90B-57E5-4C97-9EA5-43DB996CC540}" srcId="{FE975A65-4F65-4FF7-B8EC-9E3A3B4BB9B4}" destId="{9031F637-D2CB-472B-A31C-A729E95F0DFA}" srcOrd="5" destOrd="0" parTransId="{3270281E-B5FB-4A77-8B39-61C94A99B5C0}" sibTransId="{0CEA295C-406F-4ACB-AF4E-6154A5C13FC7}"/>
    <dgm:cxn modelId="{B07E5F17-27A6-48D2-B5E8-E79C811D0705}" type="presOf" srcId="{4AAFD6E9-2E63-4D28-8866-30EAABD95521}" destId="{D29B2153-C5C0-4D60-82B4-B8A1240C2A92}" srcOrd="0" destOrd="3" presId="urn:microsoft.com/office/officeart/2005/8/layout/vList2"/>
    <dgm:cxn modelId="{6465F31E-FEA3-409C-8F6A-B22B14EF561E}" type="presOf" srcId="{FE975A65-4F65-4FF7-B8EC-9E3A3B4BB9B4}" destId="{D801734A-E400-4376-9914-7EA724CEAECC}" srcOrd="0" destOrd="0" presId="urn:microsoft.com/office/officeart/2005/8/layout/vList2"/>
    <dgm:cxn modelId="{6867CC2C-3E29-4847-91FB-54AFCAE20AA7}" type="presOf" srcId="{4BAD607C-B879-4D5E-9AEB-09E3C3D3946A}" destId="{D29B2153-C5C0-4D60-82B4-B8A1240C2A92}" srcOrd="0" destOrd="4" presId="urn:microsoft.com/office/officeart/2005/8/layout/vList2"/>
    <dgm:cxn modelId="{F6601A3D-61E8-4AFD-9D88-9863C680F9DC}" srcId="{FE975A65-4F65-4FF7-B8EC-9E3A3B4BB9B4}" destId="{4AAFD6E9-2E63-4D28-8866-30EAABD95521}" srcOrd="3" destOrd="0" parTransId="{1F044693-FC9D-42B9-AA7A-FC832D58C6A4}" sibTransId="{8221C5B9-0317-41BE-A432-685DB4C644EB}"/>
    <dgm:cxn modelId="{9B847484-9BBB-446A-985E-6323A12299B4}" type="presOf" srcId="{93CB8263-370D-45D2-9C4F-4C44192020D4}" destId="{D29B2153-C5C0-4D60-82B4-B8A1240C2A92}" srcOrd="0" destOrd="1" presId="urn:microsoft.com/office/officeart/2005/8/layout/vList2"/>
    <dgm:cxn modelId="{D5DFE684-9B63-4B40-B207-40E550DDA422}" srcId="{FE975A65-4F65-4FF7-B8EC-9E3A3B4BB9B4}" destId="{DF35E428-E7FD-4DAE-847A-6CF4D3DFD42E}" srcOrd="2" destOrd="0" parTransId="{8E817071-CCDF-40EA-BD41-30A4A5F4DC8A}" sibTransId="{3D80A0BC-DE18-482D-A319-DB16F980C391}"/>
    <dgm:cxn modelId="{8A12B389-1C5B-4016-BFEB-2988669DF827}" srcId="{FE975A65-4F65-4FF7-B8EC-9E3A3B4BB9B4}" destId="{93CB8263-370D-45D2-9C4F-4C44192020D4}" srcOrd="1" destOrd="0" parTransId="{40712A1B-B5C5-4704-9CFF-368B4220537D}" sibTransId="{34C69866-830A-4F61-8F2E-D2538D772110}"/>
    <dgm:cxn modelId="{FFE7D98F-C1D6-49A4-B4B4-68D9DCF0402C}" type="presOf" srcId="{DF35E428-E7FD-4DAE-847A-6CF4D3DFD42E}" destId="{D29B2153-C5C0-4D60-82B4-B8A1240C2A92}" srcOrd="0" destOrd="2" presId="urn:microsoft.com/office/officeart/2005/8/layout/vList2"/>
    <dgm:cxn modelId="{D04D4390-5607-4534-BC69-B14064F06E5D}" srcId="{FE975A65-4F65-4FF7-B8EC-9E3A3B4BB9B4}" destId="{4BAD607C-B879-4D5E-9AEB-09E3C3D3946A}" srcOrd="4" destOrd="0" parTransId="{154C0B01-9F51-4CBF-8C29-0062E8D23420}" sibTransId="{80744826-651A-4D99-B3FC-248DBDE550E0}"/>
    <dgm:cxn modelId="{FA4A34AE-C816-496B-B7B8-EF47C80A0E06}" srcId="{FE975A65-4F65-4FF7-B8EC-9E3A3B4BB9B4}" destId="{199D4781-4BCB-42A2-A270-8EF9D22F3566}" srcOrd="0" destOrd="0" parTransId="{E9F8F01A-9021-4318-8320-E64E15F645F9}" sibTransId="{FD7E3646-A6DA-4C38-AD61-7C2BB1D8B43D}"/>
    <dgm:cxn modelId="{25508BB2-118F-4EA6-A766-7880C16A607C}" type="presOf" srcId="{9031F637-D2CB-472B-A31C-A729E95F0DFA}" destId="{D29B2153-C5C0-4D60-82B4-B8A1240C2A92}" srcOrd="0" destOrd="5" presId="urn:microsoft.com/office/officeart/2005/8/layout/vList2"/>
    <dgm:cxn modelId="{21ADD0C1-89DA-453F-BACA-8CD01CB7C838}" srcId="{2A2B8040-0B86-46D8-9035-A667982D094D}" destId="{FE975A65-4F65-4FF7-B8EC-9E3A3B4BB9B4}" srcOrd="0" destOrd="0" parTransId="{76B54CC8-0AF3-43E9-A6C8-198E9E4E9BA4}" sibTransId="{483F4B45-6A8B-4C83-8AAB-45DE8FF0D35A}"/>
    <dgm:cxn modelId="{AB5B6ED2-4BEE-440A-ADD0-B67C15F057E3}" type="presOf" srcId="{199D4781-4BCB-42A2-A270-8EF9D22F3566}" destId="{D29B2153-C5C0-4D60-82B4-B8A1240C2A92}" srcOrd="0" destOrd="0" presId="urn:microsoft.com/office/officeart/2005/8/layout/vList2"/>
    <dgm:cxn modelId="{B50000EC-F619-44FD-8506-CD0FA618242A}" type="presOf" srcId="{2A2B8040-0B86-46D8-9035-A667982D094D}" destId="{C306D84A-043D-4FD5-83D8-CBF2F0D2FB72}" srcOrd="0" destOrd="0" presId="urn:microsoft.com/office/officeart/2005/8/layout/vList2"/>
    <dgm:cxn modelId="{80F47C11-4106-4A2E-AF89-3B6CC17EBC49}" type="presParOf" srcId="{C306D84A-043D-4FD5-83D8-CBF2F0D2FB72}" destId="{D801734A-E400-4376-9914-7EA724CEAECC}" srcOrd="0" destOrd="0" presId="urn:microsoft.com/office/officeart/2005/8/layout/vList2"/>
    <dgm:cxn modelId="{9921BDE1-0D57-431F-873B-78B61A131D5C}" type="presParOf" srcId="{C306D84A-043D-4FD5-83D8-CBF2F0D2FB72}" destId="{D29B2153-C5C0-4D60-82B4-B8A1240C2A9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5DAA1D-D11E-4866-A957-979F42552672}"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78F6263-A02E-4D2B-BDAA-E975FD952F77}">
      <dgm:prSet phldrT="[Text]"/>
      <dgm:spPr/>
      <dgm:t>
        <a:bodyPr/>
        <a:lstStyle/>
        <a:p>
          <a:r>
            <a:rPr lang="en-US" dirty="0">
              <a:solidFill>
                <a:schemeClr val="bg1"/>
              </a:solidFill>
            </a:rPr>
            <a:t>Main Body</a:t>
          </a:r>
        </a:p>
      </dgm:t>
    </dgm:pt>
    <dgm:pt modelId="{F973919C-3BBE-446A-9502-416DB9C54590}" type="parTrans" cxnId="{929F39B8-2016-412F-B406-B28DE45A66A3}">
      <dgm:prSet/>
      <dgm:spPr/>
      <dgm:t>
        <a:bodyPr/>
        <a:lstStyle/>
        <a:p>
          <a:endParaRPr lang="en-US"/>
        </a:p>
      </dgm:t>
    </dgm:pt>
    <dgm:pt modelId="{E95AD225-8611-4A59-9E91-DBAC62CCB202}" type="sibTrans" cxnId="{929F39B8-2016-412F-B406-B28DE45A66A3}">
      <dgm:prSet/>
      <dgm:spPr/>
      <dgm:t>
        <a:bodyPr/>
        <a:lstStyle/>
        <a:p>
          <a:endParaRPr lang="en-US"/>
        </a:p>
      </dgm:t>
    </dgm:pt>
    <dgm:pt modelId="{0FF37A07-67D3-4761-9EF4-E130309C2F0A}">
      <dgm:prSet phldrT="[Text]"/>
      <dgm:spPr/>
      <dgm:t>
        <a:bodyPr/>
        <a:lstStyle/>
        <a:p>
          <a:r>
            <a:rPr lang="en-US" dirty="0"/>
            <a:t>Enlist all tasks you will demonstrate.</a:t>
          </a:r>
        </a:p>
      </dgm:t>
    </dgm:pt>
    <dgm:pt modelId="{450D40A5-2404-40D4-A57C-B1560EDB2A79}" type="parTrans" cxnId="{ED79FCA6-0FEB-4B57-B25C-C973A0C36C1D}">
      <dgm:prSet/>
      <dgm:spPr/>
      <dgm:t>
        <a:bodyPr/>
        <a:lstStyle/>
        <a:p>
          <a:endParaRPr lang="en-US"/>
        </a:p>
      </dgm:t>
    </dgm:pt>
    <dgm:pt modelId="{0ADDE565-0602-4408-BFA9-816C38EFBC28}" type="sibTrans" cxnId="{ED79FCA6-0FEB-4B57-B25C-C973A0C36C1D}">
      <dgm:prSet/>
      <dgm:spPr/>
      <dgm:t>
        <a:bodyPr/>
        <a:lstStyle/>
        <a:p>
          <a:endParaRPr lang="en-US"/>
        </a:p>
      </dgm:t>
    </dgm:pt>
    <dgm:pt modelId="{06C36D64-8E65-4A70-B024-4E8FF5713D45}">
      <dgm:prSet phldrT="[Text]"/>
      <dgm:spPr/>
      <dgm:t>
        <a:bodyPr/>
        <a:lstStyle/>
        <a:p>
          <a:r>
            <a:rPr lang="en-US" dirty="0">
              <a:solidFill>
                <a:schemeClr val="bg1"/>
              </a:solidFill>
            </a:rPr>
            <a:t>Conclusion</a:t>
          </a:r>
        </a:p>
      </dgm:t>
    </dgm:pt>
    <dgm:pt modelId="{8A28E829-9561-41D8-8EAB-62428F29D14E}" type="parTrans" cxnId="{7542C0CE-D750-4605-9600-7B36026935AD}">
      <dgm:prSet/>
      <dgm:spPr/>
      <dgm:t>
        <a:bodyPr/>
        <a:lstStyle/>
        <a:p>
          <a:endParaRPr lang="en-US"/>
        </a:p>
      </dgm:t>
    </dgm:pt>
    <dgm:pt modelId="{E5A9DC2C-AACE-46F0-8AE9-C9E4FB0635B8}" type="sibTrans" cxnId="{7542C0CE-D750-4605-9600-7B36026935AD}">
      <dgm:prSet/>
      <dgm:spPr/>
      <dgm:t>
        <a:bodyPr/>
        <a:lstStyle/>
        <a:p>
          <a:endParaRPr lang="en-US"/>
        </a:p>
      </dgm:t>
    </dgm:pt>
    <dgm:pt modelId="{8922A3BA-993E-4FF3-B79D-F53F8F46A66A}">
      <dgm:prSet phldrT="[Text]"/>
      <dgm:spPr/>
      <dgm:t>
        <a:bodyPr/>
        <a:lstStyle/>
        <a:p>
          <a:r>
            <a:rPr lang="en-US" dirty="0"/>
            <a:t>Once again stress the importance of the software and refer to the demonstration and encourage the users to try the app. Remember, by the end of the demo, the users must feel confident and motivated to use the app.</a:t>
          </a:r>
        </a:p>
      </dgm:t>
    </dgm:pt>
    <dgm:pt modelId="{C2F0BADB-8F19-44C6-82F0-FC931550C485}" type="parTrans" cxnId="{9D1ED0B0-C487-46B7-B92C-D1F0D4E1E7BA}">
      <dgm:prSet/>
      <dgm:spPr/>
      <dgm:t>
        <a:bodyPr/>
        <a:lstStyle/>
        <a:p>
          <a:endParaRPr lang="en-US"/>
        </a:p>
      </dgm:t>
    </dgm:pt>
    <dgm:pt modelId="{52AEB516-915E-4626-B30F-EAFF6A3D7464}" type="sibTrans" cxnId="{9D1ED0B0-C487-46B7-B92C-D1F0D4E1E7BA}">
      <dgm:prSet/>
      <dgm:spPr/>
      <dgm:t>
        <a:bodyPr/>
        <a:lstStyle/>
        <a:p>
          <a:endParaRPr lang="en-US"/>
        </a:p>
      </dgm:t>
    </dgm:pt>
    <dgm:pt modelId="{53A97891-E85F-4A16-8D89-B36805DEBA3F}">
      <dgm:prSet phldrT="[Text]"/>
      <dgm:spPr/>
      <dgm:t>
        <a:bodyPr/>
        <a:lstStyle/>
        <a:p>
          <a:r>
            <a:rPr lang="en-US" dirty="0"/>
            <a:t>Begin with the title of a task.</a:t>
          </a:r>
        </a:p>
      </dgm:t>
    </dgm:pt>
    <dgm:pt modelId="{69B39CF7-329E-43A2-A8AD-3C7560F852B0}" type="parTrans" cxnId="{6ACE47C9-592A-4FC8-AF7C-5405281CFA55}">
      <dgm:prSet/>
      <dgm:spPr/>
      <dgm:t>
        <a:bodyPr/>
        <a:lstStyle/>
        <a:p>
          <a:endParaRPr lang="en-US"/>
        </a:p>
      </dgm:t>
    </dgm:pt>
    <dgm:pt modelId="{01327E02-B082-48DB-BE6D-6BC7F4A1DECD}" type="sibTrans" cxnId="{6ACE47C9-592A-4FC8-AF7C-5405281CFA55}">
      <dgm:prSet/>
      <dgm:spPr/>
      <dgm:t>
        <a:bodyPr/>
        <a:lstStyle/>
        <a:p>
          <a:endParaRPr lang="en-US"/>
        </a:p>
      </dgm:t>
    </dgm:pt>
    <dgm:pt modelId="{5381D00F-6D92-459B-976E-60CDCB3115B1}">
      <dgm:prSet phldrT="[Text]"/>
      <dgm:spPr/>
      <dgm:t>
        <a:bodyPr/>
        <a:lstStyle/>
        <a:p>
          <a:r>
            <a:rPr lang="en-US" dirty="0"/>
            <a:t>Demonstrate step by step how it is performed. Explain the results. Encourage users and stress on how easy it is.</a:t>
          </a:r>
        </a:p>
      </dgm:t>
    </dgm:pt>
    <dgm:pt modelId="{911D3E2F-CA76-4947-81C3-3EC369AFB143}" type="parTrans" cxnId="{F32664D3-15CE-42EE-824F-041A5271BDED}">
      <dgm:prSet/>
      <dgm:spPr/>
      <dgm:t>
        <a:bodyPr/>
        <a:lstStyle/>
        <a:p>
          <a:endParaRPr lang="en-US"/>
        </a:p>
      </dgm:t>
    </dgm:pt>
    <dgm:pt modelId="{D5F13D0D-5472-434D-B0C5-281522D3DA3C}" type="sibTrans" cxnId="{F32664D3-15CE-42EE-824F-041A5271BDED}">
      <dgm:prSet/>
      <dgm:spPr/>
      <dgm:t>
        <a:bodyPr/>
        <a:lstStyle/>
        <a:p>
          <a:endParaRPr lang="en-US"/>
        </a:p>
      </dgm:t>
    </dgm:pt>
    <dgm:pt modelId="{47BF06FE-7DFE-41EC-9A0E-5DAFE94C68E8}">
      <dgm:prSet phldrT="[Text]"/>
      <dgm:spPr/>
      <dgm:t>
        <a:bodyPr/>
        <a:lstStyle/>
        <a:p>
          <a:r>
            <a:rPr lang="en-US" dirty="0"/>
            <a:t>Then proceed to the next task and carry on.</a:t>
          </a:r>
        </a:p>
      </dgm:t>
    </dgm:pt>
    <dgm:pt modelId="{F8C378E9-3E3E-4AD2-9F6B-3A8BFDCCE34A}" type="parTrans" cxnId="{9671531A-5DA4-4844-9988-C5CF0D956F4D}">
      <dgm:prSet/>
      <dgm:spPr/>
      <dgm:t>
        <a:bodyPr/>
        <a:lstStyle/>
        <a:p>
          <a:endParaRPr lang="en-US"/>
        </a:p>
      </dgm:t>
    </dgm:pt>
    <dgm:pt modelId="{2650F4C1-3522-4882-886D-81B166AA868F}" type="sibTrans" cxnId="{9671531A-5DA4-4844-9988-C5CF0D956F4D}">
      <dgm:prSet/>
      <dgm:spPr/>
      <dgm:t>
        <a:bodyPr/>
        <a:lstStyle/>
        <a:p>
          <a:endParaRPr lang="en-US"/>
        </a:p>
      </dgm:t>
    </dgm:pt>
    <dgm:pt modelId="{D78C8A4B-3CB2-436C-B77E-058B7EFDBB82}" type="pres">
      <dgm:prSet presAssocID="{495DAA1D-D11E-4866-A957-979F42552672}" presName="linear" presStyleCnt="0">
        <dgm:presLayoutVars>
          <dgm:animLvl val="lvl"/>
          <dgm:resizeHandles val="exact"/>
        </dgm:presLayoutVars>
      </dgm:prSet>
      <dgm:spPr/>
    </dgm:pt>
    <dgm:pt modelId="{6C757F1A-9F3A-4CE4-B8EA-DFD9161E3A60}" type="pres">
      <dgm:prSet presAssocID="{678F6263-A02E-4D2B-BDAA-E975FD952F77}" presName="parentText" presStyleLbl="node1" presStyleIdx="0" presStyleCnt="2" custLinFactNeighborX="4" custLinFactNeighborY="-14024">
        <dgm:presLayoutVars>
          <dgm:chMax val="0"/>
          <dgm:bulletEnabled val="1"/>
        </dgm:presLayoutVars>
      </dgm:prSet>
      <dgm:spPr/>
    </dgm:pt>
    <dgm:pt modelId="{4E828F86-45F9-4F7A-8B15-5180215E97BF}" type="pres">
      <dgm:prSet presAssocID="{678F6263-A02E-4D2B-BDAA-E975FD952F77}" presName="childText" presStyleLbl="revTx" presStyleIdx="0" presStyleCnt="2">
        <dgm:presLayoutVars>
          <dgm:bulletEnabled val="1"/>
        </dgm:presLayoutVars>
      </dgm:prSet>
      <dgm:spPr/>
    </dgm:pt>
    <dgm:pt modelId="{F20C332A-5513-4363-8421-2CC2A7E83E9D}" type="pres">
      <dgm:prSet presAssocID="{06C36D64-8E65-4A70-B024-4E8FF5713D45}" presName="parentText" presStyleLbl="node1" presStyleIdx="1" presStyleCnt="2">
        <dgm:presLayoutVars>
          <dgm:chMax val="0"/>
          <dgm:bulletEnabled val="1"/>
        </dgm:presLayoutVars>
      </dgm:prSet>
      <dgm:spPr/>
    </dgm:pt>
    <dgm:pt modelId="{4BDA4AF7-018B-4E7D-A59B-CB6DB6F33BEF}" type="pres">
      <dgm:prSet presAssocID="{06C36D64-8E65-4A70-B024-4E8FF5713D45}" presName="childText" presStyleLbl="revTx" presStyleIdx="1" presStyleCnt="2">
        <dgm:presLayoutVars>
          <dgm:bulletEnabled val="1"/>
        </dgm:presLayoutVars>
      </dgm:prSet>
      <dgm:spPr/>
    </dgm:pt>
  </dgm:ptLst>
  <dgm:cxnLst>
    <dgm:cxn modelId="{C692760D-77DD-4548-A8A0-C83FCF14CB1D}" type="presOf" srcId="{53A97891-E85F-4A16-8D89-B36805DEBA3F}" destId="{4E828F86-45F9-4F7A-8B15-5180215E97BF}" srcOrd="0" destOrd="1" presId="urn:microsoft.com/office/officeart/2005/8/layout/vList2"/>
    <dgm:cxn modelId="{9671531A-5DA4-4844-9988-C5CF0D956F4D}" srcId="{678F6263-A02E-4D2B-BDAA-E975FD952F77}" destId="{47BF06FE-7DFE-41EC-9A0E-5DAFE94C68E8}" srcOrd="3" destOrd="0" parTransId="{F8C378E9-3E3E-4AD2-9F6B-3A8BFDCCE34A}" sibTransId="{2650F4C1-3522-4882-886D-81B166AA868F}"/>
    <dgm:cxn modelId="{6487941F-1B15-4A22-9E0E-0993855D3BD8}" type="presOf" srcId="{8922A3BA-993E-4FF3-B79D-F53F8F46A66A}" destId="{4BDA4AF7-018B-4E7D-A59B-CB6DB6F33BEF}" srcOrd="0" destOrd="0" presId="urn:microsoft.com/office/officeart/2005/8/layout/vList2"/>
    <dgm:cxn modelId="{2E033636-0CCF-4815-A094-D891B9098C7D}" type="presOf" srcId="{678F6263-A02E-4D2B-BDAA-E975FD952F77}" destId="{6C757F1A-9F3A-4CE4-B8EA-DFD9161E3A60}" srcOrd="0" destOrd="0" presId="urn:microsoft.com/office/officeart/2005/8/layout/vList2"/>
    <dgm:cxn modelId="{6E1D8171-BF19-4E96-B3A5-BB584B954357}" type="presOf" srcId="{495DAA1D-D11E-4866-A957-979F42552672}" destId="{D78C8A4B-3CB2-436C-B77E-058B7EFDBB82}" srcOrd="0" destOrd="0" presId="urn:microsoft.com/office/officeart/2005/8/layout/vList2"/>
    <dgm:cxn modelId="{D7853E90-D4AC-4250-B806-2575639E8E49}" type="presOf" srcId="{0FF37A07-67D3-4761-9EF4-E130309C2F0A}" destId="{4E828F86-45F9-4F7A-8B15-5180215E97BF}" srcOrd="0" destOrd="0" presId="urn:microsoft.com/office/officeart/2005/8/layout/vList2"/>
    <dgm:cxn modelId="{4E016F94-1188-4E34-82C5-F8C1EF026562}" type="presOf" srcId="{47BF06FE-7DFE-41EC-9A0E-5DAFE94C68E8}" destId="{4E828F86-45F9-4F7A-8B15-5180215E97BF}" srcOrd="0" destOrd="3" presId="urn:microsoft.com/office/officeart/2005/8/layout/vList2"/>
    <dgm:cxn modelId="{ED79FCA6-0FEB-4B57-B25C-C973A0C36C1D}" srcId="{678F6263-A02E-4D2B-BDAA-E975FD952F77}" destId="{0FF37A07-67D3-4761-9EF4-E130309C2F0A}" srcOrd="0" destOrd="0" parTransId="{450D40A5-2404-40D4-A57C-B1560EDB2A79}" sibTransId="{0ADDE565-0602-4408-BFA9-816C38EFBC28}"/>
    <dgm:cxn modelId="{9D1ED0B0-C487-46B7-B92C-D1F0D4E1E7BA}" srcId="{06C36D64-8E65-4A70-B024-4E8FF5713D45}" destId="{8922A3BA-993E-4FF3-B79D-F53F8F46A66A}" srcOrd="0" destOrd="0" parTransId="{C2F0BADB-8F19-44C6-82F0-FC931550C485}" sibTransId="{52AEB516-915E-4626-B30F-EAFF6A3D7464}"/>
    <dgm:cxn modelId="{929F39B8-2016-412F-B406-B28DE45A66A3}" srcId="{495DAA1D-D11E-4866-A957-979F42552672}" destId="{678F6263-A02E-4D2B-BDAA-E975FD952F77}" srcOrd="0" destOrd="0" parTransId="{F973919C-3BBE-446A-9502-416DB9C54590}" sibTransId="{E95AD225-8611-4A59-9E91-DBAC62CCB202}"/>
    <dgm:cxn modelId="{F4D6EFBD-DB60-4556-B1DB-85DCD6EC3D0C}" type="presOf" srcId="{06C36D64-8E65-4A70-B024-4E8FF5713D45}" destId="{F20C332A-5513-4363-8421-2CC2A7E83E9D}" srcOrd="0" destOrd="0" presId="urn:microsoft.com/office/officeart/2005/8/layout/vList2"/>
    <dgm:cxn modelId="{6ACE47C9-592A-4FC8-AF7C-5405281CFA55}" srcId="{678F6263-A02E-4D2B-BDAA-E975FD952F77}" destId="{53A97891-E85F-4A16-8D89-B36805DEBA3F}" srcOrd="1" destOrd="0" parTransId="{69B39CF7-329E-43A2-A8AD-3C7560F852B0}" sibTransId="{01327E02-B082-48DB-BE6D-6BC7F4A1DECD}"/>
    <dgm:cxn modelId="{7542C0CE-D750-4605-9600-7B36026935AD}" srcId="{495DAA1D-D11E-4866-A957-979F42552672}" destId="{06C36D64-8E65-4A70-B024-4E8FF5713D45}" srcOrd="1" destOrd="0" parTransId="{8A28E829-9561-41D8-8EAB-62428F29D14E}" sibTransId="{E5A9DC2C-AACE-46F0-8AE9-C9E4FB0635B8}"/>
    <dgm:cxn modelId="{F32664D3-15CE-42EE-824F-041A5271BDED}" srcId="{678F6263-A02E-4D2B-BDAA-E975FD952F77}" destId="{5381D00F-6D92-459B-976E-60CDCB3115B1}" srcOrd="2" destOrd="0" parTransId="{911D3E2F-CA76-4947-81C3-3EC369AFB143}" sibTransId="{D5F13D0D-5472-434D-B0C5-281522D3DA3C}"/>
    <dgm:cxn modelId="{499BC2E7-BA09-4F0E-989A-1419B984754E}" type="presOf" srcId="{5381D00F-6D92-459B-976E-60CDCB3115B1}" destId="{4E828F86-45F9-4F7A-8B15-5180215E97BF}" srcOrd="0" destOrd="2" presId="urn:microsoft.com/office/officeart/2005/8/layout/vList2"/>
    <dgm:cxn modelId="{666960E2-339D-4B21-B2F5-65A98A8FBA10}" type="presParOf" srcId="{D78C8A4B-3CB2-436C-B77E-058B7EFDBB82}" destId="{6C757F1A-9F3A-4CE4-B8EA-DFD9161E3A60}" srcOrd="0" destOrd="0" presId="urn:microsoft.com/office/officeart/2005/8/layout/vList2"/>
    <dgm:cxn modelId="{7A21B1C5-52AE-4E4F-A18A-C813E3A0A8F6}" type="presParOf" srcId="{D78C8A4B-3CB2-436C-B77E-058B7EFDBB82}" destId="{4E828F86-45F9-4F7A-8B15-5180215E97BF}" srcOrd="1" destOrd="0" presId="urn:microsoft.com/office/officeart/2005/8/layout/vList2"/>
    <dgm:cxn modelId="{126400BA-FBFA-4C6F-8B94-25454C52C14A}" type="presParOf" srcId="{D78C8A4B-3CB2-436C-B77E-058B7EFDBB82}" destId="{F20C332A-5513-4363-8421-2CC2A7E83E9D}" srcOrd="2" destOrd="0" presId="urn:microsoft.com/office/officeart/2005/8/layout/vList2"/>
    <dgm:cxn modelId="{DECB4981-1FDA-4CB2-8084-127EEA2791EC}" type="presParOf" srcId="{D78C8A4B-3CB2-436C-B77E-058B7EFDBB82}" destId="{4BDA4AF7-018B-4E7D-A59B-CB6DB6F33BE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89FD8F-B278-4D59-8943-32AB16AC66EF}"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28B1D7C6-B983-4B17-88C4-9EE7FA1DD250}">
      <dgm:prSet phldrT="[Text]"/>
      <dgm:spPr/>
      <dgm:t>
        <a:bodyPr/>
        <a:lstStyle/>
        <a:p>
          <a:r>
            <a:rPr lang="en-US" dirty="0"/>
            <a:t>Application</a:t>
          </a:r>
        </a:p>
      </dgm:t>
    </dgm:pt>
    <dgm:pt modelId="{2A311396-F1E1-4F93-8D61-70605DCC9ADE}" type="parTrans" cxnId="{AEE17F4E-1EF3-4E5E-A4BA-AFC75BD7463A}">
      <dgm:prSet/>
      <dgm:spPr/>
      <dgm:t>
        <a:bodyPr/>
        <a:lstStyle/>
        <a:p>
          <a:endParaRPr lang="en-US"/>
        </a:p>
      </dgm:t>
    </dgm:pt>
    <dgm:pt modelId="{FEBF6AAD-5A67-4049-BE3E-D8C84BAE44DC}" type="sibTrans" cxnId="{AEE17F4E-1EF3-4E5E-A4BA-AFC75BD7463A}">
      <dgm:prSet/>
      <dgm:spPr/>
      <dgm:t>
        <a:bodyPr/>
        <a:lstStyle/>
        <a:p>
          <a:endParaRPr lang="en-US"/>
        </a:p>
      </dgm:t>
    </dgm:pt>
    <dgm:pt modelId="{8A726E13-9B82-4670-9C5E-CC59006BF871}">
      <dgm:prSet phldrT="[Text]"/>
      <dgm:spPr/>
      <dgm:t>
        <a:bodyPr/>
        <a:lstStyle/>
        <a:p>
          <a:r>
            <a:rPr lang="en-US" b="1" dirty="0">
              <a:solidFill>
                <a:schemeClr val="bg1"/>
              </a:solidFill>
            </a:rPr>
            <a:t>Flex Teacher</a:t>
          </a:r>
        </a:p>
      </dgm:t>
    </dgm:pt>
    <dgm:pt modelId="{020B38E4-8B40-42B0-8189-B70CFE50CAEB}" type="parTrans" cxnId="{5B9A521C-A72A-4E1D-A497-E645E9A5ABAB}">
      <dgm:prSet/>
      <dgm:spPr/>
      <dgm:t>
        <a:bodyPr/>
        <a:lstStyle/>
        <a:p>
          <a:endParaRPr lang="en-US"/>
        </a:p>
      </dgm:t>
    </dgm:pt>
    <dgm:pt modelId="{B8078A98-5C39-41F4-9E7B-4A7FFFF56067}" type="sibTrans" cxnId="{5B9A521C-A72A-4E1D-A497-E645E9A5ABAB}">
      <dgm:prSet/>
      <dgm:spPr/>
      <dgm:t>
        <a:bodyPr/>
        <a:lstStyle/>
        <a:p>
          <a:endParaRPr lang="en-US"/>
        </a:p>
      </dgm:t>
    </dgm:pt>
    <dgm:pt modelId="{FDB8AFC4-2113-4914-AF05-B2F5BE8B1EB7}">
      <dgm:prSet phldrT="[Text]"/>
      <dgm:spPr/>
      <dgm:t>
        <a:bodyPr/>
        <a:lstStyle/>
        <a:p>
          <a:r>
            <a:rPr lang="en-US" dirty="0"/>
            <a:t>Purpose of app</a:t>
          </a:r>
        </a:p>
      </dgm:t>
    </dgm:pt>
    <dgm:pt modelId="{57DB8382-195B-417B-8FDB-9E6A38F267E4}" type="parTrans" cxnId="{32F9FFEA-CD4B-43C2-971C-2457C26C887A}">
      <dgm:prSet/>
      <dgm:spPr/>
      <dgm:t>
        <a:bodyPr/>
        <a:lstStyle/>
        <a:p>
          <a:endParaRPr lang="en-US"/>
        </a:p>
      </dgm:t>
    </dgm:pt>
    <dgm:pt modelId="{BDA9779D-4E6A-4229-910F-FA7F355FD6E0}" type="sibTrans" cxnId="{32F9FFEA-CD4B-43C2-971C-2457C26C887A}">
      <dgm:prSet/>
      <dgm:spPr/>
      <dgm:t>
        <a:bodyPr/>
        <a:lstStyle/>
        <a:p>
          <a:endParaRPr lang="en-US"/>
        </a:p>
      </dgm:t>
    </dgm:pt>
    <dgm:pt modelId="{C4FD099B-97CA-4655-B793-0FF955DB9E02}">
      <dgm:prSet phldrT="[Text]"/>
      <dgm:spPr/>
      <dgm:t>
        <a:bodyPr/>
        <a:lstStyle/>
        <a:p>
          <a:r>
            <a:rPr lang="en-US" b="1" dirty="0">
              <a:solidFill>
                <a:schemeClr val="bg1"/>
              </a:solidFill>
            </a:rPr>
            <a:t>Ease and automate attendance, result generation</a:t>
          </a:r>
        </a:p>
      </dgm:t>
    </dgm:pt>
    <dgm:pt modelId="{FC638CCB-B7B6-45BD-BDAB-D52EAB0027D5}" type="parTrans" cxnId="{4FF7BD68-5409-4C2A-A243-9E7B0AF06FCF}">
      <dgm:prSet/>
      <dgm:spPr/>
      <dgm:t>
        <a:bodyPr/>
        <a:lstStyle/>
        <a:p>
          <a:endParaRPr lang="en-US"/>
        </a:p>
      </dgm:t>
    </dgm:pt>
    <dgm:pt modelId="{CDBA018C-8EE2-4FD0-A20F-EA304C419304}" type="sibTrans" cxnId="{4FF7BD68-5409-4C2A-A243-9E7B0AF06FCF}">
      <dgm:prSet/>
      <dgm:spPr/>
      <dgm:t>
        <a:bodyPr/>
        <a:lstStyle/>
        <a:p>
          <a:endParaRPr lang="en-US"/>
        </a:p>
      </dgm:t>
    </dgm:pt>
    <dgm:pt modelId="{42468859-D9ED-49B1-9F99-469682C50686}">
      <dgm:prSet phldrT="[Text]"/>
      <dgm:spPr/>
      <dgm:t>
        <a:bodyPr/>
        <a:lstStyle/>
        <a:p>
          <a:r>
            <a:rPr lang="en-US" dirty="0"/>
            <a:t>Task 1</a:t>
          </a:r>
        </a:p>
      </dgm:t>
    </dgm:pt>
    <dgm:pt modelId="{7BD36376-1F68-4A3E-8097-580B08FED860}" type="parTrans" cxnId="{112013BF-3E57-4FB1-A2B7-9E192C1227B3}">
      <dgm:prSet/>
      <dgm:spPr/>
      <dgm:t>
        <a:bodyPr/>
        <a:lstStyle/>
        <a:p>
          <a:endParaRPr lang="en-US"/>
        </a:p>
      </dgm:t>
    </dgm:pt>
    <dgm:pt modelId="{4A915325-1E69-4E64-8624-27C7E8D8FFA2}" type="sibTrans" cxnId="{112013BF-3E57-4FB1-A2B7-9E192C1227B3}">
      <dgm:prSet/>
      <dgm:spPr/>
      <dgm:t>
        <a:bodyPr/>
        <a:lstStyle/>
        <a:p>
          <a:endParaRPr lang="en-US"/>
        </a:p>
      </dgm:t>
    </dgm:pt>
    <dgm:pt modelId="{4A3C376C-A71C-4FB9-AD33-D9171275232B}">
      <dgm:prSet phldrT="[Text]"/>
      <dgm:spPr/>
      <dgm:t>
        <a:bodyPr/>
        <a:lstStyle/>
        <a:p>
          <a:r>
            <a:rPr lang="en-US" b="1" dirty="0">
              <a:solidFill>
                <a:schemeClr val="bg1"/>
              </a:solidFill>
            </a:rPr>
            <a:t>Managing attendance (generating lecture, marking attendance, accessing attendance register)</a:t>
          </a:r>
        </a:p>
      </dgm:t>
    </dgm:pt>
    <dgm:pt modelId="{9A3D65DF-9895-446E-BBE8-A9A3091B7AD1}" type="parTrans" cxnId="{FB6FD541-9E61-40E0-B99E-4AF17BAE8ACB}">
      <dgm:prSet/>
      <dgm:spPr/>
      <dgm:t>
        <a:bodyPr/>
        <a:lstStyle/>
        <a:p>
          <a:endParaRPr lang="en-US"/>
        </a:p>
      </dgm:t>
    </dgm:pt>
    <dgm:pt modelId="{71D18F73-9A7D-43B9-9593-C6DE3695B466}" type="sibTrans" cxnId="{FB6FD541-9E61-40E0-B99E-4AF17BAE8ACB}">
      <dgm:prSet/>
      <dgm:spPr/>
      <dgm:t>
        <a:bodyPr/>
        <a:lstStyle/>
        <a:p>
          <a:endParaRPr lang="en-US"/>
        </a:p>
      </dgm:t>
    </dgm:pt>
    <dgm:pt modelId="{1FFF0A41-4B31-46F2-8BEE-8F421B548519}">
      <dgm:prSet phldrT="[Text]"/>
      <dgm:spPr/>
      <dgm:t>
        <a:bodyPr/>
        <a:lstStyle/>
        <a:p>
          <a:r>
            <a:rPr lang="en-US" dirty="0"/>
            <a:t>Task 2</a:t>
          </a:r>
        </a:p>
      </dgm:t>
    </dgm:pt>
    <dgm:pt modelId="{066D040D-86F7-4CFB-8DD4-1262C880EA85}" type="parTrans" cxnId="{1E6E69C8-9119-468E-A98F-87C13DE6B619}">
      <dgm:prSet/>
      <dgm:spPr/>
      <dgm:t>
        <a:bodyPr/>
        <a:lstStyle/>
        <a:p>
          <a:endParaRPr lang="en-US"/>
        </a:p>
      </dgm:t>
    </dgm:pt>
    <dgm:pt modelId="{C5354CE5-57CB-4670-A76A-F519561AE6F0}" type="sibTrans" cxnId="{1E6E69C8-9119-468E-A98F-87C13DE6B619}">
      <dgm:prSet/>
      <dgm:spPr/>
      <dgm:t>
        <a:bodyPr/>
        <a:lstStyle/>
        <a:p>
          <a:endParaRPr lang="en-US"/>
        </a:p>
      </dgm:t>
    </dgm:pt>
    <dgm:pt modelId="{AA492203-C16C-4D56-B0CE-03CC57627474}">
      <dgm:prSet phldrT="[Text]"/>
      <dgm:spPr/>
      <dgm:t>
        <a:bodyPr/>
        <a:lstStyle/>
        <a:p>
          <a:r>
            <a:rPr lang="en-US" b="1" dirty="0">
              <a:solidFill>
                <a:schemeClr val="bg1"/>
              </a:solidFill>
            </a:rPr>
            <a:t>Managing Evaluation (setting marks distribution, uploading marks, accessing evaluation reports</a:t>
          </a:r>
        </a:p>
      </dgm:t>
    </dgm:pt>
    <dgm:pt modelId="{1635C9CD-7A08-40C4-98BC-C2218086E627}" type="parTrans" cxnId="{E8DEB9E6-6C15-4CFE-BEE5-8E1C3F3D0729}">
      <dgm:prSet/>
      <dgm:spPr/>
      <dgm:t>
        <a:bodyPr/>
        <a:lstStyle/>
        <a:p>
          <a:endParaRPr lang="en-US"/>
        </a:p>
      </dgm:t>
    </dgm:pt>
    <dgm:pt modelId="{33E5D3E8-553F-4AE3-872B-A1A30B380004}" type="sibTrans" cxnId="{E8DEB9E6-6C15-4CFE-BEE5-8E1C3F3D0729}">
      <dgm:prSet/>
      <dgm:spPr/>
      <dgm:t>
        <a:bodyPr/>
        <a:lstStyle/>
        <a:p>
          <a:endParaRPr lang="en-US"/>
        </a:p>
      </dgm:t>
    </dgm:pt>
    <dgm:pt modelId="{1FE59245-457C-4358-ACE3-45E091BB8AE8}">
      <dgm:prSet phldrT="[Text]"/>
      <dgm:spPr/>
      <dgm:t>
        <a:bodyPr/>
        <a:lstStyle/>
        <a:p>
          <a:r>
            <a:rPr lang="en-US" dirty="0"/>
            <a:t>Task 1</a:t>
          </a:r>
        </a:p>
      </dgm:t>
    </dgm:pt>
    <dgm:pt modelId="{79C56DDC-ABF4-4F4B-94AD-5EDF6AE60043}" type="parTrans" cxnId="{696DBF1E-F322-4A2D-A623-5AB122F0BF18}">
      <dgm:prSet/>
      <dgm:spPr/>
      <dgm:t>
        <a:bodyPr/>
        <a:lstStyle/>
        <a:p>
          <a:endParaRPr lang="en-US"/>
        </a:p>
      </dgm:t>
    </dgm:pt>
    <dgm:pt modelId="{9FE3358E-E82F-4EFC-8D2B-0E4D48CE470E}" type="sibTrans" cxnId="{696DBF1E-F322-4A2D-A623-5AB122F0BF18}">
      <dgm:prSet/>
      <dgm:spPr/>
      <dgm:t>
        <a:bodyPr/>
        <a:lstStyle/>
        <a:p>
          <a:endParaRPr lang="en-US"/>
        </a:p>
      </dgm:t>
    </dgm:pt>
    <dgm:pt modelId="{DE9033EE-629D-4221-95EC-267684A25E0E}">
      <dgm:prSet phldrT="[Text]"/>
      <dgm:spPr/>
      <dgm:t>
        <a:bodyPr/>
        <a:lstStyle/>
        <a:p>
          <a:r>
            <a:rPr lang="en-US" b="1" dirty="0">
              <a:solidFill>
                <a:schemeClr val="bg1"/>
              </a:solidFill>
            </a:rPr>
            <a:t>Accessing the website, user name and password protocols, forgetting password and changing password</a:t>
          </a:r>
        </a:p>
      </dgm:t>
    </dgm:pt>
    <dgm:pt modelId="{C214E305-55B5-4BAB-8EDD-B99B91281281}" type="parTrans" cxnId="{918B5D7F-A10F-4085-BA9A-97872088A4B1}">
      <dgm:prSet/>
      <dgm:spPr/>
      <dgm:t>
        <a:bodyPr/>
        <a:lstStyle/>
        <a:p>
          <a:endParaRPr lang="en-US"/>
        </a:p>
      </dgm:t>
    </dgm:pt>
    <dgm:pt modelId="{BBB8862B-106D-4E44-BC77-382C608AB403}" type="sibTrans" cxnId="{918B5D7F-A10F-4085-BA9A-97872088A4B1}">
      <dgm:prSet/>
      <dgm:spPr/>
      <dgm:t>
        <a:bodyPr/>
        <a:lstStyle/>
        <a:p>
          <a:endParaRPr lang="en-US"/>
        </a:p>
      </dgm:t>
    </dgm:pt>
    <dgm:pt modelId="{D45CABD4-0E2B-4B52-A5A9-CE55C795748B}">
      <dgm:prSet phldrT="[Text]"/>
      <dgm:spPr/>
      <dgm:t>
        <a:bodyPr/>
        <a:lstStyle/>
        <a:p>
          <a:r>
            <a:rPr lang="en-US" dirty="0"/>
            <a:t>Task 2</a:t>
          </a:r>
        </a:p>
      </dgm:t>
    </dgm:pt>
    <dgm:pt modelId="{DE765805-1CB6-4A32-9D96-BD0B046C6F4C}" type="parTrans" cxnId="{888676C7-9949-466C-9435-5C456091C92B}">
      <dgm:prSet/>
      <dgm:spPr/>
      <dgm:t>
        <a:bodyPr/>
        <a:lstStyle/>
        <a:p>
          <a:endParaRPr lang="en-US"/>
        </a:p>
      </dgm:t>
    </dgm:pt>
    <dgm:pt modelId="{42A4EA52-58DC-43CA-912D-117A4A9BD6B0}" type="sibTrans" cxnId="{888676C7-9949-466C-9435-5C456091C92B}">
      <dgm:prSet/>
      <dgm:spPr/>
      <dgm:t>
        <a:bodyPr/>
        <a:lstStyle/>
        <a:p>
          <a:endParaRPr lang="en-US"/>
        </a:p>
      </dgm:t>
    </dgm:pt>
    <dgm:pt modelId="{ABF87A72-84A9-4B73-B630-B70839ACE591}">
      <dgm:prSet phldrT="[Text]"/>
      <dgm:spPr/>
      <dgm:t>
        <a:bodyPr/>
        <a:lstStyle/>
        <a:p>
          <a:r>
            <a:rPr lang="en-US" b="1" dirty="0">
              <a:solidFill>
                <a:schemeClr val="bg1"/>
              </a:solidFill>
            </a:rPr>
            <a:t>GUI of the website, all tabs, names, purposes</a:t>
          </a:r>
        </a:p>
      </dgm:t>
    </dgm:pt>
    <dgm:pt modelId="{4C343881-70EB-4DEE-8229-9DFEC6028C15}" type="parTrans" cxnId="{EFA081B2-676D-49BB-A870-AD212B97EDBE}">
      <dgm:prSet/>
      <dgm:spPr/>
      <dgm:t>
        <a:bodyPr/>
        <a:lstStyle/>
        <a:p>
          <a:endParaRPr lang="en-US"/>
        </a:p>
      </dgm:t>
    </dgm:pt>
    <dgm:pt modelId="{07FC0372-7ABF-4EBA-866B-C4F4BAD2DBAB}" type="sibTrans" cxnId="{EFA081B2-676D-49BB-A870-AD212B97EDBE}">
      <dgm:prSet/>
      <dgm:spPr/>
      <dgm:t>
        <a:bodyPr/>
        <a:lstStyle/>
        <a:p>
          <a:endParaRPr lang="en-US"/>
        </a:p>
      </dgm:t>
    </dgm:pt>
    <dgm:pt modelId="{9D0CFA46-96AE-401B-9103-9AD78E641C1A}" type="pres">
      <dgm:prSet presAssocID="{BB89FD8F-B278-4D59-8943-32AB16AC66EF}" presName="Name0" presStyleCnt="0">
        <dgm:presLayoutVars>
          <dgm:chMax/>
          <dgm:chPref val="3"/>
          <dgm:dir/>
          <dgm:animOne val="branch"/>
          <dgm:animLvl val="lvl"/>
        </dgm:presLayoutVars>
      </dgm:prSet>
      <dgm:spPr/>
    </dgm:pt>
    <dgm:pt modelId="{2255D657-7A07-4888-85DC-1E9C936770E2}" type="pres">
      <dgm:prSet presAssocID="{28B1D7C6-B983-4B17-88C4-9EE7FA1DD250}" presName="composite" presStyleCnt="0"/>
      <dgm:spPr/>
    </dgm:pt>
    <dgm:pt modelId="{CCD7531D-69B7-404C-865D-A4B36597044E}" type="pres">
      <dgm:prSet presAssocID="{28B1D7C6-B983-4B17-88C4-9EE7FA1DD250}" presName="FirstChild" presStyleLbl="revTx" presStyleIdx="0" presStyleCnt="6">
        <dgm:presLayoutVars>
          <dgm:chMax val="0"/>
          <dgm:chPref val="0"/>
          <dgm:bulletEnabled val="1"/>
        </dgm:presLayoutVars>
      </dgm:prSet>
      <dgm:spPr/>
    </dgm:pt>
    <dgm:pt modelId="{70AB8185-8EFD-45DA-AF85-7A97799FB92C}" type="pres">
      <dgm:prSet presAssocID="{28B1D7C6-B983-4B17-88C4-9EE7FA1DD250}" presName="Parent" presStyleLbl="alignNode1" presStyleIdx="0" presStyleCnt="6">
        <dgm:presLayoutVars>
          <dgm:chMax val="3"/>
          <dgm:chPref val="3"/>
          <dgm:bulletEnabled val="1"/>
        </dgm:presLayoutVars>
      </dgm:prSet>
      <dgm:spPr/>
    </dgm:pt>
    <dgm:pt modelId="{495601FA-9858-45AA-8A8B-749F99DAEE01}" type="pres">
      <dgm:prSet presAssocID="{28B1D7C6-B983-4B17-88C4-9EE7FA1DD250}" presName="Accent" presStyleLbl="parChTrans1D1" presStyleIdx="0" presStyleCnt="6"/>
      <dgm:spPr/>
    </dgm:pt>
    <dgm:pt modelId="{88CB7C1E-1B25-40FB-89B8-C2D08EB4C786}" type="pres">
      <dgm:prSet presAssocID="{FEBF6AAD-5A67-4049-BE3E-D8C84BAE44DC}" presName="sibTrans" presStyleCnt="0"/>
      <dgm:spPr/>
    </dgm:pt>
    <dgm:pt modelId="{ADDC7D7E-4587-48FB-9B4B-0B828A8E7C17}" type="pres">
      <dgm:prSet presAssocID="{FDB8AFC4-2113-4914-AF05-B2F5BE8B1EB7}" presName="composite" presStyleCnt="0"/>
      <dgm:spPr/>
    </dgm:pt>
    <dgm:pt modelId="{6E482C3E-C79E-4C9C-BFE1-2B0DCEED7E47}" type="pres">
      <dgm:prSet presAssocID="{FDB8AFC4-2113-4914-AF05-B2F5BE8B1EB7}" presName="FirstChild" presStyleLbl="revTx" presStyleIdx="1" presStyleCnt="6">
        <dgm:presLayoutVars>
          <dgm:chMax val="0"/>
          <dgm:chPref val="0"/>
          <dgm:bulletEnabled val="1"/>
        </dgm:presLayoutVars>
      </dgm:prSet>
      <dgm:spPr/>
    </dgm:pt>
    <dgm:pt modelId="{F9570B6C-F9D1-47B1-B06A-0CCEAD9F2829}" type="pres">
      <dgm:prSet presAssocID="{FDB8AFC4-2113-4914-AF05-B2F5BE8B1EB7}" presName="Parent" presStyleLbl="alignNode1" presStyleIdx="1" presStyleCnt="6">
        <dgm:presLayoutVars>
          <dgm:chMax val="3"/>
          <dgm:chPref val="3"/>
          <dgm:bulletEnabled val="1"/>
        </dgm:presLayoutVars>
      </dgm:prSet>
      <dgm:spPr/>
    </dgm:pt>
    <dgm:pt modelId="{3CF67F10-DAA1-46C3-8490-D12DB16FAF7B}" type="pres">
      <dgm:prSet presAssocID="{FDB8AFC4-2113-4914-AF05-B2F5BE8B1EB7}" presName="Accent" presStyleLbl="parChTrans1D1" presStyleIdx="1" presStyleCnt="6"/>
      <dgm:spPr/>
    </dgm:pt>
    <dgm:pt modelId="{273B9D35-06F9-4B80-90AF-29FBC99CBA85}" type="pres">
      <dgm:prSet presAssocID="{BDA9779D-4E6A-4229-910F-FA7F355FD6E0}" presName="sibTrans" presStyleCnt="0"/>
      <dgm:spPr/>
    </dgm:pt>
    <dgm:pt modelId="{1482A8D4-C6EF-43CF-9579-F3EB5F3CC5DA}" type="pres">
      <dgm:prSet presAssocID="{1FE59245-457C-4358-ACE3-45E091BB8AE8}" presName="composite" presStyleCnt="0"/>
      <dgm:spPr/>
    </dgm:pt>
    <dgm:pt modelId="{318AAB20-CD9F-45AB-AA61-1BC496AEF27C}" type="pres">
      <dgm:prSet presAssocID="{1FE59245-457C-4358-ACE3-45E091BB8AE8}" presName="FirstChild" presStyleLbl="revTx" presStyleIdx="2" presStyleCnt="6">
        <dgm:presLayoutVars>
          <dgm:chMax val="0"/>
          <dgm:chPref val="0"/>
          <dgm:bulletEnabled val="1"/>
        </dgm:presLayoutVars>
      </dgm:prSet>
      <dgm:spPr/>
    </dgm:pt>
    <dgm:pt modelId="{BCF0C2AF-8040-4BA5-A011-3418C2F67FC8}" type="pres">
      <dgm:prSet presAssocID="{1FE59245-457C-4358-ACE3-45E091BB8AE8}" presName="Parent" presStyleLbl="alignNode1" presStyleIdx="2" presStyleCnt="6">
        <dgm:presLayoutVars>
          <dgm:chMax val="3"/>
          <dgm:chPref val="3"/>
          <dgm:bulletEnabled val="1"/>
        </dgm:presLayoutVars>
      </dgm:prSet>
      <dgm:spPr/>
    </dgm:pt>
    <dgm:pt modelId="{70D0A438-5E7E-4711-AEAC-2ECBD4F2C39F}" type="pres">
      <dgm:prSet presAssocID="{1FE59245-457C-4358-ACE3-45E091BB8AE8}" presName="Accent" presStyleLbl="parChTrans1D1" presStyleIdx="2" presStyleCnt="6"/>
      <dgm:spPr/>
    </dgm:pt>
    <dgm:pt modelId="{47963489-22EC-45BD-A64C-F4F5879A471F}" type="pres">
      <dgm:prSet presAssocID="{9FE3358E-E82F-4EFC-8D2B-0E4D48CE470E}" presName="sibTrans" presStyleCnt="0"/>
      <dgm:spPr/>
    </dgm:pt>
    <dgm:pt modelId="{2CEAB47D-8FE9-457E-BB8A-81E6AA1A570D}" type="pres">
      <dgm:prSet presAssocID="{D45CABD4-0E2B-4B52-A5A9-CE55C795748B}" presName="composite" presStyleCnt="0"/>
      <dgm:spPr/>
    </dgm:pt>
    <dgm:pt modelId="{092FCD26-EF1F-46A8-82DC-44083AAA74A6}" type="pres">
      <dgm:prSet presAssocID="{D45CABD4-0E2B-4B52-A5A9-CE55C795748B}" presName="FirstChild" presStyleLbl="revTx" presStyleIdx="3" presStyleCnt="6">
        <dgm:presLayoutVars>
          <dgm:chMax val="0"/>
          <dgm:chPref val="0"/>
          <dgm:bulletEnabled val="1"/>
        </dgm:presLayoutVars>
      </dgm:prSet>
      <dgm:spPr/>
    </dgm:pt>
    <dgm:pt modelId="{DE47376B-03AB-4CFB-9745-7EC2F6A80079}" type="pres">
      <dgm:prSet presAssocID="{D45CABD4-0E2B-4B52-A5A9-CE55C795748B}" presName="Parent" presStyleLbl="alignNode1" presStyleIdx="3" presStyleCnt="6">
        <dgm:presLayoutVars>
          <dgm:chMax val="3"/>
          <dgm:chPref val="3"/>
          <dgm:bulletEnabled val="1"/>
        </dgm:presLayoutVars>
      </dgm:prSet>
      <dgm:spPr/>
    </dgm:pt>
    <dgm:pt modelId="{F54749A2-DFBA-428D-BDFC-6BCF0A2E1B7B}" type="pres">
      <dgm:prSet presAssocID="{D45CABD4-0E2B-4B52-A5A9-CE55C795748B}" presName="Accent" presStyleLbl="parChTrans1D1" presStyleIdx="3" presStyleCnt="6"/>
      <dgm:spPr/>
    </dgm:pt>
    <dgm:pt modelId="{3A7F1135-5CD7-4937-A6C4-842691673BE9}" type="pres">
      <dgm:prSet presAssocID="{42A4EA52-58DC-43CA-912D-117A4A9BD6B0}" presName="sibTrans" presStyleCnt="0"/>
      <dgm:spPr/>
    </dgm:pt>
    <dgm:pt modelId="{C7C370E0-84D5-4325-B1D8-1CFF5D302481}" type="pres">
      <dgm:prSet presAssocID="{42468859-D9ED-49B1-9F99-469682C50686}" presName="composite" presStyleCnt="0"/>
      <dgm:spPr/>
    </dgm:pt>
    <dgm:pt modelId="{F772A422-5C70-4F67-A84A-BDA4EC56163B}" type="pres">
      <dgm:prSet presAssocID="{42468859-D9ED-49B1-9F99-469682C50686}" presName="FirstChild" presStyleLbl="revTx" presStyleIdx="4" presStyleCnt="6">
        <dgm:presLayoutVars>
          <dgm:chMax val="0"/>
          <dgm:chPref val="0"/>
          <dgm:bulletEnabled val="1"/>
        </dgm:presLayoutVars>
      </dgm:prSet>
      <dgm:spPr/>
    </dgm:pt>
    <dgm:pt modelId="{7ACF650B-583B-4474-B9B1-0A995C9C1E4D}" type="pres">
      <dgm:prSet presAssocID="{42468859-D9ED-49B1-9F99-469682C50686}" presName="Parent" presStyleLbl="alignNode1" presStyleIdx="4" presStyleCnt="6">
        <dgm:presLayoutVars>
          <dgm:chMax val="3"/>
          <dgm:chPref val="3"/>
          <dgm:bulletEnabled val="1"/>
        </dgm:presLayoutVars>
      </dgm:prSet>
      <dgm:spPr/>
    </dgm:pt>
    <dgm:pt modelId="{08F65A60-EFBB-4C48-A394-370379815520}" type="pres">
      <dgm:prSet presAssocID="{42468859-D9ED-49B1-9F99-469682C50686}" presName="Accent" presStyleLbl="parChTrans1D1" presStyleIdx="4" presStyleCnt="6"/>
      <dgm:spPr/>
    </dgm:pt>
    <dgm:pt modelId="{72C39993-08D4-4A71-B7DC-9E3470CCBDB0}" type="pres">
      <dgm:prSet presAssocID="{4A915325-1E69-4E64-8624-27C7E8D8FFA2}" presName="sibTrans" presStyleCnt="0"/>
      <dgm:spPr/>
    </dgm:pt>
    <dgm:pt modelId="{2A1D5FDD-F8BF-4CD6-84E4-A23AF1C98A7C}" type="pres">
      <dgm:prSet presAssocID="{1FFF0A41-4B31-46F2-8BEE-8F421B548519}" presName="composite" presStyleCnt="0"/>
      <dgm:spPr/>
    </dgm:pt>
    <dgm:pt modelId="{0903487D-71A8-457D-A201-8DA963FF92DD}" type="pres">
      <dgm:prSet presAssocID="{1FFF0A41-4B31-46F2-8BEE-8F421B548519}" presName="FirstChild" presStyleLbl="revTx" presStyleIdx="5" presStyleCnt="6">
        <dgm:presLayoutVars>
          <dgm:chMax val="0"/>
          <dgm:chPref val="0"/>
          <dgm:bulletEnabled val="1"/>
        </dgm:presLayoutVars>
      </dgm:prSet>
      <dgm:spPr/>
    </dgm:pt>
    <dgm:pt modelId="{81C2F360-4583-4D44-BB68-B4AD1DF2275E}" type="pres">
      <dgm:prSet presAssocID="{1FFF0A41-4B31-46F2-8BEE-8F421B548519}" presName="Parent" presStyleLbl="alignNode1" presStyleIdx="5" presStyleCnt="6">
        <dgm:presLayoutVars>
          <dgm:chMax val="3"/>
          <dgm:chPref val="3"/>
          <dgm:bulletEnabled val="1"/>
        </dgm:presLayoutVars>
      </dgm:prSet>
      <dgm:spPr/>
    </dgm:pt>
    <dgm:pt modelId="{BDC4E457-F6D3-4198-B0AD-D31CC4545BA0}" type="pres">
      <dgm:prSet presAssocID="{1FFF0A41-4B31-46F2-8BEE-8F421B548519}" presName="Accent" presStyleLbl="parChTrans1D1" presStyleIdx="5" presStyleCnt="6"/>
      <dgm:spPr/>
    </dgm:pt>
  </dgm:ptLst>
  <dgm:cxnLst>
    <dgm:cxn modelId="{5B9A521C-A72A-4E1D-A497-E645E9A5ABAB}" srcId="{28B1D7C6-B983-4B17-88C4-9EE7FA1DD250}" destId="{8A726E13-9B82-4670-9C5E-CC59006BF871}" srcOrd="0" destOrd="0" parTransId="{020B38E4-8B40-42B0-8189-B70CFE50CAEB}" sibTransId="{B8078A98-5C39-41F4-9E7B-4A7FFFF56067}"/>
    <dgm:cxn modelId="{696DBF1E-F322-4A2D-A623-5AB122F0BF18}" srcId="{BB89FD8F-B278-4D59-8943-32AB16AC66EF}" destId="{1FE59245-457C-4358-ACE3-45E091BB8AE8}" srcOrd="2" destOrd="0" parTransId="{79C56DDC-ABF4-4F4B-94AD-5EDF6AE60043}" sibTransId="{9FE3358E-E82F-4EFC-8D2B-0E4D48CE470E}"/>
    <dgm:cxn modelId="{FB6FD541-9E61-40E0-B99E-4AF17BAE8ACB}" srcId="{42468859-D9ED-49B1-9F99-469682C50686}" destId="{4A3C376C-A71C-4FB9-AD33-D9171275232B}" srcOrd="0" destOrd="0" parTransId="{9A3D65DF-9895-446E-BBE8-A9A3091B7AD1}" sibTransId="{71D18F73-9A7D-43B9-9593-C6DE3695B466}"/>
    <dgm:cxn modelId="{80158943-D89E-44FE-B589-7D3C992BBD6E}" type="presOf" srcId="{AA492203-C16C-4D56-B0CE-03CC57627474}" destId="{0903487D-71A8-457D-A201-8DA963FF92DD}" srcOrd="0" destOrd="0" presId="urn:microsoft.com/office/officeart/2011/layout/TabList"/>
    <dgm:cxn modelId="{4FF7BD68-5409-4C2A-A243-9E7B0AF06FCF}" srcId="{FDB8AFC4-2113-4914-AF05-B2F5BE8B1EB7}" destId="{C4FD099B-97CA-4655-B793-0FF955DB9E02}" srcOrd="0" destOrd="0" parTransId="{FC638CCB-B7B6-45BD-BDAB-D52EAB0027D5}" sibTransId="{CDBA018C-8EE2-4FD0-A20F-EA304C419304}"/>
    <dgm:cxn modelId="{AEE17F4E-1EF3-4E5E-A4BA-AFC75BD7463A}" srcId="{BB89FD8F-B278-4D59-8943-32AB16AC66EF}" destId="{28B1D7C6-B983-4B17-88C4-9EE7FA1DD250}" srcOrd="0" destOrd="0" parTransId="{2A311396-F1E1-4F93-8D61-70605DCC9ADE}" sibTransId="{FEBF6AAD-5A67-4049-BE3E-D8C84BAE44DC}"/>
    <dgm:cxn modelId="{282F2C56-E9C2-420F-B46E-EC202591CF14}" type="presOf" srcId="{D45CABD4-0E2B-4B52-A5A9-CE55C795748B}" destId="{DE47376B-03AB-4CFB-9745-7EC2F6A80079}" srcOrd="0" destOrd="0" presId="urn:microsoft.com/office/officeart/2011/layout/TabList"/>
    <dgm:cxn modelId="{5D84AD7C-C2CD-4D20-A518-1D47EC4F59E6}" type="presOf" srcId="{1FFF0A41-4B31-46F2-8BEE-8F421B548519}" destId="{81C2F360-4583-4D44-BB68-B4AD1DF2275E}" srcOrd="0" destOrd="0" presId="urn:microsoft.com/office/officeart/2011/layout/TabList"/>
    <dgm:cxn modelId="{918B5D7F-A10F-4085-BA9A-97872088A4B1}" srcId="{1FE59245-457C-4358-ACE3-45E091BB8AE8}" destId="{DE9033EE-629D-4221-95EC-267684A25E0E}" srcOrd="0" destOrd="0" parTransId="{C214E305-55B5-4BAB-8EDD-B99B91281281}" sibTransId="{BBB8862B-106D-4E44-BC77-382C608AB403}"/>
    <dgm:cxn modelId="{A1D52685-9F08-43AA-9720-27A0B00F3DD1}" type="presOf" srcId="{C4FD099B-97CA-4655-B793-0FF955DB9E02}" destId="{6E482C3E-C79E-4C9C-BFE1-2B0DCEED7E47}" srcOrd="0" destOrd="0" presId="urn:microsoft.com/office/officeart/2011/layout/TabList"/>
    <dgm:cxn modelId="{D9714A92-768D-418F-890C-5A59C4D68647}" type="presOf" srcId="{FDB8AFC4-2113-4914-AF05-B2F5BE8B1EB7}" destId="{F9570B6C-F9D1-47B1-B06A-0CCEAD9F2829}" srcOrd="0" destOrd="0" presId="urn:microsoft.com/office/officeart/2011/layout/TabList"/>
    <dgm:cxn modelId="{AD9485A2-212A-4E47-B6D7-3035D3667240}" type="presOf" srcId="{DE9033EE-629D-4221-95EC-267684A25E0E}" destId="{318AAB20-CD9F-45AB-AA61-1BC496AEF27C}" srcOrd="0" destOrd="0" presId="urn:microsoft.com/office/officeart/2011/layout/TabList"/>
    <dgm:cxn modelId="{AB2822A3-491E-427C-B0E4-F44E016BCB99}" type="presOf" srcId="{1FE59245-457C-4358-ACE3-45E091BB8AE8}" destId="{BCF0C2AF-8040-4BA5-A011-3418C2F67FC8}" srcOrd="0" destOrd="0" presId="urn:microsoft.com/office/officeart/2011/layout/TabList"/>
    <dgm:cxn modelId="{0037E8AB-954D-4108-B4F1-F01D02CEF60E}" type="presOf" srcId="{42468859-D9ED-49B1-9F99-469682C50686}" destId="{7ACF650B-583B-4474-B9B1-0A995C9C1E4D}" srcOrd="0" destOrd="0" presId="urn:microsoft.com/office/officeart/2011/layout/TabList"/>
    <dgm:cxn modelId="{EFA081B2-676D-49BB-A870-AD212B97EDBE}" srcId="{D45CABD4-0E2B-4B52-A5A9-CE55C795748B}" destId="{ABF87A72-84A9-4B73-B630-B70839ACE591}" srcOrd="0" destOrd="0" parTransId="{4C343881-70EB-4DEE-8229-9DFEC6028C15}" sibTransId="{07FC0372-7ABF-4EBA-866B-C4F4BAD2DBAB}"/>
    <dgm:cxn modelId="{112013BF-3E57-4FB1-A2B7-9E192C1227B3}" srcId="{BB89FD8F-B278-4D59-8943-32AB16AC66EF}" destId="{42468859-D9ED-49B1-9F99-469682C50686}" srcOrd="4" destOrd="0" parTransId="{7BD36376-1F68-4A3E-8097-580B08FED860}" sibTransId="{4A915325-1E69-4E64-8624-27C7E8D8FFA2}"/>
    <dgm:cxn modelId="{2ECE2EC4-DA48-44DD-B044-D497906C61EC}" type="presOf" srcId="{28B1D7C6-B983-4B17-88C4-9EE7FA1DD250}" destId="{70AB8185-8EFD-45DA-AF85-7A97799FB92C}" srcOrd="0" destOrd="0" presId="urn:microsoft.com/office/officeart/2011/layout/TabList"/>
    <dgm:cxn modelId="{888676C7-9949-466C-9435-5C456091C92B}" srcId="{BB89FD8F-B278-4D59-8943-32AB16AC66EF}" destId="{D45CABD4-0E2B-4B52-A5A9-CE55C795748B}" srcOrd="3" destOrd="0" parTransId="{DE765805-1CB6-4A32-9D96-BD0B046C6F4C}" sibTransId="{42A4EA52-58DC-43CA-912D-117A4A9BD6B0}"/>
    <dgm:cxn modelId="{1E6E69C8-9119-468E-A98F-87C13DE6B619}" srcId="{BB89FD8F-B278-4D59-8943-32AB16AC66EF}" destId="{1FFF0A41-4B31-46F2-8BEE-8F421B548519}" srcOrd="5" destOrd="0" parTransId="{066D040D-86F7-4CFB-8DD4-1262C880EA85}" sibTransId="{C5354CE5-57CB-4670-A76A-F519561AE6F0}"/>
    <dgm:cxn modelId="{E8DEB9E6-6C15-4CFE-BEE5-8E1C3F3D0729}" srcId="{1FFF0A41-4B31-46F2-8BEE-8F421B548519}" destId="{AA492203-C16C-4D56-B0CE-03CC57627474}" srcOrd="0" destOrd="0" parTransId="{1635C9CD-7A08-40C4-98BC-C2218086E627}" sibTransId="{33E5D3E8-553F-4AE3-872B-A1A30B380004}"/>
    <dgm:cxn modelId="{32F9FFEA-CD4B-43C2-971C-2457C26C887A}" srcId="{BB89FD8F-B278-4D59-8943-32AB16AC66EF}" destId="{FDB8AFC4-2113-4914-AF05-B2F5BE8B1EB7}" srcOrd="1" destOrd="0" parTransId="{57DB8382-195B-417B-8FDB-9E6A38F267E4}" sibTransId="{BDA9779D-4E6A-4229-910F-FA7F355FD6E0}"/>
    <dgm:cxn modelId="{744EE2ED-569A-441C-81CF-D8403DE15DEA}" type="presOf" srcId="{4A3C376C-A71C-4FB9-AD33-D9171275232B}" destId="{F772A422-5C70-4F67-A84A-BDA4EC56163B}" srcOrd="0" destOrd="0" presId="urn:microsoft.com/office/officeart/2011/layout/TabList"/>
    <dgm:cxn modelId="{86AE14F2-D971-45B0-B419-987562CA8B44}" type="presOf" srcId="{8A726E13-9B82-4670-9C5E-CC59006BF871}" destId="{CCD7531D-69B7-404C-865D-A4B36597044E}" srcOrd="0" destOrd="0" presId="urn:microsoft.com/office/officeart/2011/layout/TabList"/>
    <dgm:cxn modelId="{35D40EF3-D6CB-442B-8DE7-FF9C8E07DE35}" type="presOf" srcId="{BB89FD8F-B278-4D59-8943-32AB16AC66EF}" destId="{9D0CFA46-96AE-401B-9103-9AD78E641C1A}" srcOrd="0" destOrd="0" presId="urn:microsoft.com/office/officeart/2011/layout/TabList"/>
    <dgm:cxn modelId="{033D88F5-A00B-4996-A5D5-C7CA0BBA4C95}" type="presOf" srcId="{ABF87A72-84A9-4B73-B630-B70839ACE591}" destId="{092FCD26-EF1F-46A8-82DC-44083AAA74A6}" srcOrd="0" destOrd="0" presId="urn:microsoft.com/office/officeart/2011/layout/TabList"/>
    <dgm:cxn modelId="{B54D63FF-6CE5-45EA-AB52-EE898E931065}" type="presParOf" srcId="{9D0CFA46-96AE-401B-9103-9AD78E641C1A}" destId="{2255D657-7A07-4888-85DC-1E9C936770E2}" srcOrd="0" destOrd="0" presId="urn:microsoft.com/office/officeart/2011/layout/TabList"/>
    <dgm:cxn modelId="{B3955CB2-6272-4CD6-B03B-8A846F9B6DE7}" type="presParOf" srcId="{2255D657-7A07-4888-85DC-1E9C936770E2}" destId="{CCD7531D-69B7-404C-865D-A4B36597044E}" srcOrd="0" destOrd="0" presId="urn:microsoft.com/office/officeart/2011/layout/TabList"/>
    <dgm:cxn modelId="{B63D7BFE-7BBE-4D60-B920-2F5CFA5CB56E}" type="presParOf" srcId="{2255D657-7A07-4888-85DC-1E9C936770E2}" destId="{70AB8185-8EFD-45DA-AF85-7A97799FB92C}" srcOrd="1" destOrd="0" presId="urn:microsoft.com/office/officeart/2011/layout/TabList"/>
    <dgm:cxn modelId="{1C80DF5C-B697-4EC2-980C-F4EB05C50915}" type="presParOf" srcId="{2255D657-7A07-4888-85DC-1E9C936770E2}" destId="{495601FA-9858-45AA-8A8B-749F99DAEE01}" srcOrd="2" destOrd="0" presId="urn:microsoft.com/office/officeart/2011/layout/TabList"/>
    <dgm:cxn modelId="{3C76D4E6-24A5-4054-8872-9EF25C2EE85E}" type="presParOf" srcId="{9D0CFA46-96AE-401B-9103-9AD78E641C1A}" destId="{88CB7C1E-1B25-40FB-89B8-C2D08EB4C786}" srcOrd="1" destOrd="0" presId="urn:microsoft.com/office/officeart/2011/layout/TabList"/>
    <dgm:cxn modelId="{0E74FD16-ECC3-4967-8B02-FA6F7169BA0D}" type="presParOf" srcId="{9D0CFA46-96AE-401B-9103-9AD78E641C1A}" destId="{ADDC7D7E-4587-48FB-9B4B-0B828A8E7C17}" srcOrd="2" destOrd="0" presId="urn:microsoft.com/office/officeart/2011/layout/TabList"/>
    <dgm:cxn modelId="{B1D3DC1E-D85F-4755-914E-CAB84038262F}" type="presParOf" srcId="{ADDC7D7E-4587-48FB-9B4B-0B828A8E7C17}" destId="{6E482C3E-C79E-4C9C-BFE1-2B0DCEED7E47}" srcOrd="0" destOrd="0" presId="urn:microsoft.com/office/officeart/2011/layout/TabList"/>
    <dgm:cxn modelId="{14BBD769-FBDF-4238-84FB-A92C7E0AA487}" type="presParOf" srcId="{ADDC7D7E-4587-48FB-9B4B-0B828A8E7C17}" destId="{F9570B6C-F9D1-47B1-B06A-0CCEAD9F2829}" srcOrd="1" destOrd="0" presId="urn:microsoft.com/office/officeart/2011/layout/TabList"/>
    <dgm:cxn modelId="{FF5D0B93-11FE-4239-B795-9189DA0F6568}" type="presParOf" srcId="{ADDC7D7E-4587-48FB-9B4B-0B828A8E7C17}" destId="{3CF67F10-DAA1-46C3-8490-D12DB16FAF7B}" srcOrd="2" destOrd="0" presId="urn:microsoft.com/office/officeart/2011/layout/TabList"/>
    <dgm:cxn modelId="{8C8E2EEE-116C-421D-8EA4-AE34D4FFEB2A}" type="presParOf" srcId="{9D0CFA46-96AE-401B-9103-9AD78E641C1A}" destId="{273B9D35-06F9-4B80-90AF-29FBC99CBA85}" srcOrd="3" destOrd="0" presId="urn:microsoft.com/office/officeart/2011/layout/TabList"/>
    <dgm:cxn modelId="{53C6F45B-AA87-4F42-AAA3-9328FAEF7899}" type="presParOf" srcId="{9D0CFA46-96AE-401B-9103-9AD78E641C1A}" destId="{1482A8D4-C6EF-43CF-9579-F3EB5F3CC5DA}" srcOrd="4" destOrd="0" presId="urn:microsoft.com/office/officeart/2011/layout/TabList"/>
    <dgm:cxn modelId="{DB09BECB-2669-4E30-898C-A5EF625CB552}" type="presParOf" srcId="{1482A8D4-C6EF-43CF-9579-F3EB5F3CC5DA}" destId="{318AAB20-CD9F-45AB-AA61-1BC496AEF27C}" srcOrd="0" destOrd="0" presId="urn:microsoft.com/office/officeart/2011/layout/TabList"/>
    <dgm:cxn modelId="{009D6A21-789A-4CD9-8801-A59B14E3E081}" type="presParOf" srcId="{1482A8D4-C6EF-43CF-9579-F3EB5F3CC5DA}" destId="{BCF0C2AF-8040-4BA5-A011-3418C2F67FC8}" srcOrd="1" destOrd="0" presId="urn:microsoft.com/office/officeart/2011/layout/TabList"/>
    <dgm:cxn modelId="{76DB500B-5C89-4803-8EFC-B6A37546D3EE}" type="presParOf" srcId="{1482A8D4-C6EF-43CF-9579-F3EB5F3CC5DA}" destId="{70D0A438-5E7E-4711-AEAC-2ECBD4F2C39F}" srcOrd="2" destOrd="0" presId="urn:microsoft.com/office/officeart/2011/layout/TabList"/>
    <dgm:cxn modelId="{1F3A7293-C95A-49EE-8D8A-3D6D73BE9AA1}" type="presParOf" srcId="{9D0CFA46-96AE-401B-9103-9AD78E641C1A}" destId="{47963489-22EC-45BD-A64C-F4F5879A471F}" srcOrd="5" destOrd="0" presId="urn:microsoft.com/office/officeart/2011/layout/TabList"/>
    <dgm:cxn modelId="{D8B9E252-0DBE-469B-B8A8-2E668170245A}" type="presParOf" srcId="{9D0CFA46-96AE-401B-9103-9AD78E641C1A}" destId="{2CEAB47D-8FE9-457E-BB8A-81E6AA1A570D}" srcOrd="6" destOrd="0" presId="urn:microsoft.com/office/officeart/2011/layout/TabList"/>
    <dgm:cxn modelId="{915E1780-BB57-4788-AFBA-CEEC75FAD5B3}" type="presParOf" srcId="{2CEAB47D-8FE9-457E-BB8A-81E6AA1A570D}" destId="{092FCD26-EF1F-46A8-82DC-44083AAA74A6}" srcOrd="0" destOrd="0" presId="urn:microsoft.com/office/officeart/2011/layout/TabList"/>
    <dgm:cxn modelId="{0F2BC173-8584-4871-B777-EBF8A994356F}" type="presParOf" srcId="{2CEAB47D-8FE9-457E-BB8A-81E6AA1A570D}" destId="{DE47376B-03AB-4CFB-9745-7EC2F6A80079}" srcOrd="1" destOrd="0" presId="urn:microsoft.com/office/officeart/2011/layout/TabList"/>
    <dgm:cxn modelId="{74B5FC54-538E-4CFF-9819-008DDE910C46}" type="presParOf" srcId="{2CEAB47D-8FE9-457E-BB8A-81E6AA1A570D}" destId="{F54749A2-DFBA-428D-BDFC-6BCF0A2E1B7B}" srcOrd="2" destOrd="0" presId="urn:microsoft.com/office/officeart/2011/layout/TabList"/>
    <dgm:cxn modelId="{CFFB4813-15F1-48A7-8426-D36CA68CBEF6}" type="presParOf" srcId="{9D0CFA46-96AE-401B-9103-9AD78E641C1A}" destId="{3A7F1135-5CD7-4937-A6C4-842691673BE9}" srcOrd="7" destOrd="0" presId="urn:microsoft.com/office/officeart/2011/layout/TabList"/>
    <dgm:cxn modelId="{8E266EEE-116D-4234-A773-438A64611659}" type="presParOf" srcId="{9D0CFA46-96AE-401B-9103-9AD78E641C1A}" destId="{C7C370E0-84D5-4325-B1D8-1CFF5D302481}" srcOrd="8" destOrd="0" presId="urn:microsoft.com/office/officeart/2011/layout/TabList"/>
    <dgm:cxn modelId="{A947640E-B463-4CFA-BC80-8DE7726AD698}" type="presParOf" srcId="{C7C370E0-84D5-4325-B1D8-1CFF5D302481}" destId="{F772A422-5C70-4F67-A84A-BDA4EC56163B}" srcOrd="0" destOrd="0" presId="urn:microsoft.com/office/officeart/2011/layout/TabList"/>
    <dgm:cxn modelId="{01B6CED8-166B-4E78-9253-2281A18470A3}" type="presParOf" srcId="{C7C370E0-84D5-4325-B1D8-1CFF5D302481}" destId="{7ACF650B-583B-4474-B9B1-0A995C9C1E4D}" srcOrd="1" destOrd="0" presId="urn:microsoft.com/office/officeart/2011/layout/TabList"/>
    <dgm:cxn modelId="{AE0D34DA-059C-4482-8C69-8AFA83ECEFD3}" type="presParOf" srcId="{C7C370E0-84D5-4325-B1D8-1CFF5D302481}" destId="{08F65A60-EFBB-4C48-A394-370379815520}" srcOrd="2" destOrd="0" presId="urn:microsoft.com/office/officeart/2011/layout/TabList"/>
    <dgm:cxn modelId="{132B78C9-33C6-4BA8-A66A-1EDA2124BC39}" type="presParOf" srcId="{9D0CFA46-96AE-401B-9103-9AD78E641C1A}" destId="{72C39993-08D4-4A71-B7DC-9E3470CCBDB0}" srcOrd="9" destOrd="0" presId="urn:microsoft.com/office/officeart/2011/layout/TabList"/>
    <dgm:cxn modelId="{140A4A57-962B-4A9C-B083-83474E0AF6E8}" type="presParOf" srcId="{9D0CFA46-96AE-401B-9103-9AD78E641C1A}" destId="{2A1D5FDD-F8BF-4CD6-84E4-A23AF1C98A7C}" srcOrd="10" destOrd="0" presId="urn:microsoft.com/office/officeart/2011/layout/TabList"/>
    <dgm:cxn modelId="{40DFAA20-0F78-47FD-AF07-B81D6B7F25AE}" type="presParOf" srcId="{2A1D5FDD-F8BF-4CD6-84E4-A23AF1C98A7C}" destId="{0903487D-71A8-457D-A201-8DA963FF92DD}" srcOrd="0" destOrd="0" presId="urn:microsoft.com/office/officeart/2011/layout/TabList"/>
    <dgm:cxn modelId="{95189D88-78BF-4399-A836-B019F3E45F6D}" type="presParOf" srcId="{2A1D5FDD-F8BF-4CD6-84E4-A23AF1C98A7C}" destId="{81C2F360-4583-4D44-BB68-B4AD1DF2275E}" srcOrd="1" destOrd="0" presId="urn:microsoft.com/office/officeart/2011/layout/TabList"/>
    <dgm:cxn modelId="{512CDD7B-7B7F-4412-98BA-31B5850DDAF4}" type="presParOf" srcId="{2A1D5FDD-F8BF-4CD6-84E4-A23AF1C98A7C}" destId="{BDC4E457-F6D3-4198-B0AD-D31CC4545BA0}"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2D911-F016-47A5-948C-724A58D3B933}">
      <dsp:nvSpPr>
        <dsp:cNvPr id="0" name=""/>
        <dsp:cNvSpPr/>
      </dsp:nvSpPr>
      <dsp:spPr>
        <a:xfrm>
          <a:off x="-5486466" y="-840138"/>
          <a:ext cx="6533406" cy="6533406"/>
        </a:xfrm>
        <a:prstGeom prst="blockArc">
          <a:avLst>
            <a:gd name="adj1" fmla="val 18900000"/>
            <a:gd name="adj2" fmla="val 2700000"/>
            <a:gd name="adj3" fmla="val 331"/>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7762F9-9F09-4A5D-AB91-6D85645D4FC2}">
      <dsp:nvSpPr>
        <dsp:cNvPr id="0" name=""/>
        <dsp:cNvSpPr/>
      </dsp:nvSpPr>
      <dsp:spPr>
        <a:xfrm>
          <a:off x="673614" y="485313"/>
          <a:ext cx="10125186" cy="97062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0434"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1"/>
              </a:solidFill>
            </a:rPr>
            <a:t>Demonstration speeches are sometimes referred to as "process" or “how to” speeches because they often entail demonstrating something. </a:t>
          </a:r>
        </a:p>
      </dsp:txBody>
      <dsp:txXfrm>
        <a:off x="673614" y="485313"/>
        <a:ext cx="10125186" cy="970626"/>
      </dsp:txXfrm>
    </dsp:sp>
    <dsp:sp modelId="{176B1EAC-9A58-4C32-BEB5-D2F87BCD7DEF}">
      <dsp:nvSpPr>
        <dsp:cNvPr id="0" name=""/>
        <dsp:cNvSpPr/>
      </dsp:nvSpPr>
      <dsp:spPr>
        <a:xfrm>
          <a:off x="66973" y="363984"/>
          <a:ext cx="1213282" cy="1213282"/>
        </a:xfrm>
        <a:prstGeom prst="ellipse">
          <a:avLst/>
        </a:prstGeom>
        <a:solidFill>
          <a:schemeClr val="accent4">
            <a:lumMod val="60000"/>
            <a:lumOff val="4000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A64332-6B97-4095-B913-921AE75347EB}">
      <dsp:nvSpPr>
        <dsp:cNvPr id="0" name=""/>
        <dsp:cNvSpPr/>
      </dsp:nvSpPr>
      <dsp:spPr>
        <a:xfrm>
          <a:off x="1026436" y="1941252"/>
          <a:ext cx="9772363" cy="97062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0434"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1"/>
              </a:solidFill>
            </a:rPr>
            <a:t>These speeches require you to provide steps that will help your audience understand how to accomplish a specific task or process.</a:t>
          </a:r>
        </a:p>
      </dsp:txBody>
      <dsp:txXfrm>
        <a:off x="1026436" y="1941252"/>
        <a:ext cx="9772363" cy="970626"/>
      </dsp:txXfrm>
    </dsp:sp>
    <dsp:sp modelId="{35A2D661-5954-4B0A-A2E3-59B065410D80}">
      <dsp:nvSpPr>
        <dsp:cNvPr id="0" name=""/>
        <dsp:cNvSpPr/>
      </dsp:nvSpPr>
      <dsp:spPr>
        <a:xfrm>
          <a:off x="419795" y="1819923"/>
          <a:ext cx="1213282" cy="1213282"/>
        </a:xfrm>
        <a:prstGeom prst="ellipse">
          <a:avLst/>
        </a:prstGeom>
        <a:solidFill>
          <a:schemeClr val="accent2"/>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90CD69-9316-4CB3-8452-F18CCD7BE94C}">
      <dsp:nvSpPr>
        <dsp:cNvPr id="0" name=""/>
        <dsp:cNvSpPr/>
      </dsp:nvSpPr>
      <dsp:spPr>
        <a:xfrm>
          <a:off x="673614" y="3497772"/>
          <a:ext cx="10125186" cy="76946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0434" tIns="45720" rIns="45720" bIns="45720" numCol="1" spcCol="1270" anchor="ctr" anchorCtr="0">
          <a:noAutofit/>
        </a:bodyPr>
        <a:lstStyle/>
        <a:p>
          <a:pPr marL="0" lvl="0" indent="0" algn="l" defTabSz="800100">
            <a:lnSpc>
              <a:spcPct val="90000"/>
            </a:lnSpc>
            <a:spcBef>
              <a:spcPct val="0"/>
            </a:spcBef>
            <a:spcAft>
              <a:spcPct val="35000"/>
            </a:spcAft>
            <a:buNone/>
          </a:pPr>
          <a:endParaRPr lang="en-US" sz="1800" b="1" kern="1200" dirty="0">
            <a:solidFill>
              <a:schemeClr val="bg1"/>
            </a:solidFill>
          </a:endParaRPr>
        </a:p>
        <a:p>
          <a:pPr marL="0" lvl="0" indent="0" algn="l" defTabSz="800100">
            <a:lnSpc>
              <a:spcPct val="90000"/>
            </a:lnSpc>
            <a:spcBef>
              <a:spcPct val="0"/>
            </a:spcBef>
            <a:spcAft>
              <a:spcPct val="35000"/>
            </a:spcAft>
            <a:buNone/>
          </a:pPr>
          <a:r>
            <a:rPr lang="en-US" sz="1800" b="1" kern="1200" dirty="0">
              <a:solidFill>
                <a:schemeClr val="bg1"/>
              </a:solidFill>
            </a:rPr>
            <a:t>A Demonstrative Speech is one in which you will demonstrate to your audience how to do something. It is easiest to decide on a topic if you start with a verb, such as:</a:t>
          </a:r>
        </a:p>
        <a:p>
          <a:pPr marL="0" lvl="0" indent="0" algn="l" defTabSz="800100">
            <a:lnSpc>
              <a:spcPct val="90000"/>
            </a:lnSpc>
            <a:spcBef>
              <a:spcPct val="0"/>
            </a:spcBef>
            <a:spcAft>
              <a:spcPct val="35000"/>
            </a:spcAft>
            <a:buNone/>
          </a:pPr>
          <a:endParaRPr lang="en-US" sz="1400" kern="1200" dirty="0"/>
        </a:p>
      </dsp:txBody>
      <dsp:txXfrm>
        <a:off x="673614" y="3497772"/>
        <a:ext cx="10125186" cy="769463"/>
      </dsp:txXfrm>
    </dsp:sp>
    <dsp:sp modelId="{6956A53C-CEB3-471E-9EFC-F05183DCA4C0}">
      <dsp:nvSpPr>
        <dsp:cNvPr id="0" name=""/>
        <dsp:cNvSpPr/>
      </dsp:nvSpPr>
      <dsp:spPr>
        <a:xfrm>
          <a:off x="66973" y="3275862"/>
          <a:ext cx="1213282" cy="1213282"/>
        </a:xfrm>
        <a:prstGeom prst="ellipse">
          <a:avLst/>
        </a:prstGeom>
        <a:solidFill>
          <a:schemeClr val="accent3">
            <a:lumMod val="7500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27778-5D13-4E58-9B70-B9D530C53D59}">
      <dsp:nvSpPr>
        <dsp:cNvPr id="0" name=""/>
        <dsp:cNvSpPr/>
      </dsp:nvSpPr>
      <dsp:spPr>
        <a:xfrm>
          <a:off x="1088249" y="2203"/>
          <a:ext cx="3224119" cy="193447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1" kern="1200" dirty="0">
              <a:solidFill>
                <a:schemeClr val="bg1"/>
              </a:solidFill>
            </a:rPr>
            <a:t>A process</a:t>
          </a:r>
        </a:p>
      </dsp:txBody>
      <dsp:txXfrm>
        <a:off x="1088249" y="2203"/>
        <a:ext cx="3224119" cy="1934471"/>
      </dsp:txXfrm>
    </dsp:sp>
    <dsp:sp modelId="{B2212F10-79BD-4861-B4F0-9E6277B9991F}">
      <dsp:nvSpPr>
        <dsp:cNvPr id="0" name=""/>
        <dsp:cNvSpPr/>
      </dsp:nvSpPr>
      <dsp:spPr>
        <a:xfrm>
          <a:off x="4634780" y="2203"/>
          <a:ext cx="3224119" cy="1934471"/>
        </a:xfrm>
        <a:prstGeom prst="rect">
          <a:avLst/>
        </a:prstGeom>
        <a:solidFill>
          <a:schemeClr val="accent3">
            <a:hueOff val="3283952"/>
            <a:satOff val="-25316"/>
            <a:lumOff val="6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1" kern="1200" dirty="0">
              <a:solidFill>
                <a:schemeClr val="bg1"/>
              </a:solidFill>
            </a:rPr>
            <a:t>How an activity/task is done</a:t>
          </a:r>
        </a:p>
      </dsp:txBody>
      <dsp:txXfrm>
        <a:off x="4634780" y="2203"/>
        <a:ext cx="3224119" cy="1934471"/>
      </dsp:txXfrm>
    </dsp:sp>
    <dsp:sp modelId="{2B8EFE61-ABF5-4C43-8784-1B174F62B743}">
      <dsp:nvSpPr>
        <dsp:cNvPr id="0" name=""/>
        <dsp:cNvSpPr/>
      </dsp:nvSpPr>
      <dsp:spPr>
        <a:xfrm>
          <a:off x="2861515" y="2259086"/>
          <a:ext cx="3224119" cy="1934471"/>
        </a:xfrm>
        <a:prstGeom prst="rect">
          <a:avLst/>
        </a:prstGeom>
        <a:solidFill>
          <a:schemeClr val="accent3">
            <a:hueOff val="6567904"/>
            <a:satOff val="-50632"/>
            <a:lumOff val="13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1" kern="1200" dirty="0">
              <a:solidFill>
                <a:schemeClr val="bg1"/>
              </a:solidFill>
            </a:rPr>
            <a:t>How to use a given object or a thing</a:t>
          </a:r>
        </a:p>
      </dsp:txBody>
      <dsp:txXfrm>
        <a:off x="2861515" y="2259086"/>
        <a:ext cx="3224119" cy="19344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933B1-1E28-4497-9A2B-1AAE8BDB8878}">
      <dsp:nvSpPr>
        <dsp:cNvPr id="0" name=""/>
        <dsp:cNvSpPr/>
      </dsp:nvSpPr>
      <dsp:spPr>
        <a:xfrm>
          <a:off x="0" y="0"/>
          <a:ext cx="8947150"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DC403A-8CB2-4E48-BFAF-131E2B12535B}">
      <dsp:nvSpPr>
        <dsp:cNvPr id="0" name=""/>
        <dsp:cNvSpPr/>
      </dsp:nvSpPr>
      <dsp:spPr>
        <a:xfrm>
          <a:off x="0" y="0"/>
          <a:ext cx="1789430" cy="2097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Determine the purpose</a:t>
          </a:r>
        </a:p>
      </dsp:txBody>
      <dsp:txXfrm>
        <a:off x="0" y="0"/>
        <a:ext cx="1789430" cy="2097881"/>
      </dsp:txXfrm>
    </dsp:sp>
    <dsp:sp modelId="{1CEFC6D7-12E5-42A4-A5DA-681882B73954}">
      <dsp:nvSpPr>
        <dsp:cNvPr id="0" name=""/>
        <dsp:cNvSpPr/>
      </dsp:nvSpPr>
      <dsp:spPr>
        <a:xfrm>
          <a:off x="1923637" y="95265"/>
          <a:ext cx="7023512" cy="1905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1923637" y="95265"/>
        <a:ext cx="7023512" cy="1905302"/>
      </dsp:txXfrm>
    </dsp:sp>
    <dsp:sp modelId="{BD9B1863-49B9-4A9F-A6FE-7189E67DBD47}">
      <dsp:nvSpPr>
        <dsp:cNvPr id="0" name=""/>
        <dsp:cNvSpPr/>
      </dsp:nvSpPr>
      <dsp:spPr>
        <a:xfrm>
          <a:off x="1789430" y="2000567"/>
          <a:ext cx="7157720" cy="0"/>
        </a:xfrm>
        <a:prstGeom prst="line">
          <a:avLst/>
        </a:prstGeom>
        <a:solidFill>
          <a:schemeClr val="accent3">
            <a:hueOff val="0"/>
            <a:satOff val="0"/>
            <a:lumOff val="0"/>
            <a:alphaOff val="0"/>
          </a:schemeClr>
        </a:solidFill>
        <a:ln w="19050"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E37808-C6A8-4A85-A644-CF63BB30E105}">
      <dsp:nvSpPr>
        <dsp:cNvPr id="0" name=""/>
        <dsp:cNvSpPr/>
      </dsp:nvSpPr>
      <dsp:spPr>
        <a:xfrm>
          <a:off x="0" y="2097881"/>
          <a:ext cx="8947150" cy="0"/>
        </a:xfrm>
        <a:prstGeom prst="line">
          <a:avLst/>
        </a:prstGeom>
        <a:solidFill>
          <a:schemeClr val="accent3">
            <a:hueOff val="6567904"/>
            <a:satOff val="-50632"/>
            <a:lumOff val="1373"/>
            <a:alphaOff val="0"/>
          </a:schemeClr>
        </a:solidFill>
        <a:ln w="19050" cap="rnd" cmpd="sng" algn="ctr">
          <a:solidFill>
            <a:schemeClr val="accent3">
              <a:hueOff val="6567904"/>
              <a:satOff val="-50632"/>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6785E-89BA-448F-9D49-53019CD92D43}">
      <dsp:nvSpPr>
        <dsp:cNvPr id="0" name=""/>
        <dsp:cNvSpPr/>
      </dsp:nvSpPr>
      <dsp:spPr>
        <a:xfrm>
          <a:off x="0" y="2097881"/>
          <a:ext cx="1789430" cy="2097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Audience</a:t>
          </a:r>
        </a:p>
      </dsp:txBody>
      <dsp:txXfrm>
        <a:off x="0" y="2097881"/>
        <a:ext cx="1789430" cy="2097881"/>
      </dsp:txXfrm>
    </dsp:sp>
    <dsp:sp modelId="{5B48B9FB-636F-4A23-B819-BAE9D3B28401}">
      <dsp:nvSpPr>
        <dsp:cNvPr id="0" name=""/>
        <dsp:cNvSpPr/>
      </dsp:nvSpPr>
      <dsp:spPr>
        <a:xfrm>
          <a:off x="1923637" y="2193146"/>
          <a:ext cx="7023512" cy="1905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1923637" y="2193146"/>
        <a:ext cx="7023512" cy="1905302"/>
      </dsp:txXfrm>
    </dsp:sp>
    <dsp:sp modelId="{520E2DA5-626C-4CA2-AA61-34DE28C0CEC2}">
      <dsp:nvSpPr>
        <dsp:cNvPr id="0" name=""/>
        <dsp:cNvSpPr/>
      </dsp:nvSpPr>
      <dsp:spPr>
        <a:xfrm>
          <a:off x="1789430" y="4098448"/>
          <a:ext cx="7157720" cy="0"/>
        </a:xfrm>
        <a:prstGeom prst="line">
          <a:avLst/>
        </a:prstGeom>
        <a:solidFill>
          <a:schemeClr val="accent3">
            <a:hueOff val="0"/>
            <a:satOff val="0"/>
            <a:lumOff val="0"/>
            <a:alphaOff val="0"/>
          </a:schemeClr>
        </a:solidFill>
        <a:ln w="19050"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C8E15-F1F0-45E1-8548-9BDF3D8EB079}">
      <dsp:nvSpPr>
        <dsp:cNvPr id="0" name=""/>
        <dsp:cNvSpPr/>
      </dsp:nvSpPr>
      <dsp:spPr>
        <a:xfrm>
          <a:off x="0" y="0"/>
          <a:ext cx="8947150"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525DC5-C0E7-428F-8C15-7B9339468290}">
      <dsp:nvSpPr>
        <dsp:cNvPr id="0" name=""/>
        <dsp:cNvSpPr/>
      </dsp:nvSpPr>
      <dsp:spPr>
        <a:xfrm>
          <a:off x="0" y="0"/>
          <a:ext cx="1789430" cy="2097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Research the software</a:t>
          </a:r>
        </a:p>
      </dsp:txBody>
      <dsp:txXfrm>
        <a:off x="0" y="0"/>
        <a:ext cx="1789430" cy="2097881"/>
      </dsp:txXfrm>
    </dsp:sp>
    <dsp:sp modelId="{D9299A49-7112-425E-8A4D-BB33EEF61DA1}">
      <dsp:nvSpPr>
        <dsp:cNvPr id="0" name=""/>
        <dsp:cNvSpPr/>
      </dsp:nvSpPr>
      <dsp:spPr>
        <a:xfrm>
          <a:off x="1923637" y="95265"/>
          <a:ext cx="7023512" cy="1905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1923637" y="95265"/>
        <a:ext cx="7023512" cy="1905302"/>
      </dsp:txXfrm>
    </dsp:sp>
    <dsp:sp modelId="{D395A26A-EAB6-4ABD-A22D-3523560B1E0F}">
      <dsp:nvSpPr>
        <dsp:cNvPr id="0" name=""/>
        <dsp:cNvSpPr/>
      </dsp:nvSpPr>
      <dsp:spPr>
        <a:xfrm>
          <a:off x="1789430" y="2000567"/>
          <a:ext cx="7157720" cy="0"/>
        </a:xfrm>
        <a:prstGeom prst="line">
          <a:avLst/>
        </a:prstGeom>
        <a:solidFill>
          <a:schemeClr val="accent3">
            <a:hueOff val="0"/>
            <a:satOff val="0"/>
            <a:lumOff val="0"/>
            <a:alphaOff val="0"/>
          </a:schemeClr>
        </a:solidFill>
        <a:ln w="19050"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A587BF-5891-4819-B016-9E125A8F746A}">
      <dsp:nvSpPr>
        <dsp:cNvPr id="0" name=""/>
        <dsp:cNvSpPr/>
      </dsp:nvSpPr>
      <dsp:spPr>
        <a:xfrm>
          <a:off x="0" y="2097881"/>
          <a:ext cx="8947150" cy="0"/>
        </a:xfrm>
        <a:prstGeom prst="line">
          <a:avLst/>
        </a:prstGeom>
        <a:solidFill>
          <a:schemeClr val="accent3">
            <a:hueOff val="6567904"/>
            <a:satOff val="-50632"/>
            <a:lumOff val="1373"/>
            <a:alphaOff val="0"/>
          </a:schemeClr>
        </a:solidFill>
        <a:ln w="19050" cap="rnd" cmpd="sng" algn="ctr">
          <a:solidFill>
            <a:schemeClr val="accent3">
              <a:hueOff val="6567904"/>
              <a:satOff val="-50632"/>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ABCE9-7F31-4FEC-972C-81DB142113CA}">
      <dsp:nvSpPr>
        <dsp:cNvPr id="0" name=""/>
        <dsp:cNvSpPr/>
      </dsp:nvSpPr>
      <dsp:spPr>
        <a:xfrm>
          <a:off x="0" y="2097881"/>
          <a:ext cx="1789430" cy="2097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Steps/Procedure to accomplish the tasks</a:t>
          </a:r>
        </a:p>
      </dsp:txBody>
      <dsp:txXfrm>
        <a:off x="0" y="2097881"/>
        <a:ext cx="1789430" cy="2097881"/>
      </dsp:txXfrm>
    </dsp:sp>
    <dsp:sp modelId="{9A801D82-9241-4A8F-9400-679CE0AF4E8B}">
      <dsp:nvSpPr>
        <dsp:cNvPr id="0" name=""/>
        <dsp:cNvSpPr/>
      </dsp:nvSpPr>
      <dsp:spPr>
        <a:xfrm>
          <a:off x="1923637" y="2193146"/>
          <a:ext cx="7023512" cy="1905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1923637" y="2193146"/>
        <a:ext cx="7023512" cy="1905302"/>
      </dsp:txXfrm>
    </dsp:sp>
    <dsp:sp modelId="{9DDB1EC6-98E2-4738-A331-22707D44C7AE}">
      <dsp:nvSpPr>
        <dsp:cNvPr id="0" name=""/>
        <dsp:cNvSpPr/>
      </dsp:nvSpPr>
      <dsp:spPr>
        <a:xfrm>
          <a:off x="1789430" y="4098448"/>
          <a:ext cx="7157720" cy="0"/>
        </a:xfrm>
        <a:prstGeom prst="line">
          <a:avLst/>
        </a:prstGeom>
        <a:solidFill>
          <a:schemeClr val="accent3">
            <a:hueOff val="0"/>
            <a:satOff val="0"/>
            <a:lumOff val="0"/>
            <a:alphaOff val="0"/>
          </a:schemeClr>
        </a:solidFill>
        <a:ln w="19050"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1734A-E400-4376-9914-7EA724CEAECC}">
      <dsp:nvSpPr>
        <dsp:cNvPr id="0" name=""/>
        <dsp:cNvSpPr/>
      </dsp:nvSpPr>
      <dsp:spPr>
        <a:xfrm>
          <a:off x="0" y="3581"/>
          <a:ext cx="8947150" cy="9594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bg1"/>
              </a:solidFill>
            </a:rPr>
            <a:t>Introduction</a:t>
          </a:r>
        </a:p>
      </dsp:txBody>
      <dsp:txXfrm>
        <a:off x="46834" y="50415"/>
        <a:ext cx="8853482" cy="865732"/>
      </dsp:txXfrm>
    </dsp:sp>
    <dsp:sp modelId="{D29B2153-C5C0-4D60-82B4-B8A1240C2A92}">
      <dsp:nvSpPr>
        <dsp:cNvPr id="0" name=""/>
        <dsp:cNvSpPr/>
      </dsp:nvSpPr>
      <dsp:spPr>
        <a:xfrm>
          <a:off x="0" y="962981"/>
          <a:ext cx="8947150" cy="3229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072"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dirty="0"/>
            <a:t>Introduce yourself</a:t>
          </a:r>
        </a:p>
        <a:p>
          <a:pPr marL="285750" lvl="1" indent="-285750" algn="l" defTabSz="1377950">
            <a:lnSpc>
              <a:spcPct val="90000"/>
            </a:lnSpc>
            <a:spcBef>
              <a:spcPct val="0"/>
            </a:spcBef>
            <a:spcAft>
              <a:spcPct val="20000"/>
            </a:spcAft>
            <a:buChar char="•"/>
          </a:pPr>
          <a:r>
            <a:rPr lang="en-US" sz="3100" kern="1200" dirty="0"/>
            <a:t>Announce the purpose of the speech</a:t>
          </a:r>
        </a:p>
        <a:p>
          <a:pPr marL="285750" lvl="1" indent="-285750" algn="l" defTabSz="1377950">
            <a:lnSpc>
              <a:spcPct val="90000"/>
            </a:lnSpc>
            <a:spcBef>
              <a:spcPct val="0"/>
            </a:spcBef>
            <a:spcAft>
              <a:spcPct val="20000"/>
            </a:spcAft>
            <a:buChar char="•"/>
          </a:pPr>
          <a:r>
            <a:rPr lang="en-US" sz="3100" kern="1200" dirty="0"/>
            <a:t>Generate interest</a:t>
          </a:r>
        </a:p>
        <a:p>
          <a:pPr marL="285750" lvl="1" indent="-285750" algn="l" defTabSz="1377950">
            <a:lnSpc>
              <a:spcPct val="90000"/>
            </a:lnSpc>
            <a:spcBef>
              <a:spcPct val="0"/>
            </a:spcBef>
            <a:spcAft>
              <a:spcPct val="20000"/>
            </a:spcAft>
            <a:buChar char="•"/>
          </a:pPr>
          <a:r>
            <a:rPr lang="en-US" sz="3100" kern="1200" dirty="0"/>
            <a:t>Introduce the software</a:t>
          </a:r>
        </a:p>
        <a:p>
          <a:pPr marL="285750" lvl="1" indent="-285750" algn="l" defTabSz="1377950">
            <a:lnSpc>
              <a:spcPct val="90000"/>
            </a:lnSpc>
            <a:spcBef>
              <a:spcPct val="0"/>
            </a:spcBef>
            <a:spcAft>
              <a:spcPct val="20000"/>
            </a:spcAft>
            <a:buChar char="•"/>
          </a:pPr>
          <a:r>
            <a:rPr lang="en-US" sz="3100" kern="1200" dirty="0"/>
            <a:t>Discuss its purpose and features</a:t>
          </a:r>
        </a:p>
        <a:p>
          <a:pPr marL="285750" lvl="1" indent="-285750" algn="l" defTabSz="1377950">
            <a:lnSpc>
              <a:spcPct val="90000"/>
            </a:lnSpc>
            <a:spcBef>
              <a:spcPct val="0"/>
            </a:spcBef>
            <a:spcAft>
              <a:spcPct val="20000"/>
            </a:spcAft>
            <a:buChar char="•"/>
          </a:pPr>
          <a:r>
            <a:rPr lang="en-US" sz="3100" kern="1200" dirty="0"/>
            <a:t>Discuss its benefits</a:t>
          </a:r>
        </a:p>
      </dsp:txBody>
      <dsp:txXfrm>
        <a:off x="0" y="962981"/>
        <a:ext cx="8947150" cy="32291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57F1A-9F3A-4CE4-B8EA-DFD9161E3A60}">
      <dsp:nvSpPr>
        <dsp:cNvPr id="0" name=""/>
        <dsp:cNvSpPr/>
      </dsp:nvSpPr>
      <dsp:spPr>
        <a:xfrm>
          <a:off x="0" y="0"/>
          <a:ext cx="8947150" cy="71954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bg1"/>
              </a:solidFill>
            </a:rPr>
            <a:t>Main Body</a:t>
          </a:r>
        </a:p>
      </dsp:txBody>
      <dsp:txXfrm>
        <a:off x="35125" y="35125"/>
        <a:ext cx="8876900" cy="649299"/>
      </dsp:txXfrm>
    </dsp:sp>
    <dsp:sp modelId="{4E828F86-45F9-4F7A-8B15-5180215E97BF}">
      <dsp:nvSpPr>
        <dsp:cNvPr id="0" name=""/>
        <dsp:cNvSpPr/>
      </dsp:nvSpPr>
      <dsp:spPr>
        <a:xfrm>
          <a:off x="0" y="755218"/>
          <a:ext cx="8947150" cy="1925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07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Enlist all tasks you will demonstrate.</a:t>
          </a:r>
        </a:p>
        <a:p>
          <a:pPr marL="228600" lvl="1" indent="-228600" algn="l" defTabSz="1022350">
            <a:lnSpc>
              <a:spcPct val="90000"/>
            </a:lnSpc>
            <a:spcBef>
              <a:spcPct val="0"/>
            </a:spcBef>
            <a:spcAft>
              <a:spcPct val="20000"/>
            </a:spcAft>
            <a:buChar char="•"/>
          </a:pPr>
          <a:r>
            <a:rPr lang="en-US" sz="2300" kern="1200" dirty="0"/>
            <a:t>Begin with the title of a task.</a:t>
          </a:r>
        </a:p>
        <a:p>
          <a:pPr marL="228600" lvl="1" indent="-228600" algn="l" defTabSz="1022350">
            <a:lnSpc>
              <a:spcPct val="90000"/>
            </a:lnSpc>
            <a:spcBef>
              <a:spcPct val="0"/>
            </a:spcBef>
            <a:spcAft>
              <a:spcPct val="20000"/>
            </a:spcAft>
            <a:buChar char="•"/>
          </a:pPr>
          <a:r>
            <a:rPr lang="en-US" sz="2300" kern="1200" dirty="0"/>
            <a:t>Demonstrate step by step how it is performed. Explain the results. Encourage users and stress on how easy it is.</a:t>
          </a:r>
        </a:p>
        <a:p>
          <a:pPr marL="228600" lvl="1" indent="-228600" algn="l" defTabSz="1022350">
            <a:lnSpc>
              <a:spcPct val="90000"/>
            </a:lnSpc>
            <a:spcBef>
              <a:spcPct val="0"/>
            </a:spcBef>
            <a:spcAft>
              <a:spcPct val="20000"/>
            </a:spcAft>
            <a:buChar char="•"/>
          </a:pPr>
          <a:r>
            <a:rPr lang="en-US" sz="2300" kern="1200" dirty="0"/>
            <a:t>Then proceed to the next task and carry on.</a:t>
          </a:r>
        </a:p>
      </dsp:txBody>
      <dsp:txXfrm>
        <a:off x="0" y="755218"/>
        <a:ext cx="8947150" cy="1925100"/>
      </dsp:txXfrm>
    </dsp:sp>
    <dsp:sp modelId="{F20C332A-5513-4363-8421-2CC2A7E83E9D}">
      <dsp:nvSpPr>
        <dsp:cNvPr id="0" name=""/>
        <dsp:cNvSpPr/>
      </dsp:nvSpPr>
      <dsp:spPr>
        <a:xfrm>
          <a:off x="0" y="2680318"/>
          <a:ext cx="8947150" cy="719549"/>
        </a:xfrm>
        <a:prstGeom prst="roundRect">
          <a:avLst/>
        </a:prstGeom>
        <a:solidFill>
          <a:schemeClr val="accent3">
            <a:hueOff val="6567904"/>
            <a:satOff val="-50632"/>
            <a:lumOff val="13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bg1"/>
              </a:solidFill>
            </a:rPr>
            <a:t>Conclusion</a:t>
          </a:r>
        </a:p>
      </dsp:txBody>
      <dsp:txXfrm>
        <a:off x="35125" y="2715443"/>
        <a:ext cx="8876900" cy="649299"/>
      </dsp:txXfrm>
    </dsp:sp>
    <dsp:sp modelId="{4BDA4AF7-018B-4E7D-A59B-CB6DB6F33BEF}">
      <dsp:nvSpPr>
        <dsp:cNvPr id="0" name=""/>
        <dsp:cNvSpPr/>
      </dsp:nvSpPr>
      <dsp:spPr>
        <a:xfrm>
          <a:off x="0" y="3399868"/>
          <a:ext cx="894715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07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Once again stress the importance of the software and refer to the demonstration and encourage the users to try the app. Remember, by the end of the demo, the users must feel confident and motivated to use the app.</a:t>
          </a:r>
        </a:p>
      </dsp:txBody>
      <dsp:txXfrm>
        <a:off x="0" y="3399868"/>
        <a:ext cx="8947150" cy="1366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4E457-F6D3-4198-B0AD-D31CC4545BA0}">
      <dsp:nvSpPr>
        <dsp:cNvPr id="0" name=""/>
        <dsp:cNvSpPr/>
      </dsp:nvSpPr>
      <dsp:spPr>
        <a:xfrm>
          <a:off x="0" y="4195466"/>
          <a:ext cx="10046908" cy="0"/>
        </a:xfrm>
        <a:prstGeom prst="line">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65A60-EFBB-4C48-A394-370379815520}">
      <dsp:nvSpPr>
        <dsp:cNvPr id="0" name=""/>
        <dsp:cNvSpPr/>
      </dsp:nvSpPr>
      <dsp:spPr>
        <a:xfrm>
          <a:off x="0" y="3490678"/>
          <a:ext cx="10046908" cy="0"/>
        </a:xfrm>
        <a:prstGeom prst="line">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749A2-DFBA-428D-BDFC-6BCF0A2E1B7B}">
      <dsp:nvSpPr>
        <dsp:cNvPr id="0" name=""/>
        <dsp:cNvSpPr/>
      </dsp:nvSpPr>
      <dsp:spPr>
        <a:xfrm>
          <a:off x="0" y="2785889"/>
          <a:ext cx="10046908" cy="0"/>
        </a:xfrm>
        <a:prstGeom prst="line">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D0A438-5E7E-4711-AEAC-2ECBD4F2C39F}">
      <dsp:nvSpPr>
        <dsp:cNvPr id="0" name=""/>
        <dsp:cNvSpPr/>
      </dsp:nvSpPr>
      <dsp:spPr>
        <a:xfrm>
          <a:off x="0" y="2081100"/>
          <a:ext cx="10046908" cy="0"/>
        </a:xfrm>
        <a:prstGeom prst="line">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F67F10-DAA1-46C3-8490-D12DB16FAF7B}">
      <dsp:nvSpPr>
        <dsp:cNvPr id="0" name=""/>
        <dsp:cNvSpPr/>
      </dsp:nvSpPr>
      <dsp:spPr>
        <a:xfrm>
          <a:off x="0" y="1376311"/>
          <a:ext cx="10046908" cy="0"/>
        </a:xfrm>
        <a:prstGeom prst="line">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5601FA-9858-45AA-8A8B-749F99DAEE01}">
      <dsp:nvSpPr>
        <dsp:cNvPr id="0" name=""/>
        <dsp:cNvSpPr/>
      </dsp:nvSpPr>
      <dsp:spPr>
        <a:xfrm>
          <a:off x="0" y="671522"/>
          <a:ext cx="10046908" cy="0"/>
        </a:xfrm>
        <a:prstGeom prst="line">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D7531D-69B7-404C-865D-A4B36597044E}">
      <dsp:nvSpPr>
        <dsp:cNvPr id="0" name=""/>
        <dsp:cNvSpPr/>
      </dsp:nvSpPr>
      <dsp:spPr>
        <a:xfrm>
          <a:off x="2612196" y="295"/>
          <a:ext cx="7434711" cy="671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b="1" kern="1200" dirty="0">
              <a:solidFill>
                <a:schemeClr val="bg1"/>
              </a:solidFill>
            </a:rPr>
            <a:t>Flex Teacher</a:t>
          </a:r>
        </a:p>
      </dsp:txBody>
      <dsp:txXfrm>
        <a:off x="2612196" y="295"/>
        <a:ext cx="7434711" cy="671227"/>
      </dsp:txXfrm>
    </dsp:sp>
    <dsp:sp modelId="{70AB8185-8EFD-45DA-AF85-7A97799FB92C}">
      <dsp:nvSpPr>
        <dsp:cNvPr id="0" name=""/>
        <dsp:cNvSpPr/>
      </dsp:nvSpPr>
      <dsp:spPr>
        <a:xfrm>
          <a:off x="0" y="295"/>
          <a:ext cx="2612196" cy="671227"/>
        </a:xfrm>
        <a:prstGeom prst="round2SameRect">
          <a:avLst>
            <a:gd name="adj1" fmla="val 16670"/>
            <a:gd name="adj2" fmla="val 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Application</a:t>
          </a:r>
        </a:p>
      </dsp:txBody>
      <dsp:txXfrm>
        <a:off x="32772" y="33067"/>
        <a:ext cx="2546652" cy="638455"/>
      </dsp:txXfrm>
    </dsp:sp>
    <dsp:sp modelId="{6E482C3E-C79E-4C9C-BFE1-2B0DCEED7E47}">
      <dsp:nvSpPr>
        <dsp:cNvPr id="0" name=""/>
        <dsp:cNvSpPr/>
      </dsp:nvSpPr>
      <dsp:spPr>
        <a:xfrm>
          <a:off x="2612196" y="705083"/>
          <a:ext cx="7434711" cy="671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b="1" kern="1200" dirty="0">
              <a:solidFill>
                <a:schemeClr val="bg1"/>
              </a:solidFill>
            </a:rPr>
            <a:t>Ease and automate attendance, result generation</a:t>
          </a:r>
        </a:p>
      </dsp:txBody>
      <dsp:txXfrm>
        <a:off x="2612196" y="705083"/>
        <a:ext cx="7434711" cy="671227"/>
      </dsp:txXfrm>
    </dsp:sp>
    <dsp:sp modelId="{F9570B6C-F9D1-47B1-B06A-0CCEAD9F2829}">
      <dsp:nvSpPr>
        <dsp:cNvPr id="0" name=""/>
        <dsp:cNvSpPr/>
      </dsp:nvSpPr>
      <dsp:spPr>
        <a:xfrm>
          <a:off x="0" y="705083"/>
          <a:ext cx="2612196" cy="671227"/>
        </a:xfrm>
        <a:prstGeom prst="round2SameRect">
          <a:avLst>
            <a:gd name="adj1" fmla="val 16670"/>
            <a:gd name="adj2" fmla="val 0"/>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Purpose of app</a:t>
          </a:r>
        </a:p>
      </dsp:txBody>
      <dsp:txXfrm>
        <a:off x="32772" y="737855"/>
        <a:ext cx="2546652" cy="638455"/>
      </dsp:txXfrm>
    </dsp:sp>
    <dsp:sp modelId="{318AAB20-CD9F-45AB-AA61-1BC496AEF27C}">
      <dsp:nvSpPr>
        <dsp:cNvPr id="0" name=""/>
        <dsp:cNvSpPr/>
      </dsp:nvSpPr>
      <dsp:spPr>
        <a:xfrm>
          <a:off x="2612196" y="1409872"/>
          <a:ext cx="7434711" cy="671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b="1" kern="1200" dirty="0">
              <a:solidFill>
                <a:schemeClr val="bg1"/>
              </a:solidFill>
            </a:rPr>
            <a:t>Accessing the website, user name and password protocols, forgetting password and changing password</a:t>
          </a:r>
        </a:p>
      </dsp:txBody>
      <dsp:txXfrm>
        <a:off x="2612196" y="1409872"/>
        <a:ext cx="7434711" cy="671227"/>
      </dsp:txXfrm>
    </dsp:sp>
    <dsp:sp modelId="{BCF0C2AF-8040-4BA5-A011-3418C2F67FC8}">
      <dsp:nvSpPr>
        <dsp:cNvPr id="0" name=""/>
        <dsp:cNvSpPr/>
      </dsp:nvSpPr>
      <dsp:spPr>
        <a:xfrm>
          <a:off x="0" y="1409872"/>
          <a:ext cx="2612196" cy="671227"/>
        </a:xfrm>
        <a:prstGeom prst="round2SameRect">
          <a:avLst>
            <a:gd name="adj1" fmla="val 16670"/>
            <a:gd name="adj2" fmla="val 0"/>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Task 1</a:t>
          </a:r>
        </a:p>
      </dsp:txBody>
      <dsp:txXfrm>
        <a:off x="32772" y="1442644"/>
        <a:ext cx="2546652" cy="638455"/>
      </dsp:txXfrm>
    </dsp:sp>
    <dsp:sp modelId="{092FCD26-EF1F-46A8-82DC-44083AAA74A6}">
      <dsp:nvSpPr>
        <dsp:cNvPr id="0" name=""/>
        <dsp:cNvSpPr/>
      </dsp:nvSpPr>
      <dsp:spPr>
        <a:xfrm>
          <a:off x="2612196" y="2114661"/>
          <a:ext cx="7434711" cy="671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b="1" kern="1200" dirty="0">
              <a:solidFill>
                <a:schemeClr val="bg1"/>
              </a:solidFill>
            </a:rPr>
            <a:t>GUI of the website, all tabs, names, purposes</a:t>
          </a:r>
        </a:p>
      </dsp:txBody>
      <dsp:txXfrm>
        <a:off x="2612196" y="2114661"/>
        <a:ext cx="7434711" cy="671227"/>
      </dsp:txXfrm>
    </dsp:sp>
    <dsp:sp modelId="{DE47376B-03AB-4CFB-9745-7EC2F6A80079}">
      <dsp:nvSpPr>
        <dsp:cNvPr id="0" name=""/>
        <dsp:cNvSpPr/>
      </dsp:nvSpPr>
      <dsp:spPr>
        <a:xfrm>
          <a:off x="0" y="2114661"/>
          <a:ext cx="2612196" cy="671227"/>
        </a:xfrm>
        <a:prstGeom prst="round2SameRect">
          <a:avLst>
            <a:gd name="adj1" fmla="val 16670"/>
            <a:gd name="adj2" fmla="val 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Task 2</a:t>
          </a:r>
        </a:p>
      </dsp:txBody>
      <dsp:txXfrm>
        <a:off x="32772" y="2147433"/>
        <a:ext cx="2546652" cy="638455"/>
      </dsp:txXfrm>
    </dsp:sp>
    <dsp:sp modelId="{F772A422-5C70-4F67-A84A-BDA4EC56163B}">
      <dsp:nvSpPr>
        <dsp:cNvPr id="0" name=""/>
        <dsp:cNvSpPr/>
      </dsp:nvSpPr>
      <dsp:spPr>
        <a:xfrm>
          <a:off x="2612196" y="2819450"/>
          <a:ext cx="7434711" cy="671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b="1" kern="1200" dirty="0">
              <a:solidFill>
                <a:schemeClr val="bg1"/>
              </a:solidFill>
            </a:rPr>
            <a:t>Managing attendance (generating lecture, marking attendance, accessing attendance register)</a:t>
          </a:r>
        </a:p>
      </dsp:txBody>
      <dsp:txXfrm>
        <a:off x="2612196" y="2819450"/>
        <a:ext cx="7434711" cy="671227"/>
      </dsp:txXfrm>
    </dsp:sp>
    <dsp:sp modelId="{7ACF650B-583B-4474-B9B1-0A995C9C1E4D}">
      <dsp:nvSpPr>
        <dsp:cNvPr id="0" name=""/>
        <dsp:cNvSpPr/>
      </dsp:nvSpPr>
      <dsp:spPr>
        <a:xfrm>
          <a:off x="0" y="2819450"/>
          <a:ext cx="2612196" cy="671227"/>
        </a:xfrm>
        <a:prstGeom prst="round2SameRect">
          <a:avLst>
            <a:gd name="adj1" fmla="val 16670"/>
            <a:gd name="adj2" fmla="val 0"/>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Task 1</a:t>
          </a:r>
        </a:p>
      </dsp:txBody>
      <dsp:txXfrm>
        <a:off x="32772" y="2852222"/>
        <a:ext cx="2546652" cy="638455"/>
      </dsp:txXfrm>
    </dsp:sp>
    <dsp:sp modelId="{0903487D-71A8-457D-A201-8DA963FF92DD}">
      <dsp:nvSpPr>
        <dsp:cNvPr id="0" name=""/>
        <dsp:cNvSpPr/>
      </dsp:nvSpPr>
      <dsp:spPr>
        <a:xfrm>
          <a:off x="2612196" y="3524239"/>
          <a:ext cx="7434711" cy="671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b="1" kern="1200" dirty="0">
              <a:solidFill>
                <a:schemeClr val="bg1"/>
              </a:solidFill>
            </a:rPr>
            <a:t>Managing Evaluation (setting marks distribution, uploading marks, accessing evaluation reports</a:t>
          </a:r>
        </a:p>
      </dsp:txBody>
      <dsp:txXfrm>
        <a:off x="2612196" y="3524239"/>
        <a:ext cx="7434711" cy="671227"/>
      </dsp:txXfrm>
    </dsp:sp>
    <dsp:sp modelId="{81C2F360-4583-4D44-BB68-B4AD1DF2275E}">
      <dsp:nvSpPr>
        <dsp:cNvPr id="0" name=""/>
        <dsp:cNvSpPr/>
      </dsp:nvSpPr>
      <dsp:spPr>
        <a:xfrm>
          <a:off x="0" y="3524239"/>
          <a:ext cx="2612196" cy="671227"/>
        </a:xfrm>
        <a:prstGeom prst="round2SameRect">
          <a:avLst>
            <a:gd name="adj1" fmla="val 16670"/>
            <a:gd name="adj2" fmla="val 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Task 2</a:t>
          </a:r>
        </a:p>
      </dsp:txBody>
      <dsp:txXfrm>
        <a:off x="32772" y="3557011"/>
        <a:ext cx="2546652" cy="63845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DDF71-5933-4990-86B0-5A46812BBD51}" type="datetimeFigureOut">
              <a:rPr lang="en-US" smtClean="0"/>
              <a:t>5/26/2021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E10D0-1FDC-49A8-8934-D6CE9C65B343}" type="slidenum">
              <a:rPr lang="en-US" smtClean="0"/>
              <a:t>‹#›</a:t>
            </a:fld>
            <a:endParaRPr lang="en-US"/>
          </a:p>
        </p:txBody>
      </p:sp>
    </p:spTree>
    <p:extLst>
      <p:ext uri="{BB962C8B-B14F-4D97-AF65-F5344CB8AC3E}">
        <p14:creationId xmlns:p14="http://schemas.microsoft.com/office/powerpoint/2010/main" val="208168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FE10D0-1FDC-49A8-8934-D6CE9C65B343}" type="slidenum">
              <a:rPr lang="en-US" smtClean="0"/>
              <a:t>2</a:t>
            </a:fld>
            <a:endParaRPr lang="en-US"/>
          </a:p>
        </p:txBody>
      </p:sp>
    </p:spTree>
    <p:extLst>
      <p:ext uri="{BB962C8B-B14F-4D97-AF65-F5344CB8AC3E}">
        <p14:creationId xmlns:p14="http://schemas.microsoft.com/office/powerpoint/2010/main" val="315260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21743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C665A-8CDF-4DC2-8182-93DBFB629638}"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99593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8C665A-8CDF-4DC2-8182-93DBFB629638}"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198177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8C665A-8CDF-4DC2-8182-93DBFB629638}"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6917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C665A-8CDF-4DC2-8182-93DBFB629638}"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2413629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8C665A-8CDF-4DC2-8182-93DBFB629638}" type="datetimeFigureOut">
              <a:rPr lang="en-US" smtClean="0"/>
              <a:t>5/26/2021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2112275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8C665A-8CDF-4DC2-8182-93DBFB629638}" type="datetimeFigureOut">
              <a:rPr lang="en-US" smtClean="0"/>
              <a:t>5/26/2021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3914469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478186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278944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B8C665A-8CDF-4DC2-8182-93DBFB629638}"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351395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C665A-8CDF-4DC2-8182-93DBFB629638}"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241450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C665A-8CDF-4DC2-8182-93DBFB629638}"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369475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C665A-8CDF-4DC2-8182-93DBFB629638}" type="datetimeFigureOut">
              <a:rPr lang="en-US" smtClean="0"/>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25607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B8C665A-8CDF-4DC2-8182-93DBFB629638}" type="datetimeFigureOut">
              <a:rPr lang="en-US" smtClean="0"/>
              <a:t>5/26/2021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77928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8C665A-8CDF-4DC2-8182-93DBFB629638}" type="datetimeFigureOut">
              <a:rPr lang="en-US" smtClean="0"/>
              <a:t>5/26/2021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69404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B8C665A-8CDF-4DC2-8182-93DBFB629638}" type="datetimeFigureOut">
              <a:rPr lang="en-US" smtClean="0"/>
              <a:t>5/26/2021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342069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C665A-8CDF-4DC2-8182-93DBFB629638}"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334456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8C665A-8CDF-4DC2-8182-93DBFB629638}" type="datetimeFigureOut">
              <a:rPr lang="en-US" smtClean="0"/>
              <a:t>5/26/2021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03B98B-59FE-498B-A2B0-9ACED33CD71E}" type="slidenum">
              <a:rPr lang="en-US" smtClean="0"/>
              <a:t>‹#›</a:t>
            </a:fld>
            <a:endParaRPr lang="en-US"/>
          </a:p>
        </p:txBody>
      </p:sp>
    </p:spTree>
    <p:extLst>
      <p:ext uri="{BB962C8B-B14F-4D97-AF65-F5344CB8AC3E}">
        <p14:creationId xmlns:p14="http://schemas.microsoft.com/office/powerpoint/2010/main" val="4252638142"/>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612245"/>
            <a:ext cx="5782789" cy="1574808"/>
          </a:xfrm>
        </p:spPr>
        <p:txBody>
          <a:bodyPr>
            <a:normAutofit/>
          </a:bodyPr>
          <a:lstStyle/>
          <a:p>
            <a:r>
              <a:rPr lang="en-US" sz="4800" b="1" dirty="0"/>
              <a:t>Demonstrative Speech!</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5000" r="15000"/>
          <a:stretch>
            <a:fillRect/>
          </a:stretch>
        </p:blipFill>
        <p:spPr>
          <a:xfrm>
            <a:off x="6949546" y="1497841"/>
            <a:ext cx="4569164" cy="4572000"/>
          </a:xfrm>
        </p:spPr>
      </p:pic>
    </p:spTree>
    <p:extLst>
      <p:ext uri="{BB962C8B-B14F-4D97-AF65-F5344CB8AC3E}">
        <p14:creationId xmlns:p14="http://schemas.microsoft.com/office/powerpoint/2010/main" val="418919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Demonstrative Speech?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1201125"/>
              </p:ext>
            </p:extLst>
          </p:nvPr>
        </p:nvGraphicFramePr>
        <p:xfrm>
          <a:off x="871301" y="1165533"/>
          <a:ext cx="10865774" cy="4853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2333767" y="5793474"/>
            <a:ext cx="1760562" cy="96899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solidFill>
                  <a:schemeClr val="bg1"/>
                </a:solidFill>
              </a:rPr>
              <a:t>How to Do something</a:t>
            </a:r>
          </a:p>
        </p:txBody>
      </p:sp>
      <p:sp>
        <p:nvSpPr>
          <p:cNvPr id="7" name="Rectangle 6"/>
          <p:cNvSpPr/>
          <p:nvPr/>
        </p:nvSpPr>
        <p:spPr>
          <a:xfrm>
            <a:off x="4711889" y="5803709"/>
            <a:ext cx="1842448" cy="96899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solidFill>
                  <a:schemeClr val="bg1"/>
                </a:solidFill>
              </a:rPr>
              <a:t>How to Make something</a:t>
            </a:r>
          </a:p>
        </p:txBody>
      </p:sp>
      <p:sp>
        <p:nvSpPr>
          <p:cNvPr id="8" name="Rectangle 7"/>
          <p:cNvSpPr/>
          <p:nvPr/>
        </p:nvSpPr>
        <p:spPr>
          <a:xfrm>
            <a:off x="7171897" y="5803709"/>
            <a:ext cx="1856095" cy="94851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solidFill>
                  <a:schemeClr val="bg1"/>
                </a:solidFill>
              </a:rPr>
              <a:t>How to Fix something</a:t>
            </a:r>
          </a:p>
        </p:txBody>
      </p:sp>
      <p:sp>
        <p:nvSpPr>
          <p:cNvPr id="9" name="Rectangle 8"/>
          <p:cNvSpPr/>
          <p:nvPr/>
        </p:nvSpPr>
        <p:spPr>
          <a:xfrm>
            <a:off x="9645552" y="5820768"/>
            <a:ext cx="1937983" cy="93487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solidFill>
                  <a:schemeClr val="bg1"/>
                </a:solidFill>
              </a:rPr>
              <a:t>How something Works</a:t>
            </a:r>
          </a:p>
        </p:txBody>
      </p:sp>
      <p:cxnSp>
        <p:nvCxnSpPr>
          <p:cNvPr id="11" name="Straight Arrow Connector 10"/>
          <p:cNvCxnSpPr>
            <a:endCxn id="6" idx="0"/>
          </p:cNvCxnSpPr>
          <p:nvPr/>
        </p:nvCxnSpPr>
        <p:spPr>
          <a:xfrm flipH="1">
            <a:off x="3214048" y="5472752"/>
            <a:ext cx="3759957" cy="32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974005" y="5472752"/>
            <a:ext cx="3589362" cy="32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8" idx="0"/>
          </p:cNvCxnSpPr>
          <p:nvPr/>
        </p:nvCxnSpPr>
        <p:spPr>
          <a:xfrm>
            <a:off x="6974005" y="5472752"/>
            <a:ext cx="1125940" cy="330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827594" y="5472752"/>
            <a:ext cx="1146411" cy="32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66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Demonstrative speeches are speeches in which the aim of the speaker is to demonstrate </a:t>
            </a:r>
            <a:br>
              <a:rPr lang="en-US" sz="3200" b="1" dirty="0"/>
            </a:br>
            <a:endParaRPr lang="en-US"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6336832"/>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208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Demonstrative Speeches based on Software Applications (desktop/web-based)</a:t>
            </a:r>
            <a:endParaRPr lang="en-US" sz="3200" dirty="0"/>
          </a:p>
        </p:txBody>
      </p:sp>
      <p:sp>
        <p:nvSpPr>
          <p:cNvPr id="4" name="Rectangle 3"/>
          <p:cNvSpPr/>
          <p:nvPr/>
        </p:nvSpPr>
        <p:spPr>
          <a:xfrm>
            <a:off x="700702" y="1875142"/>
            <a:ext cx="9453232" cy="114783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b="1" dirty="0"/>
              <a:t>1. A key part of the software development process is the tutorial or demonstrative speeches given to the potential users of the software.</a:t>
            </a:r>
          </a:p>
        </p:txBody>
      </p:sp>
      <p:sp>
        <p:nvSpPr>
          <p:cNvPr id="5" name="Rectangle 4"/>
          <p:cNvSpPr/>
          <p:nvPr/>
        </p:nvSpPr>
        <p:spPr>
          <a:xfrm>
            <a:off x="1520983" y="3173104"/>
            <a:ext cx="9752067" cy="118053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2400" b="1" dirty="0">
                <a:solidFill>
                  <a:schemeClr val="bg1"/>
                </a:solidFill>
              </a:rPr>
              <a:t>2. These are in-person presentations which explain how to use the software application. </a:t>
            </a:r>
          </a:p>
        </p:txBody>
      </p:sp>
      <p:sp>
        <p:nvSpPr>
          <p:cNvPr id="6" name="Rectangle 5"/>
          <p:cNvSpPr/>
          <p:nvPr/>
        </p:nvSpPr>
        <p:spPr>
          <a:xfrm>
            <a:off x="700702" y="4503761"/>
            <a:ext cx="9453232" cy="97581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en-US" sz="2400" b="1" dirty="0">
                <a:solidFill>
                  <a:schemeClr val="bg1"/>
                </a:solidFill>
              </a:rPr>
              <a:t>3. Good demonstrative speeches are an essential marketing tool.</a:t>
            </a:r>
          </a:p>
        </p:txBody>
      </p:sp>
      <p:sp>
        <p:nvSpPr>
          <p:cNvPr id="7" name="Rectangle 6"/>
          <p:cNvSpPr/>
          <p:nvPr/>
        </p:nvSpPr>
        <p:spPr>
          <a:xfrm>
            <a:off x="1520984" y="5629704"/>
            <a:ext cx="9752066" cy="112593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2000" b="1" dirty="0">
                <a:solidFill>
                  <a:schemeClr val="bg1"/>
                </a:solidFill>
              </a:rPr>
              <a:t>4. Software demonstration presentations are given at product launch events, to the users after the software is deployed at their organization, to users if key upgrades are made to a software or a new version is launched.</a:t>
            </a:r>
          </a:p>
        </p:txBody>
      </p:sp>
    </p:spTree>
    <p:extLst>
      <p:ext uri="{BB962C8B-B14F-4D97-AF65-F5344CB8AC3E}">
        <p14:creationId xmlns:p14="http://schemas.microsoft.com/office/powerpoint/2010/main" val="377909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Preparing the Software Demonstration speech</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37008101"/>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975212" y="2169994"/>
            <a:ext cx="6933062" cy="15831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lvl="0"/>
            <a:r>
              <a:rPr lang="en-US" sz="2000" b="1" dirty="0">
                <a:solidFill>
                  <a:schemeClr val="bg1"/>
                </a:solidFill>
              </a:rPr>
              <a:t>To instruct, to motivate, to market and promote the software, to eliminate any tech anxiety experienced by the users, to develop positive attitude towards the software.</a:t>
            </a:r>
          </a:p>
        </p:txBody>
      </p:sp>
      <p:sp>
        <p:nvSpPr>
          <p:cNvPr id="4" name="Rectangle 3"/>
          <p:cNvSpPr/>
          <p:nvPr/>
        </p:nvSpPr>
        <p:spPr>
          <a:xfrm>
            <a:off x="2975212" y="4339988"/>
            <a:ext cx="6933062" cy="16786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r>
              <a:rPr lang="en-US" b="1" dirty="0">
                <a:solidFill>
                  <a:schemeClr val="bg1"/>
                </a:solidFill>
              </a:rPr>
              <a:t>Who are they? What is their educational level? Why do they need the software? Is it a part of their daily professional tasks? What is their experience with the software? Have they used any app like this before? Are they familiar with the app or are they beginners? Their expertise can be either at beginner level, intermediate level, or advanced level.</a:t>
            </a:r>
          </a:p>
        </p:txBody>
      </p:sp>
    </p:spTree>
    <p:extLst>
      <p:ext uri="{BB962C8B-B14F-4D97-AF65-F5344CB8AC3E}">
        <p14:creationId xmlns:p14="http://schemas.microsoft.com/office/powerpoint/2010/main" val="1980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Preparing the Software Demonstration speech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6491768"/>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811439" y="2197290"/>
            <a:ext cx="7124131" cy="17878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r>
              <a:rPr lang="en-US" b="1" dirty="0"/>
              <a:t>What is its name, version? What is it made to do? What are the number of tasks it can do? How is the software accessed? Does the user need to install, download, or get user credentials from someone? What benefits will the user get by using this app compared to any previous app or manual approach?</a:t>
            </a:r>
          </a:p>
        </p:txBody>
      </p:sp>
      <p:sp>
        <p:nvSpPr>
          <p:cNvPr id="5" name="Rectangle 4"/>
          <p:cNvSpPr/>
          <p:nvPr/>
        </p:nvSpPr>
        <p:spPr>
          <a:xfrm>
            <a:off x="2920621" y="4299045"/>
            <a:ext cx="7014949" cy="17469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r>
              <a:rPr lang="en-US" sz="2000" b="1" dirty="0">
                <a:solidFill>
                  <a:schemeClr val="bg1"/>
                </a:solidFill>
              </a:rPr>
              <a:t>Use the software and identify the steps involved in accomplishing every task. Explain the result of every step and also any pre-requisite steps if needed for any task.</a:t>
            </a:r>
          </a:p>
        </p:txBody>
      </p:sp>
    </p:spTree>
    <p:extLst>
      <p:ext uri="{BB962C8B-B14F-4D97-AF65-F5344CB8AC3E}">
        <p14:creationId xmlns:p14="http://schemas.microsoft.com/office/powerpoint/2010/main" val="11824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Demonstrative Speech Outline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23689350"/>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87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Demonstrative Speech Outline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7366137"/>
              </p:ext>
            </p:extLst>
          </p:nvPr>
        </p:nvGraphicFramePr>
        <p:xfrm>
          <a:off x="1103313" y="1446663"/>
          <a:ext cx="8947150" cy="4801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360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Sample Outline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1776610"/>
              </p:ext>
            </p:extLst>
          </p:nvPr>
        </p:nvGraphicFramePr>
        <p:xfrm>
          <a:off x="1103313" y="2052638"/>
          <a:ext cx="10046908"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3210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6544</TotalTime>
  <Words>660</Words>
  <Application>Microsoft Office PowerPoint</Application>
  <PresentationFormat>Widescreen</PresentationFormat>
  <Paragraphs>59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Demonstrative Speech!</vt:lpstr>
      <vt:lpstr>What is a Demonstrative Speech?</vt:lpstr>
      <vt:lpstr>Demonstrative speeches are speeches in which the aim of the speaker is to demonstrate  </vt:lpstr>
      <vt:lpstr>Demonstrative Speeches based on Software Applications (desktop/web-based)</vt:lpstr>
      <vt:lpstr>Preparing the Software Demonstration speech</vt:lpstr>
      <vt:lpstr>Preparing the Software Demonstration speech</vt:lpstr>
      <vt:lpstr>Demonstrative Speech Outline</vt:lpstr>
      <vt:lpstr>Demonstrative Speech Outline</vt:lpstr>
      <vt:lpstr>Sample Outline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Demonstrative Speeches</dc:title>
  <dc:creator>Sameera Sultan</dc:creator>
  <cp:lastModifiedBy>Javeria Ali</cp:lastModifiedBy>
  <cp:revision>14</cp:revision>
  <dcterms:created xsi:type="dcterms:W3CDTF">2021-04-20T02:50:49Z</dcterms:created>
  <dcterms:modified xsi:type="dcterms:W3CDTF">2021-05-30T05:48:35Z</dcterms:modified>
</cp:coreProperties>
</file>